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人工智能：现状与未来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人工智能的市场与应用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人工智能的技术挑战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