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300" y="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200240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1" cy="4521753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4A82D6E-1C86-FC88-1D78-2852F252DD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219200"/>
            <a:ext cx="10932353" cy="4538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17888-6D63-2E2F-866E-8CF992257F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57875" y="557213"/>
            <a:ext cx="5624513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4BB9F97-ABE5-4854-683C-2FA80327C6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4175" y="557213"/>
            <a:ext cx="5114925" cy="5718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人工智能：现状与未来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**定义与背景**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人工智能（AI）的定义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发展历程：从图灵测试到深度学习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当前应用领域：医疗、金融、教育等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**核心技术**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机器学习与深度学习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自然语言处理（NLP）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计算机视觉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人工智能市场现状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**市场规模**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全球人工智能市场规模：X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主要市场分布：北美、欧洲、亚太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**行业应用**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医疗健康：AI辅助诊断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金融科技：智能投顾与风控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制造业：智能机器人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人工智能的挑战与机遇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**技术挑战**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数据隐私与安全问题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算法偏见与伦理问题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计算资源需求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**未来机遇**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量子计算与AI结合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边缘计算与AI应用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可持续发展中的AI角色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**技术趋势**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自监督学习与无监督学习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多模态AI：文本、图像、语音融合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可解释AI（XAI）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**社会影响**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就业市场的变化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教育与技能升级需求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政策与法规的完善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 wrap="square"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**总结**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人工智能的现状与潜力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技术、市场与社会的相互作用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**展望**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未来10年AI的发展方向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如何应对AI带来的挑战与机遇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市场规模数据：X</a:t>
            </a:r>
          </a:p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行业应用案例：权威报告与调研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欢迎提问</a:t>
            </a:r>
          </a:p>
          <a:p>
            <a:r>
              <a:t>1487182080@QQ.COM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8</cp:revision>
  <cp:lastPrinted>2018-07-30T16:00:00Z</cp:lastPrinted>
  <dcterms:created xsi:type="dcterms:W3CDTF">2018-07-30T16:00:00Z</dcterms:created>
  <dcterms:modified xsi:type="dcterms:W3CDTF">2025-03-04T03:15:54Z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