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人工智能的未来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人工智能的现状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**当前市场规模**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人工智能的未来趋势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**技术演进方向**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人工智能的社会影响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**就业与经济结构变化**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人工智能的挑战与机遇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**技术挑战**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人工智能的未来愿景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**人机协作的未来**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