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人工智能专业PPT大纲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**定义与发展历程**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人工智能技术核心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**机器学习与深度学习**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人工智能的行业影响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**行业应用案例**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人工智能的挑战与未来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**技术挑战**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**人工智能的社会影响**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