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数据来源与引用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**定义与背景**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人工智能的市场与应用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**市场规模与增长**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人工智能的技术挑战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**数据与算法**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**AI与人类协作**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**AI的潜力与风险**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