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6"/>
    <p:sldId id="257" r:id="rId5"/>
    <p:sldId id="258" r:id="rId4"/>
    <p:sldId id="259" r:id="rId3"/>
    <p:sldId id="260" r:id="rId2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B72"/>
    <a:srgbClr val="979DA6"/>
    <a:srgbClr val="A6AFBD"/>
    <a:srgbClr val="BCC2CB"/>
    <a:srgbClr val="595959"/>
    <a:srgbClr val="7F7F7F"/>
    <a:srgbClr val="A5A5A5"/>
    <a:srgbClr val="BFBFBF"/>
    <a:srgbClr val="C7CCD4"/>
    <a:srgbClr val="43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3524" y="7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5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B9886A-BBBF-4AA8-95A3-CD946C395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F3DA4-240E-4394-A1A5-E645DA1DAD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76C2-F1A1-49B4-91B8-3C4E418179EB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293FB-7051-4367-9DF8-1B55B0599D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5BB2-2E8E-417D-AC43-27D4DD40F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CB87-D1A8-4C5B-A975-2B26AECC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5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097" descr="abstract, architecture, black and-white">
            <a:extLst>
              <a:ext uri="{FF2B5EF4-FFF2-40B4-BE49-F238E27FC236}">
                <a16:creationId xmlns:a16="http://schemas.microsoft.com/office/drawing/2014/main" id="{53B51AA8-7742-482F-8644-8ABE6E1C88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2418"/>
          <a:stretch/>
        </p:blipFill>
        <p:spPr bwMode="auto">
          <a:xfrm>
            <a:off x="-28030" y="-14288"/>
            <a:ext cx="12205744" cy="6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E9FB1-8B06-41A1-A372-999CB5AE8768}"/>
              </a:ext>
            </a:extLst>
          </p:cNvPr>
          <p:cNvSpPr/>
          <p:nvPr userDrawn="1"/>
        </p:nvSpPr>
        <p:spPr>
          <a:xfrm>
            <a:off x="-28031" y="-6351"/>
            <a:ext cx="12205743" cy="68770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1AA77DE7-8C10-41F4-9F18-748D55A7C489}"/>
              </a:ext>
            </a:extLst>
          </p:cNvPr>
          <p:cNvSpPr>
            <a:spLocks/>
          </p:cNvSpPr>
          <p:nvPr userDrawn="1"/>
        </p:nvSpPr>
        <p:spPr bwMode="auto">
          <a:xfrm>
            <a:off x="2055813" y="4687888"/>
            <a:ext cx="1006475" cy="1003300"/>
          </a:xfrm>
          <a:custGeom>
            <a:avLst/>
            <a:gdLst>
              <a:gd name="T0" fmla="*/ 634 w 634"/>
              <a:gd name="T1" fmla="*/ 316 h 632"/>
              <a:gd name="T2" fmla="*/ 317 w 634"/>
              <a:gd name="T3" fmla="*/ 632 h 632"/>
              <a:gd name="T4" fmla="*/ 0 w 634"/>
              <a:gd name="T5" fmla="*/ 316 h 632"/>
              <a:gd name="T6" fmla="*/ 317 w 634"/>
              <a:gd name="T7" fmla="*/ 0 h 632"/>
              <a:gd name="T8" fmla="*/ 634 w 634"/>
              <a:gd name="T9" fmla="*/ 31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634" y="316"/>
                </a:moveTo>
                <a:lnTo>
                  <a:pt x="317" y="632"/>
                </a:lnTo>
                <a:lnTo>
                  <a:pt x="0" y="316"/>
                </a:lnTo>
                <a:lnTo>
                  <a:pt x="317" y="0"/>
                </a:lnTo>
                <a:lnTo>
                  <a:pt x="634" y="316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>
            <p:ph type="subTitle" idx="1"/>
          </p:nvPr>
        </p:nvSpPr>
        <p:spPr>
          <a:xfrm>
            <a:off x="6218523" y="4067985"/>
            <a:ext cx="512928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19" name="任意多边形: 形状 4118">
            <a:extLst>
              <a:ext uri="{FF2B5EF4-FFF2-40B4-BE49-F238E27FC236}">
                <a16:creationId xmlns:a16="http://schemas.microsoft.com/office/drawing/2014/main" id="{72BEF32B-F157-4439-BBE7-E753F142A2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13" y="-6351"/>
            <a:ext cx="12192000" cy="6850063"/>
          </a:xfrm>
          <a:custGeom>
            <a:avLst/>
            <a:gdLst>
              <a:gd name="T0" fmla="*/ 5128 w 7680"/>
              <a:gd name="T1" fmla="*/ 4079 h 4315"/>
              <a:gd name="T2" fmla="*/ 5128 w 7680"/>
              <a:gd name="T3" fmla="*/ 3411 h 4315"/>
              <a:gd name="T4" fmla="*/ 5227 w 7680"/>
              <a:gd name="T5" fmla="*/ 3411 h 4315"/>
              <a:gd name="T6" fmla="*/ 5227 w 7680"/>
              <a:gd name="T7" fmla="*/ 4079 h 4315"/>
              <a:gd name="T8" fmla="*/ 5128 w 7680"/>
              <a:gd name="T9" fmla="*/ 4079 h 4315"/>
              <a:gd name="T10" fmla="*/ 5316 w 7680"/>
              <a:gd name="T11" fmla="*/ 4079 h 4315"/>
              <a:gd name="T12" fmla="*/ 5316 w 7680"/>
              <a:gd name="T13" fmla="*/ 3411 h 4315"/>
              <a:gd name="T14" fmla="*/ 5415 w 7680"/>
              <a:gd name="T15" fmla="*/ 3411 h 4315"/>
              <a:gd name="T16" fmla="*/ 5415 w 7680"/>
              <a:gd name="T17" fmla="*/ 4079 h 4315"/>
              <a:gd name="T18" fmla="*/ 5316 w 7680"/>
              <a:gd name="T19" fmla="*/ 4079 h 4315"/>
              <a:gd name="T20" fmla="*/ 5515 w 7680"/>
              <a:gd name="T21" fmla="*/ 4079 h 4315"/>
              <a:gd name="T22" fmla="*/ 5515 w 7680"/>
              <a:gd name="T23" fmla="*/ 3411 h 4315"/>
              <a:gd name="T24" fmla="*/ 7492 w 7680"/>
              <a:gd name="T25" fmla="*/ 3411 h 4315"/>
              <a:gd name="T26" fmla="*/ 7492 w 7680"/>
              <a:gd name="T27" fmla="*/ 4079 h 4315"/>
              <a:gd name="T28" fmla="*/ 5515 w 7680"/>
              <a:gd name="T29" fmla="*/ 4079 h 4315"/>
              <a:gd name="T30" fmla="*/ 7680 w 7680"/>
              <a:gd name="T31" fmla="*/ 0 h 4315"/>
              <a:gd name="T32" fmla="*/ 4176 w 7680"/>
              <a:gd name="T33" fmla="*/ 0 h 4315"/>
              <a:gd name="T34" fmla="*/ 1656 w 7680"/>
              <a:gd name="T35" fmla="*/ 4315 h 4315"/>
              <a:gd name="T36" fmla="*/ 0 w 7680"/>
              <a:gd name="T37" fmla="*/ 4315 h 4315"/>
              <a:gd name="T38" fmla="*/ 0 w 7680"/>
              <a:gd name="T39" fmla="*/ 0 h 4315"/>
              <a:gd name="T40" fmla="*/ 0 w 7680"/>
              <a:gd name="T41" fmla="*/ 4315 h 4315"/>
              <a:gd name="T42" fmla="*/ 7680 w 7680"/>
              <a:gd name="T43" fmla="*/ 4315 h 4315"/>
              <a:gd name="T44" fmla="*/ 7680 w 7680"/>
              <a:gd name="T4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80" h="4315">
                <a:moveTo>
                  <a:pt x="5128" y="4079"/>
                </a:moveTo>
                <a:lnTo>
                  <a:pt x="5128" y="3411"/>
                </a:lnTo>
                <a:lnTo>
                  <a:pt x="5227" y="3411"/>
                </a:lnTo>
                <a:lnTo>
                  <a:pt x="5227" y="4079"/>
                </a:lnTo>
                <a:lnTo>
                  <a:pt x="5128" y="4079"/>
                </a:lnTo>
                <a:moveTo>
                  <a:pt x="5316" y="4079"/>
                </a:moveTo>
                <a:lnTo>
                  <a:pt x="5316" y="3411"/>
                </a:lnTo>
                <a:lnTo>
                  <a:pt x="5415" y="3411"/>
                </a:lnTo>
                <a:lnTo>
                  <a:pt x="5415" y="4079"/>
                </a:lnTo>
                <a:lnTo>
                  <a:pt x="5316" y="4079"/>
                </a:lnTo>
                <a:moveTo>
                  <a:pt x="5515" y="4079"/>
                </a:moveTo>
                <a:lnTo>
                  <a:pt x="5515" y="3411"/>
                </a:lnTo>
                <a:lnTo>
                  <a:pt x="7492" y="3411"/>
                </a:lnTo>
                <a:lnTo>
                  <a:pt x="7492" y="4079"/>
                </a:lnTo>
                <a:lnTo>
                  <a:pt x="5515" y="4079"/>
                </a:lnTo>
                <a:moveTo>
                  <a:pt x="7680" y="0"/>
                </a:moveTo>
                <a:lnTo>
                  <a:pt x="4176" y="0"/>
                </a:lnTo>
                <a:lnTo>
                  <a:pt x="1656" y="4315"/>
                </a:lnTo>
                <a:lnTo>
                  <a:pt x="0" y="4315"/>
                </a:lnTo>
                <a:lnTo>
                  <a:pt x="0" y="0"/>
                </a:lnTo>
                <a:lnTo>
                  <a:pt x="0" y="4315"/>
                </a:lnTo>
                <a:lnTo>
                  <a:pt x="7680" y="4315"/>
                </a:lnTo>
                <a:lnTo>
                  <a:pt x="76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1" name="任意多边形: 形状 4120">
            <a:extLst>
              <a:ext uri="{FF2B5EF4-FFF2-40B4-BE49-F238E27FC236}">
                <a16:creationId xmlns:a16="http://schemas.microsoft.com/office/drawing/2014/main" id="{15C34370-6DAA-407F-AA38-A24A8F5BC48D}"/>
              </a:ext>
            </a:extLst>
          </p:cNvPr>
          <p:cNvSpPr>
            <a:spLocks/>
          </p:cNvSpPr>
          <p:nvPr userDrawn="1"/>
        </p:nvSpPr>
        <p:spPr bwMode="auto">
          <a:xfrm>
            <a:off x="11113" y="-6351"/>
            <a:ext cx="6629400" cy="6850063"/>
          </a:xfrm>
          <a:custGeom>
            <a:avLst/>
            <a:gdLst>
              <a:gd name="T0" fmla="*/ 4176 w 4176"/>
              <a:gd name="T1" fmla="*/ 0 h 4315"/>
              <a:gd name="T2" fmla="*/ 0 w 4176"/>
              <a:gd name="T3" fmla="*/ 0 h 4315"/>
              <a:gd name="T4" fmla="*/ 0 w 4176"/>
              <a:gd name="T5" fmla="*/ 4315 h 4315"/>
              <a:gd name="T6" fmla="*/ 1656 w 4176"/>
              <a:gd name="T7" fmla="*/ 4315 h 4315"/>
              <a:gd name="T8" fmla="*/ 4176 w 4176"/>
              <a:gd name="T9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4315">
                <a:moveTo>
                  <a:pt x="4176" y="0"/>
                </a:moveTo>
                <a:lnTo>
                  <a:pt x="0" y="0"/>
                </a:lnTo>
                <a:lnTo>
                  <a:pt x="0" y="4315"/>
                </a:lnTo>
                <a:lnTo>
                  <a:pt x="1656" y="4315"/>
                </a:lnTo>
                <a:lnTo>
                  <a:pt x="41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5" name="矩形 4154">
            <a:extLst>
              <a:ext uri="{FF2B5EF4-FFF2-40B4-BE49-F238E27FC236}">
                <a16:creationId xmlns:a16="http://schemas.microsoft.com/office/drawing/2014/main" id="{5E7CD71B-A52F-4400-9237-00678988AD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026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8" name="矩形 4157">
            <a:extLst>
              <a:ext uri="{FF2B5EF4-FFF2-40B4-BE49-F238E27FC236}">
                <a16:creationId xmlns:a16="http://schemas.microsoft.com/office/drawing/2014/main" id="{50F0F1D8-2858-4BFF-AE96-233ACBA88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66176" y="5408612"/>
            <a:ext cx="31384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矩形 9792">
            <a:extLst>
              <a:ext uri="{FF2B5EF4-FFF2-40B4-BE49-F238E27FC236}">
                <a16:creationId xmlns:a16="http://schemas.microsoft.com/office/drawing/2014/main" id="{C20446AE-A25A-4FF6-B9D6-4AE8D9EBCA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181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C2B2ED60-ACF1-452C-8D5D-0FE8FCF4D6A5}"/>
              </a:ext>
            </a:extLst>
          </p:cNvPr>
          <p:cNvSpPr>
            <a:spLocks/>
          </p:cNvSpPr>
          <p:nvPr userDrawn="1"/>
        </p:nvSpPr>
        <p:spPr bwMode="auto">
          <a:xfrm>
            <a:off x="5120405" y="-1588"/>
            <a:ext cx="6005512" cy="6858000"/>
          </a:xfrm>
          <a:custGeom>
            <a:avLst/>
            <a:gdLst>
              <a:gd name="T0" fmla="*/ 0 w 3783"/>
              <a:gd name="T1" fmla="*/ 4320 h 4320"/>
              <a:gd name="T2" fmla="*/ 3783 w 3783"/>
              <a:gd name="T3" fmla="*/ 4320 h 4320"/>
              <a:gd name="T4" fmla="*/ 3783 w 3783"/>
              <a:gd name="T5" fmla="*/ 0 h 4320"/>
              <a:gd name="T6" fmla="*/ 2388 w 3783"/>
              <a:gd name="T7" fmla="*/ 7 h 4320"/>
              <a:gd name="T8" fmla="*/ 0 w 3783"/>
              <a:gd name="T9" fmla="*/ 928 h 4320"/>
              <a:gd name="T10" fmla="*/ 0 w 3783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3" h="4320">
                <a:moveTo>
                  <a:pt x="0" y="4320"/>
                </a:moveTo>
                <a:lnTo>
                  <a:pt x="3783" y="4320"/>
                </a:lnTo>
                <a:lnTo>
                  <a:pt x="3783" y="0"/>
                </a:lnTo>
                <a:lnTo>
                  <a:pt x="2388" y="7"/>
                </a:lnTo>
                <a:lnTo>
                  <a:pt x="0" y="928"/>
                </a:lnTo>
                <a:lnTo>
                  <a:pt x="0" y="43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02E88332-4032-4C2C-962C-952C4D76A7B3}"/>
              </a:ext>
            </a:extLst>
          </p:cNvPr>
          <p:cNvSpPr>
            <a:spLocks/>
          </p:cNvSpPr>
          <p:nvPr userDrawn="1"/>
        </p:nvSpPr>
        <p:spPr bwMode="auto">
          <a:xfrm>
            <a:off x="2959007" y="1603588"/>
            <a:ext cx="2008188" cy="200342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9F53E83-1A23-4529-B767-8D9D38BC804C}"/>
              </a:ext>
            </a:extLst>
          </p:cNvPr>
          <p:cNvSpPr>
            <a:spLocks/>
          </p:cNvSpPr>
          <p:nvPr userDrawn="1"/>
        </p:nvSpPr>
        <p:spPr bwMode="auto">
          <a:xfrm>
            <a:off x="7783953" y="-20638"/>
            <a:ext cx="4393760" cy="2197782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A4254FAF-6C2F-4066-A09B-25459D5429EA}"/>
              </a:ext>
            </a:extLst>
          </p:cNvPr>
          <p:cNvSpPr>
            <a:spLocks/>
          </p:cNvSpPr>
          <p:nvPr userDrawn="1"/>
        </p:nvSpPr>
        <p:spPr bwMode="auto">
          <a:xfrm>
            <a:off x="7011831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EC713066-BD98-47E4-B41F-36E65AF27C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934843">
            <a:off x="8809764" y="1335108"/>
            <a:ext cx="592163" cy="59045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83" name="矩形 182">
            <a:extLst>
              <a:ext uri="{FF2B5EF4-FFF2-40B4-BE49-F238E27FC236}">
                <a16:creationId xmlns:a16="http://schemas.microsoft.com/office/drawing/2014/main" id="{74B44A95-4512-4F85-9EA1-061A8A1DAB78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6557963" y="3606800"/>
            <a:ext cx="501173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D2201644-7650-40B3-ABDD-A6C9B249F41C}"/>
              </a:ext>
            </a:extLst>
          </p:cNvPr>
          <p:cNvSpPr>
            <a:spLocks/>
          </p:cNvSpPr>
          <p:nvPr userDrawn="1"/>
        </p:nvSpPr>
        <p:spPr bwMode="auto">
          <a:xfrm>
            <a:off x="9380365" y="1515391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F5120FE-59F2-4ACE-9B53-3D150B92BDD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9525" y="0"/>
            <a:ext cx="452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82311CB0-3849-4710-87CB-217E8C72D602}"/>
              </a:ext>
            </a:extLst>
          </p:cNvPr>
          <p:cNvSpPr>
            <a:spLocks/>
          </p:cNvSpPr>
          <p:nvPr userDrawn="1"/>
        </p:nvSpPr>
        <p:spPr bwMode="auto">
          <a:xfrm>
            <a:off x="-21793" y="0"/>
            <a:ext cx="3435350" cy="6856413"/>
          </a:xfrm>
          <a:custGeom>
            <a:avLst/>
            <a:gdLst>
              <a:gd name="T0" fmla="*/ 0 w 2164"/>
              <a:gd name="T1" fmla="*/ 4319 h 4319"/>
              <a:gd name="T2" fmla="*/ 0 w 2164"/>
              <a:gd name="T3" fmla="*/ 0 h 4319"/>
              <a:gd name="T4" fmla="*/ 2164 w 2164"/>
              <a:gd name="T5" fmla="*/ 2159 h 4319"/>
              <a:gd name="T6" fmla="*/ 0 w 2164"/>
              <a:gd name="T7" fmla="*/ 4319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4" h="4319">
                <a:moveTo>
                  <a:pt x="0" y="4319"/>
                </a:moveTo>
                <a:lnTo>
                  <a:pt x="0" y="0"/>
                </a:lnTo>
                <a:lnTo>
                  <a:pt x="2164" y="2159"/>
                </a:lnTo>
                <a:lnTo>
                  <a:pt x="0" y="431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1CC90BEC-C0FB-48DC-BD71-14B1E27ABD59}"/>
              </a:ext>
            </a:extLst>
          </p:cNvPr>
          <p:cNvSpPr>
            <a:spLocks/>
          </p:cNvSpPr>
          <p:nvPr userDrawn="1"/>
        </p:nvSpPr>
        <p:spPr bwMode="auto">
          <a:xfrm>
            <a:off x="931863" y="1881188"/>
            <a:ext cx="3387725" cy="3381375"/>
          </a:xfrm>
          <a:custGeom>
            <a:avLst/>
            <a:gdLst>
              <a:gd name="T0" fmla="*/ 1066 w 2134"/>
              <a:gd name="T1" fmla="*/ 2130 h 2130"/>
              <a:gd name="T2" fmla="*/ 0 w 2134"/>
              <a:gd name="T3" fmla="*/ 1066 h 2130"/>
              <a:gd name="T4" fmla="*/ 1066 w 2134"/>
              <a:gd name="T5" fmla="*/ 0 h 2130"/>
              <a:gd name="T6" fmla="*/ 2134 w 2134"/>
              <a:gd name="T7" fmla="*/ 1066 h 2130"/>
              <a:gd name="T8" fmla="*/ 1066 w 2134"/>
              <a:gd name="T9" fmla="*/ 213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130">
                <a:moveTo>
                  <a:pt x="1066" y="2130"/>
                </a:moveTo>
                <a:lnTo>
                  <a:pt x="0" y="1066"/>
                </a:lnTo>
                <a:lnTo>
                  <a:pt x="1066" y="0"/>
                </a:lnTo>
                <a:lnTo>
                  <a:pt x="2134" y="1066"/>
                </a:lnTo>
                <a:lnTo>
                  <a:pt x="1066" y="2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6DE3E620-A4CB-45DA-A128-42D01E56150F}"/>
              </a:ext>
            </a:extLst>
          </p:cNvPr>
          <p:cNvSpPr>
            <a:spLocks/>
          </p:cNvSpPr>
          <p:nvPr userDrawn="1"/>
        </p:nvSpPr>
        <p:spPr bwMode="auto">
          <a:xfrm>
            <a:off x="1657350" y="4918075"/>
            <a:ext cx="857250" cy="855663"/>
          </a:xfrm>
          <a:custGeom>
            <a:avLst/>
            <a:gdLst>
              <a:gd name="T0" fmla="*/ 269 w 540"/>
              <a:gd name="T1" fmla="*/ 539 h 539"/>
              <a:gd name="T2" fmla="*/ 0 w 540"/>
              <a:gd name="T3" fmla="*/ 269 h 539"/>
              <a:gd name="T4" fmla="*/ 269 w 540"/>
              <a:gd name="T5" fmla="*/ 0 h 539"/>
              <a:gd name="T6" fmla="*/ 540 w 540"/>
              <a:gd name="T7" fmla="*/ 269 h 539"/>
              <a:gd name="T8" fmla="*/ 269 w 540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539">
                <a:moveTo>
                  <a:pt x="269" y="539"/>
                </a:moveTo>
                <a:lnTo>
                  <a:pt x="0" y="269"/>
                </a:lnTo>
                <a:lnTo>
                  <a:pt x="269" y="0"/>
                </a:lnTo>
                <a:lnTo>
                  <a:pt x="540" y="269"/>
                </a:lnTo>
                <a:lnTo>
                  <a:pt x="269" y="5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6203B3B9-7A06-4E65-BCD5-E5A48C80878D}"/>
              </a:ext>
            </a:extLst>
          </p:cNvPr>
          <p:cNvSpPr>
            <a:spLocks/>
          </p:cNvSpPr>
          <p:nvPr userDrawn="1"/>
        </p:nvSpPr>
        <p:spPr bwMode="auto">
          <a:xfrm>
            <a:off x="3898900" y="3895725"/>
            <a:ext cx="614363" cy="614363"/>
          </a:xfrm>
          <a:custGeom>
            <a:avLst/>
            <a:gdLst>
              <a:gd name="T0" fmla="*/ 194 w 387"/>
              <a:gd name="T1" fmla="*/ 387 h 387"/>
              <a:gd name="T2" fmla="*/ 0 w 387"/>
              <a:gd name="T3" fmla="*/ 193 h 387"/>
              <a:gd name="T4" fmla="*/ 194 w 387"/>
              <a:gd name="T5" fmla="*/ 0 h 387"/>
              <a:gd name="T6" fmla="*/ 387 w 387"/>
              <a:gd name="T7" fmla="*/ 193 h 387"/>
              <a:gd name="T8" fmla="*/ 194 w 387"/>
              <a:gd name="T9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387">
                <a:moveTo>
                  <a:pt x="194" y="387"/>
                </a:moveTo>
                <a:lnTo>
                  <a:pt x="0" y="193"/>
                </a:lnTo>
                <a:lnTo>
                  <a:pt x="194" y="0"/>
                </a:lnTo>
                <a:lnTo>
                  <a:pt x="387" y="193"/>
                </a:lnTo>
                <a:lnTo>
                  <a:pt x="194" y="3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218524" y="5664418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F6FBA57-2912-4D35-BBCB-4C2C6052F9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8523" y="5360547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C78E0AFB-0B65-4016-9BDF-9601B700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524" y="2835139"/>
            <a:ext cx="5129286" cy="1187722"/>
          </a:xfrm>
        </p:spPr>
        <p:txBody>
          <a:bodyPr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4937764" y="1911334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04008A7-8415-4743-826B-FEA9AC9B0813}"/>
              </a:ext>
            </a:extLst>
          </p:cNvPr>
          <p:cNvGrpSpPr/>
          <p:nvPr userDrawn="1"/>
        </p:nvGrpSpPr>
        <p:grpSpPr>
          <a:xfrm flipH="1">
            <a:off x="-3162" y="3967"/>
            <a:ext cx="12192000" cy="6843742"/>
            <a:chOff x="-3162" y="3967"/>
            <a:chExt cx="12192000" cy="6843742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10F0199B-BA3A-4330-946A-C46369A11EFF}"/>
                </a:ext>
              </a:extLst>
            </p:cNvPr>
            <p:cNvSpPr/>
            <p:nvPr/>
          </p:nvSpPr>
          <p:spPr>
            <a:xfrm>
              <a:off x="941021" y="3967"/>
              <a:ext cx="1495484" cy="1818661"/>
            </a:xfrm>
            <a:custGeom>
              <a:avLst/>
              <a:gdLst>
                <a:gd name="connsiteX0" fmla="*/ 1498646 w 1495484"/>
                <a:gd name="connsiteY0" fmla="*/ 3162 h 1818661"/>
                <a:gd name="connsiteX1" fmla="*/ 91877 w 1495484"/>
                <a:gd name="connsiteY1" fmla="*/ 1523993 h 1818661"/>
                <a:gd name="connsiteX2" fmla="*/ 3162 w 1495484"/>
                <a:gd name="connsiteY2" fmla="*/ 1821823 h 1818661"/>
                <a:gd name="connsiteX3" fmla="*/ 1422605 w 1495484"/>
                <a:gd name="connsiteY3" fmla="*/ 1328820 h 181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84" h="1818661">
                  <a:moveTo>
                    <a:pt x="1498646" y="3162"/>
                  </a:moveTo>
                  <a:lnTo>
                    <a:pt x="91877" y="1523993"/>
                  </a:lnTo>
                  <a:lnTo>
                    <a:pt x="3162" y="1821823"/>
                  </a:lnTo>
                  <a:lnTo>
                    <a:pt x="1422605" y="132882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4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348588E0-565E-471E-A7DE-E0891E95EF59}"/>
                </a:ext>
              </a:extLst>
            </p:cNvPr>
            <p:cNvSpPr/>
            <p:nvPr/>
          </p:nvSpPr>
          <p:spPr>
            <a:xfrm>
              <a:off x="-3162" y="3967"/>
              <a:ext cx="2439667" cy="2648782"/>
            </a:xfrm>
            <a:custGeom>
              <a:avLst/>
              <a:gdLst>
                <a:gd name="connsiteX0" fmla="*/ 3162 w 2439667"/>
                <a:gd name="connsiteY0" fmla="*/ 3162 h 2648781"/>
                <a:gd name="connsiteX1" fmla="*/ 2442829 w 2439667"/>
                <a:gd name="connsiteY1" fmla="*/ 3162 h 2648781"/>
                <a:gd name="connsiteX2" fmla="*/ 3162 w 2439667"/>
                <a:gd name="connsiteY2" fmla="*/ 2651944 h 264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9667" h="2648781">
                  <a:moveTo>
                    <a:pt x="3162" y="3162"/>
                  </a:moveTo>
                  <a:lnTo>
                    <a:pt x="2442829" y="3162"/>
                  </a:lnTo>
                  <a:lnTo>
                    <a:pt x="3162" y="2651944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B056184-4C3A-4135-B197-7F4BF884A244}"/>
                </a:ext>
              </a:extLst>
            </p:cNvPr>
            <p:cNvSpPr/>
            <p:nvPr/>
          </p:nvSpPr>
          <p:spPr>
            <a:xfrm>
              <a:off x="9330942" y="593289"/>
              <a:ext cx="2636108" cy="1799651"/>
            </a:xfrm>
            <a:custGeom>
              <a:avLst/>
              <a:gdLst>
                <a:gd name="connsiteX0" fmla="*/ 2639270 w 2636108"/>
                <a:gd name="connsiteY0" fmla="*/ 1802813 h 1799650"/>
                <a:gd name="connsiteX1" fmla="*/ 700210 w 2636108"/>
                <a:gd name="connsiteY1" fmla="*/ 1663403 h 1799650"/>
                <a:gd name="connsiteX2" fmla="*/ 3162 w 2636108"/>
                <a:gd name="connsiteY2" fmla="*/ 3162 h 179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08" h="1799650">
                  <a:moveTo>
                    <a:pt x="2639270" y="1802813"/>
                  </a:moveTo>
                  <a:lnTo>
                    <a:pt x="700210" y="1663403"/>
                  </a:lnTo>
                  <a:lnTo>
                    <a:pt x="3162" y="3162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AAC4795-AB14-456A-B943-DDDBE6FD4B57}"/>
                </a:ext>
              </a:extLst>
            </p:cNvPr>
            <p:cNvSpPr/>
            <p:nvPr/>
          </p:nvSpPr>
          <p:spPr>
            <a:xfrm>
              <a:off x="9692140" y="4528441"/>
              <a:ext cx="2072133" cy="2097480"/>
            </a:xfrm>
            <a:custGeom>
              <a:avLst/>
              <a:gdLst>
                <a:gd name="connsiteX0" fmla="*/ 2075295 w 2072133"/>
                <a:gd name="connsiteY0" fmla="*/ 123561 h 2097480"/>
                <a:gd name="connsiteX1" fmla="*/ 883977 w 2072133"/>
                <a:gd name="connsiteY1" fmla="*/ 2100642 h 2097480"/>
                <a:gd name="connsiteX2" fmla="*/ 3162 w 2072133"/>
                <a:gd name="connsiteY2" fmla="*/ 3162 h 209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2133" h="2097480">
                  <a:moveTo>
                    <a:pt x="2075295" y="123561"/>
                  </a:moveTo>
                  <a:lnTo>
                    <a:pt x="883977" y="2100642"/>
                  </a:lnTo>
                  <a:lnTo>
                    <a:pt x="3162" y="3162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769833CF-1146-4B8A-AD54-66FBBA6DF5BD}"/>
                </a:ext>
              </a:extLst>
            </p:cNvPr>
            <p:cNvSpPr/>
            <p:nvPr/>
          </p:nvSpPr>
          <p:spPr>
            <a:xfrm>
              <a:off x="9204206" y="4319327"/>
              <a:ext cx="2984632" cy="2528382"/>
            </a:xfrm>
            <a:custGeom>
              <a:avLst/>
              <a:gdLst>
                <a:gd name="connsiteX0" fmla="*/ 2987794 w 2984632"/>
                <a:gd name="connsiteY0" fmla="*/ 2531544 h 2528382"/>
                <a:gd name="connsiteX1" fmla="*/ 3162 w 2984632"/>
                <a:gd name="connsiteY1" fmla="*/ 2531544 h 2528382"/>
                <a:gd name="connsiteX2" fmla="*/ 2987794 w 2984632"/>
                <a:gd name="connsiteY2" fmla="*/ 3162 h 252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4632" h="2528382">
                  <a:moveTo>
                    <a:pt x="2987794" y="2531544"/>
                  </a:moveTo>
                  <a:lnTo>
                    <a:pt x="3162" y="2531544"/>
                  </a:lnTo>
                  <a:lnTo>
                    <a:pt x="2987794" y="3162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783D37A-FB78-4286-A161-C8B9C6FA59FC}"/>
                </a:ext>
              </a:extLst>
            </p:cNvPr>
            <p:cNvSpPr/>
            <p:nvPr/>
          </p:nvSpPr>
          <p:spPr>
            <a:xfrm>
              <a:off x="7765119" y="4528441"/>
              <a:ext cx="1907376" cy="2319268"/>
            </a:xfrm>
            <a:custGeom>
              <a:avLst/>
              <a:gdLst>
                <a:gd name="connsiteX0" fmla="*/ 327606 w 1907376"/>
                <a:gd name="connsiteY0" fmla="*/ 2322430 h 2319268"/>
                <a:gd name="connsiteX1" fmla="*/ 1906736 w 1907376"/>
                <a:gd name="connsiteY1" fmla="*/ 2322430 h 2319268"/>
                <a:gd name="connsiteX2" fmla="*/ 333309 w 1907376"/>
                <a:gd name="connsiteY2" fmla="*/ 3162 h 2319268"/>
                <a:gd name="connsiteX3" fmla="*/ 3162 w 1907376"/>
                <a:gd name="connsiteY3" fmla="*/ 1876953 h 2319268"/>
                <a:gd name="connsiteX4" fmla="*/ 795895 w 1907376"/>
                <a:gd name="connsiteY4" fmla="*/ 1923212 h 231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376" h="2319268">
                  <a:moveTo>
                    <a:pt x="327606" y="2322430"/>
                  </a:moveTo>
                  <a:lnTo>
                    <a:pt x="1906736" y="2322430"/>
                  </a:lnTo>
                  <a:lnTo>
                    <a:pt x="333309" y="3162"/>
                  </a:lnTo>
                  <a:lnTo>
                    <a:pt x="3162" y="1876953"/>
                  </a:lnTo>
                  <a:lnTo>
                    <a:pt x="795895" y="19232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9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30CB618-3D6B-4CC3-8792-849A4D433037}"/>
                </a:ext>
              </a:extLst>
            </p:cNvPr>
            <p:cNvSpPr/>
            <p:nvPr/>
          </p:nvSpPr>
          <p:spPr>
            <a:xfrm>
              <a:off x="6424253" y="6328092"/>
              <a:ext cx="2135501" cy="519617"/>
            </a:xfrm>
            <a:custGeom>
              <a:avLst/>
              <a:gdLst>
                <a:gd name="connsiteX0" fmla="*/ 1344029 w 2135501"/>
                <a:gd name="connsiteY0" fmla="*/ 77302 h 519617"/>
                <a:gd name="connsiteX1" fmla="*/ 64629 w 2135501"/>
                <a:gd name="connsiteY1" fmla="*/ 3162 h 519617"/>
                <a:gd name="connsiteX2" fmla="*/ 3162 w 2135501"/>
                <a:gd name="connsiteY2" fmla="*/ 522779 h 519617"/>
                <a:gd name="connsiteX3" fmla="*/ 1266086 w 2135501"/>
                <a:gd name="connsiteY3" fmla="*/ 522779 h 519617"/>
                <a:gd name="connsiteX4" fmla="*/ 1668472 w 2135501"/>
                <a:gd name="connsiteY4" fmla="*/ 522779 h 519617"/>
                <a:gd name="connsiteX5" fmla="*/ 2136762 w 2135501"/>
                <a:gd name="connsiteY5" fmla="*/ 123561 h 51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5501" h="519617">
                  <a:moveTo>
                    <a:pt x="1344029" y="77302"/>
                  </a:moveTo>
                  <a:lnTo>
                    <a:pt x="64629" y="3162"/>
                  </a:lnTo>
                  <a:lnTo>
                    <a:pt x="3162" y="522779"/>
                  </a:lnTo>
                  <a:lnTo>
                    <a:pt x="1266086" y="522779"/>
                  </a:lnTo>
                  <a:lnTo>
                    <a:pt x="1668472" y="522779"/>
                  </a:lnTo>
                  <a:lnTo>
                    <a:pt x="2136762" y="123561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711FDDEE-E7AA-4E23-BB4B-33258A22F884}"/>
                </a:ext>
              </a:extLst>
            </p:cNvPr>
            <p:cNvSpPr/>
            <p:nvPr/>
          </p:nvSpPr>
          <p:spPr>
            <a:xfrm>
              <a:off x="10306809" y="3967"/>
              <a:ext cx="1882029" cy="2927601"/>
            </a:xfrm>
            <a:custGeom>
              <a:avLst/>
              <a:gdLst>
                <a:gd name="connsiteX0" fmla="*/ 908690 w 1882029"/>
                <a:gd name="connsiteY0" fmla="*/ 3162 h 2927600"/>
                <a:gd name="connsiteX1" fmla="*/ 518344 w 1882029"/>
                <a:gd name="connsiteY1" fmla="*/ 3162 h 2927600"/>
                <a:gd name="connsiteX2" fmla="*/ 3162 w 1882029"/>
                <a:gd name="connsiteY2" fmla="*/ 2930763 h 2927600"/>
                <a:gd name="connsiteX3" fmla="*/ 1885191 w 1882029"/>
                <a:gd name="connsiteY3" fmla="*/ 2208368 h 2927600"/>
                <a:gd name="connsiteX4" fmla="*/ 1885191 w 1882029"/>
                <a:gd name="connsiteY4" fmla="*/ 1442882 h 292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2029" h="2927600">
                  <a:moveTo>
                    <a:pt x="908690" y="3162"/>
                  </a:moveTo>
                  <a:lnTo>
                    <a:pt x="518344" y="3162"/>
                  </a:lnTo>
                  <a:lnTo>
                    <a:pt x="3162" y="2930763"/>
                  </a:lnTo>
                  <a:lnTo>
                    <a:pt x="1885191" y="2208368"/>
                  </a:lnTo>
                  <a:lnTo>
                    <a:pt x="1885191" y="144288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9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481FE25-C6FB-451A-8B81-3BD165443CCD}"/>
                </a:ext>
              </a:extLst>
            </p:cNvPr>
            <p:cNvSpPr/>
            <p:nvPr/>
          </p:nvSpPr>
          <p:spPr>
            <a:xfrm>
              <a:off x="-3162" y="3967"/>
              <a:ext cx="1495484" cy="2255900"/>
            </a:xfrm>
            <a:custGeom>
              <a:avLst/>
              <a:gdLst>
                <a:gd name="connsiteX0" fmla="*/ 1498646 w 1495484"/>
                <a:gd name="connsiteY0" fmla="*/ 3162 h 2255900"/>
                <a:gd name="connsiteX1" fmla="*/ 3162 w 1495484"/>
                <a:gd name="connsiteY1" fmla="*/ 3162 h 2255900"/>
                <a:gd name="connsiteX2" fmla="*/ 3162 w 1495484"/>
                <a:gd name="connsiteY2" fmla="*/ 1821823 h 2255900"/>
                <a:gd name="connsiteX3" fmla="*/ 814272 w 1495484"/>
                <a:gd name="connsiteY3" fmla="*/ 2259062 h 225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84" h="2255900">
                  <a:moveTo>
                    <a:pt x="1498646" y="3162"/>
                  </a:moveTo>
                  <a:lnTo>
                    <a:pt x="3162" y="3162"/>
                  </a:lnTo>
                  <a:lnTo>
                    <a:pt x="3162" y="1821823"/>
                  </a:lnTo>
                  <a:lnTo>
                    <a:pt x="814272" y="2259062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117170F-66DD-B5C9-8B99-0C7C82CD876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937125" y="3906838"/>
            <a:ext cx="5426075" cy="711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Part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906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53797AC-212E-4E79-8C63-164AAD795717}"/>
              </a:ext>
            </a:extLst>
          </p:cNvPr>
          <p:cNvSpPr>
            <a:spLocks/>
          </p:cNvSpPr>
          <p:nvPr userDrawn="1"/>
        </p:nvSpPr>
        <p:spPr bwMode="auto">
          <a:xfrm>
            <a:off x="944810" y="-20638"/>
            <a:ext cx="2546223" cy="1273634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1618A29-F8FA-476E-9994-2D6021FDA8AB}"/>
              </a:ext>
            </a:extLst>
          </p:cNvPr>
          <p:cNvSpPr>
            <a:spLocks/>
          </p:cNvSpPr>
          <p:nvPr userDrawn="1"/>
        </p:nvSpPr>
        <p:spPr bwMode="auto">
          <a:xfrm>
            <a:off x="1636923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68BAEFB-41E4-48BE-BF4E-736744BF2298}"/>
              </a:ext>
            </a:extLst>
          </p:cNvPr>
          <p:cNvSpPr>
            <a:spLocks/>
          </p:cNvSpPr>
          <p:nvPr userDrawn="1"/>
        </p:nvSpPr>
        <p:spPr bwMode="auto">
          <a:xfrm>
            <a:off x="1845978" y="1386855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3E06575-55F0-4478-92A0-D150BAAA471F}"/>
              </a:ext>
            </a:extLst>
          </p:cNvPr>
          <p:cNvSpPr>
            <a:spLocks/>
          </p:cNvSpPr>
          <p:nvPr userDrawn="1"/>
        </p:nvSpPr>
        <p:spPr bwMode="auto">
          <a:xfrm>
            <a:off x="2762250" y="2092325"/>
            <a:ext cx="865188" cy="863600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DC87504-5291-4FB5-9E3A-64FB3F201933}"/>
              </a:ext>
            </a:extLst>
          </p:cNvPr>
          <p:cNvSpPr>
            <a:spLocks/>
          </p:cNvSpPr>
          <p:nvPr userDrawn="1"/>
        </p:nvSpPr>
        <p:spPr bwMode="auto">
          <a:xfrm>
            <a:off x="1839496" y="2940157"/>
            <a:ext cx="576441" cy="575383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76195" y="65222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76195" y="1860606"/>
            <a:ext cx="5419185" cy="404323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56F6D65-1E3B-4347-B44A-187C16606655}"/>
              </a:ext>
            </a:extLst>
          </p:cNvPr>
          <p:cNvSpPr>
            <a:spLocks/>
          </p:cNvSpPr>
          <p:nvPr userDrawn="1"/>
        </p:nvSpPr>
        <p:spPr bwMode="auto">
          <a:xfrm>
            <a:off x="3195638" y="1258888"/>
            <a:ext cx="592137" cy="590550"/>
          </a:xfrm>
          <a:custGeom>
            <a:avLst/>
            <a:gdLst>
              <a:gd name="T0" fmla="*/ 186 w 373"/>
              <a:gd name="T1" fmla="*/ 372 h 372"/>
              <a:gd name="T2" fmla="*/ 0 w 373"/>
              <a:gd name="T3" fmla="*/ 186 h 372"/>
              <a:gd name="T4" fmla="*/ 186 w 373"/>
              <a:gd name="T5" fmla="*/ 0 h 372"/>
              <a:gd name="T6" fmla="*/ 373 w 373"/>
              <a:gd name="T7" fmla="*/ 186 h 372"/>
              <a:gd name="T8" fmla="*/ 186 w 373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2">
                <a:moveTo>
                  <a:pt x="186" y="372"/>
                </a:moveTo>
                <a:lnTo>
                  <a:pt x="0" y="186"/>
                </a:lnTo>
                <a:lnTo>
                  <a:pt x="186" y="0"/>
                </a:lnTo>
                <a:lnTo>
                  <a:pt x="373" y="186"/>
                </a:lnTo>
                <a:lnTo>
                  <a:pt x="186" y="3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1279648-9C72-495F-B751-8107C789995D}"/>
              </a:ext>
            </a:extLst>
          </p:cNvPr>
          <p:cNvSpPr/>
          <p:nvPr/>
        </p:nvSpPr>
        <p:spPr>
          <a:xfrm>
            <a:off x="9324975" y="587375"/>
            <a:ext cx="2647950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699D3D0-4F50-40B6-930C-912DB895BF49}"/>
              </a:ext>
            </a:extLst>
          </p:cNvPr>
          <p:cNvSpPr/>
          <p:nvPr/>
        </p:nvSpPr>
        <p:spPr>
          <a:xfrm>
            <a:off x="9686925" y="4530725"/>
            <a:ext cx="2082800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37FA769-54AD-476A-9311-4A16D45035B9}"/>
              </a:ext>
            </a:extLst>
          </p:cNvPr>
          <p:cNvSpPr/>
          <p:nvPr/>
        </p:nvSpPr>
        <p:spPr>
          <a:xfrm>
            <a:off x="9197975" y="4321175"/>
            <a:ext cx="2997200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B766074-1B64-4EBA-9858-C88C33954BE7}"/>
              </a:ext>
            </a:extLst>
          </p:cNvPr>
          <p:cNvSpPr/>
          <p:nvPr/>
        </p:nvSpPr>
        <p:spPr>
          <a:xfrm>
            <a:off x="7755890" y="4530725"/>
            <a:ext cx="1911350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F88F40E-8606-409D-982E-6D97BC7A92EB}"/>
              </a:ext>
            </a:extLst>
          </p:cNvPr>
          <p:cNvSpPr/>
          <p:nvPr/>
        </p:nvSpPr>
        <p:spPr>
          <a:xfrm>
            <a:off x="6412230" y="6334125"/>
            <a:ext cx="2139950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F718C11-5486-422F-96FE-24C341FBD2F1}"/>
              </a:ext>
            </a:extLst>
          </p:cNvPr>
          <p:cNvSpPr/>
          <p:nvPr/>
        </p:nvSpPr>
        <p:spPr>
          <a:xfrm>
            <a:off x="10302875" y="-3175"/>
            <a:ext cx="1892300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1069943" y="57150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1069943" y="1825487"/>
            <a:ext cx="5419185" cy="391933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642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08A0000-0867-4279-9D67-1EFCCEC070AC}"/>
              </a:ext>
            </a:extLst>
          </p:cNvPr>
          <p:cNvSpPr/>
          <p:nvPr/>
        </p:nvSpPr>
        <p:spPr>
          <a:xfrm>
            <a:off x="3034259" y="218806"/>
            <a:ext cx="1105476" cy="1105476"/>
          </a:xfrm>
          <a:custGeom>
            <a:avLst/>
            <a:gdLst>
              <a:gd name="connsiteX0" fmla="*/ 8990 w 1105475"/>
              <a:gd name="connsiteY0" fmla="*/ 555268 h 1105475"/>
              <a:gd name="connsiteX1" fmla="*/ 555268 w 1105475"/>
              <a:gd name="connsiteY1" fmla="*/ 8990 h 1105475"/>
              <a:gd name="connsiteX2" fmla="*/ 1101547 w 1105475"/>
              <a:gd name="connsiteY2" fmla="*/ 555268 h 1105475"/>
              <a:gd name="connsiteX3" fmla="*/ 555268 w 1105475"/>
              <a:gd name="connsiteY3" fmla="*/ 1101547 h 110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475" h="1105475">
                <a:moveTo>
                  <a:pt x="8990" y="555268"/>
                </a:moveTo>
                <a:lnTo>
                  <a:pt x="555268" y="8990"/>
                </a:lnTo>
                <a:lnTo>
                  <a:pt x="1101547" y="555268"/>
                </a:lnTo>
                <a:lnTo>
                  <a:pt x="555268" y="1101547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87B7545-CD34-44C7-BA94-D5A52C3479CC}"/>
              </a:ext>
            </a:extLst>
          </p:cNvPr>
          <p:cNvSpPr/>
          <p:nvPr/>
        </p:nvSpPr>
        <p:spPr>
          <a:xfrm>
            <a:off x="-3178" y="2009153"/>
            <a:ext cx="4853928" cy="4853928"/>
          </a:xfrm>
          <a:custGeom>
            <a:avLst/>
            <a:gdLst>
              <a:gd name="connsiteX0" fmla="*/ 3178 w 4853928"/>
              <a:gd name="connsiteY0" fmla="*/ 3178 h 4853928"/>
              <a:gd name="connsiteX1" fmla="*/ 4851389 w 4853928"/>
              <a:gd name="connsiteY1" fmla="*/ 4851389 h 4853928"/>
              <a:gd name="connsiteX2" fmla="*/ 3178 w 4853928"/>
              <a:gd name="connsiteY2" fmla="*/ 4851389 h 48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3928" h="4853928">
                <a:moveTo>
                  <a:pt x="3178" y="3178"/>
                </a:moveTo>
                <a:lnTo>
                  <a:pt x="4851389" y="4851389"/>
                </a:lnTo>
                <a:lnTo>
                  <a:pt x="3178" y="4851389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74374C9-3C9F-4A38-A9ED-7A78F157C3FB}"/>
              </a:ext>
            </a:extLst>
          </p:cNvPr>
          <p:cNvSpPr/>
          <p:nvPr/>
        </p:nvSpPr>
        <p:spPr>
          <a:xfrm>
            <a:off x="1564742" y="1429821"/>
            <a:ext cx="3977171" cy="3977171"/>
          </a:xfrm>
          <a:custGeom>
            <a:avLst/>
            <a:gdLst>
              <a:gd name="connsiteX0" fmla="*/ 1989248 w 3977171"/>
              <a:gd name="connsiteY0" fmla="*/ 4495 h 3977171"/>
              <a:gd name="connsiteX1" fmla="*/ 3974001 w 3977171"/>
              <a:gd name="connsiteY1" fmla="*/ 1989248 h 3977171"/>
              <a:gd name="connsiteX2" fmla="*/ 1989248 w 3977171"/>
              <a:gd name="connsiteY2" fmla="*/ 3974001 h 3977171"/>
              <a:gd name="connsiteX3" fmla="*/ 4495 w 3977171"/>
              <a:gd name="connsiteY3" fmla="*/ 1989248 h 397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171" h="3977171">
                <a:moveTo>
                  <a:pt x="1989248" y="4495"/>
                </a:moveTo>
                <a:lnTo>
                  <a:pt x="3974001" y="1989248"/>
                </a:lnTo>
                <a:lnTo>
                  <a:pt x="1989248" y="3974001"/>
                </a:lnTo>
                <a:lnTo>
                  <a:pt x="4495" y="1989248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F1CA469-9DF1-40DF-B97D-D2F3D22953AB}"/>
              </a:ext>
            </a:extLst>
          </p:cNvPr>
          <p:cNvSpPr/>
          <p:nvPr/>
        </p:nvSpPr>
        <p:spPr>
          <a:xfrm>
            <a:off x="617528" y="1618466"/>
            <a:ext cx="1702687" cy="1702687"/>
          </a:xfrm>
          <a:custGeom>
            <a:avLst/>
            <a:gdLst>
              <a:gd name="connsiteX0" fmla="*/ 854012 w 1702686"/>
              <a:gd name="connsiteY0" fmla="*/ 4495 h 1702686"/>
              <a:gd name="connsiteX1" fmla="*/ 1703530 w 1702686"/>
              <a:gd name="connsiteY1" fmla="*/ 854012 h 1702686"/>
              <a:gd name="connsiteX2" fmla="*/ 854012 w 1702686"/>
              <a:gd name="connsiteY2" fmla="*/ 1703530 h 1702686"/>
              <a:gd name="connsiteX3" fmla="*/ 4495 w 1702686"/>
              <a:gd name="connsiteY3" fmla="*/ 854012 h 17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686" h="1702686">
                <a:moveTo>
                  <a:pt x="854012" y="4495"/>
                </a:moveTo>
                <a:lnTo>
                  <a:pt x="1703530" y="854012"/>
                </a:lnTo>
                <a:lnTo>
                  <a:pt x="854012" y="1703530"/>
                </a:lnTo>
                <a:lnTo>
                  <a:pt x="4495" y="854012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EB675E-8E37-49DE-AE2F-8B057CE3E1DA}"/>
              </a:ext>
            </a:extLst>
          </p:cNvPr>
          <p:cNvSpPr/>
          <p:nvPr/>
        </p:nvSpPr>
        <p:spPr>
          <a:xfrm>
            <a:off x="6829806" y="2399881"/>
            <a:ext cx="5362193" cy="2045766"/>
          </a:xfrm>
          <a:custGeom>
            <a:avLst/>
            <a:gdLst>
              <a:gd name="connsiteX0" fmla="*/ 3178 w 5362192"/>
              <a:gd name="connsiteY0" fmla="*/ 3178 h 2045765"/>
              <a:gd name="connsiteX1" fmla="*/ 5359018 w 5362192"/>
              <a:gd name="connsiteY1" fmla="*/ 3178 h 2045765"/>
              <a:gd name="connsiteX2" fmla="*/ 5359018 w 5362192"/>
              <a:gd name="connsiteY2" fmla="*/ 2047673 h 2045765"/>
              <a:gd name="connsiteX3" fmla="*/ 3178 w 5362192"/>
              <a:gd name="connsiteY3" fmla="*/ 2047673 h 20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92" h="2045765">
                <a:moveTo>
                  <a:pt x="3178" y="3178"/>
                </a:moveTo>
                <a:lnTo>
                  <a:pt x="5359018" y="3178"/>
                </a:lnTo>
                <a:lnTo>
                  <a:pt x="5359018" y="2047673"/>
                </a:lnTo>
                <a:lnTo>
                  <a:pt x="3178" y="2047673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C8B1B29-8B5B-4471-9B3A-BB4EE65F536B}"/>
              </a:ext>
            </a:extLst>
          </p:cNvPr>
          <p:cNvSpPr/>
          <p:nvPr/>
        </p:nvSpPr>
        <p:spPr>
          <a:xfrm>
            <a:off x="3630523" y="4891972"/>
            <a:ext cx="1207129" cy="1207129"/>
          </a:xfrm>
          <a:custGeom>
            <a:avLst/>
            <a:gdLst>
              <a:gd name="connsiteX0" fmla="*/ 606480 w 1207128"/>
              <a:gd name="connsiteY0" fmla="*/ 4495 h 1207128"/>
              <a:gd name="connsiteX1" fmla="*/ 1208465 w 1207128"/>
              <a:gd name="connsiteY1" fmla="*/ 606480 h 1207128"/>
              <a:gd name="connsiteX2" fmla="*/ 606480 w 1207128"/>
              <a:gd name="connsiteY2" fmla="*/ 1208465 h 1207128"/>
              <a:gd name="connsiteX3" fmla="*/ 4495 w 1207128"/>
              <a:gd name="connsiteY3" fmla="*/ 606480 h 12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128" h="1207128">
                <a:moveTo>
                  <a:pt x="606480" y="4495"/>
                </a:moveTo>
                <a:lnTo>
                  <a:pt x="1208465" y="606480"/>
                </a:lnTo>
                <a:lnTo>
                  <a:pt x="606480" y="1208465"/>
                </a:lnTo>
                <a:lnTo>
                  <a:pt x="4495" y="606480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7A2F06-FE1D-4FCE-8199-2EDEB8124512}"/>
              </a:ext>
            </a:extLst>
          </p:cNvPr>
          <p:cNvSpPr/>
          <p:nvPr/>
        </p:nvSpPr>
        <p:spPr>
          <a:xfrm>
            <a:off x="4231535" y="4874296"/>
            <a:ext cx="1232542" cy="1232542"/>
          </a:xfrm>
          <a:custGeom>
            <a:avLst/>
            <a:gdLst>
              <a:gd name="connsiteX0" fmla="*/ 8990 w 1232541"/>
              <a:gd name="connsiteY0" fmla="*/ 616815 h 1232541"/>
              <a:gd name="connsiteX1" fmla="*/ 616815 w 1232541"/>
              <a:gd name="connsiteY1" fmla="*/ 8990 h 1232541"/>
              <a:gd name="connsiteX2" fmla="*/ 1224640 w 1232541"/>
              <a:gd name="connsiteY2" fmla="*/ 616815 h 1232541"/>
              <a:gd name="connsiteX3" fmla="*/ 616815 w 1232541"/>
              <a:gd name="connsiteY3" fmla="*/ 1224640 h 123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541" h="1232541">
                <a:moveTo>
                  <a:pt x="8990" y="616815"/>
                </a:moveTo>
                <a:lnTo>
                  <a:pt x="616815" y="8990"/>
                </a:lnTo>
                <a:lnTo>
                  <a:pt x="1224640" y="616815"/>
                </a:lnTo>
                <a:lnTo>
                  <a:pt x="616815" y="1224640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7109834" y="2399881"/>
            <a:ext cx="446463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09833" y="5022431"/>
            <a:ext cx="44646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834" y="4726160"/>
            <a:ext cx="44646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2445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5" r:id="rId2"/>
    <p:sldLayoutId id="2147483651" r:id="rId3"/>
    <p:sldLayoutId id="2147483673" r:id="rId4"/>
    <p:sldLayoutId id="2147483661" r:id="rId5"/>
    <p:sldLayoutId id="2147483676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285F4"/>
                </a:solidFill>
                <a:latin typeface="微软雅黑"/>
              </a:defRPr>
            </a:pPr>
            <a:r>
              <a:t>吴卓宪同学制作的AI智能体制作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latin typeface="微软雅黑"/>
              </a:defRPr>
            </a:pPr>
            <a:r>
              <a:t>东软集团PPT大纲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>
                <a:latin typeface="微软雅黑"/>
              </a:defRPr>
            </a:pPr>
            <a:r>
              <a:t>目录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/>
          <a:p>
            <a:pPr>
              <a:spcAft>
                <a:spcPts val="1000"/>
              </a:spcAft>
              <a:defRPr sz="2000">
                <a:latin typeface="微软雅黑"/>
              </a:defRPr>
            </a:pPr>
            <a:r>
              <a:t>1. 1. 公司概况</a:t>
            </a:r>
          </a:p>
          <a:p>
            <a:pPr>
              <a:spcAft>
                <a:spcPts val="1000"/>
              </a:spcAft>
              <a:defRPr sz="2000">
                <a:latin typeface="微软雅黑"/>
              </a:defRPr>
            </a:pPr>
            <a:r>
              <a:t>2. 2. 核心业务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1. 1. 公司概况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公司简介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东软集团成立于1991年，是中国领先的IT解决方案与服务提供商。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业务涵盖医疗、教育、金融、政府等多个领域。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全球员工总数超过X人。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发展历程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1996年：东软集团在深圳证券交易所上市。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2000年：进军国际市场，成立海外分支机构。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2020年：推出新一代智能医疗解决方案，市场份额达到X%。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2. 2. 核心业务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医疗健康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提供医疗信息化解决方案，覆盖全国X家医院。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开发智能医疗设备，年销售额达X亿元。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教育与培训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东软教育集团在全国拥有X所培训学校。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每年培养超过X名IT专业人才。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金融科技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E86C1"/>
                </a:solidFill>
              </a:defRPr>
            </a:pPr>
            <a:r>
              <a:t>感谢聆听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欢迎提问</a:t>
            </a:r>
          </a:p>
          <a:p>
            <a:r>
              <a:t>contact@example.com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9d9834eb-d7f1-46d9-939b-fe70204871d8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94C84F"/>
      </a:accent1>
      <a:accent2>
        <a:srgbClr val="BCC2CB"/>
      </a:accent2>
      <a:accent3>
        <a:srgbClr val="A6AFBD"/>
      </a:accent3>
      <a:accent4>
        <a:srgbClr val="979DA6"/>
      </a:accent4>
      <a:accent5>
        <a:srgbClr val="676B72"/>
      </a:accent5>
      <a:accent6>
        <a:srgbClr val="424B56"/>
      </a:accent6>
      <a:hlink>
        <a:srgbClr val="90CB0C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26</TotalTime>
  <Words>59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Impact</vt:lpstr>
      <vt:lpstr>主题5</vt:lpstr>
      <vt:lpstr>think-cell Slide</vt:lpstr>
      <vt:lpstr>OfficePLUS® PowerPoint standard template</vt:lpstr>
      <vt:lpstr>PowerPoint 演示文稿</vt:lpstr>
      <vt:lpstr>Section Header Here</vt:lpstr>
      <vt:lpstr>Use "Title Only" Layout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卓宪 吴</cp:lastModifiedBy>
  <cp:revision>12</cp:revision>
  <cp:lastPrinted>2018-07-30T16:00:00Z</cp:lastPrinted>
  <dcterms:created xsi:type="dcterms:W3CDTF">2018-07-30T16:00:00Z</dcterms:created>
  <dcterms:modified xsi:type="dcterms:W3CDTF">2025-03-04T04:22:57Z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