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58" r:id="rId4"/>
    <p:sldId id="270" r:id="rId5"/>
    <p:sldId id="261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6F5"/>
    <a:srgbClr val="FE9E52"/>
    <a:srgbClr val="E94E1A"/>
    <a:srgbClr val="00BBE9"/>
    <a:srgbClr val="45CDFE"/>
    <a:srgbClr val="5052BF"/>
    <a:srgbClr val="0C0F3A"/>
    <a:srgbClr val="2950B2"/>
    <a:srgbClr val="9F151C"/>
    <a:srgbClr val="B91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6182" autoAdjust="0"/>
  </p:normalViewPr>
  <p:slideViewPr>
    <p:cSldViewPr snapToGrid="0">
      <p:cViewPr varScale="1">
        <p:scale>
          <a:sx n="84" d="100"/>
          <a:sy n="84" d="100"/>
        </p:scale>
        <p:origin x="68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C8DCA75-C294-4790-8826-8CB7119CAD0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241900" y="3503978"/>
            <a:ext cx="4225478" cy="46696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41900" y="4501195"/>
            <a:ext cx="415668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1">
                    <a:lumMod val="5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41900" y="4797466"/>
            <a:ext cx="415668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1">
                    <a:lumMod val="5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1241900" y="1578304"/>
            <a:ext cx="4156680" cy="1782876"/>
          </a:xfrm>
        </p:spPr>
        <p:txBody>
          <a:bodyPr anchor="b">
            <a:normAutofit/>
          </a:bodyPr>
          <a:lstStyle>
            <a:lvl1pPr algn="l"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090122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091238" y="34290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1F7FDF-43DA-4665-8DE6-4C27AA51BADC}"/>
              </a:ext>
            </a:extLst>
          </p:cNvPr>
          <p:cNvSpPr/>
          <p:nvPr userDrawn="1"/>
        </p:nvSpPr>
        <p:spPr>
          <a:xfrm rot="10800000">
            <a:off x="-2" y="-1"/>
            <a:ext cx="5791201" cy="6168572"/>
          </a:xfrm>
          <a:prstGeom prst="rect">
            <a:avLst/>
          </a:prstGeom>
          <a:blipFill>
            <a:blip r:embed="rId2"/>
            <a:srcRect/>
            <a:stretch>
              <a:fillRect l="-4" t="8445" r="-87099" b="-5985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711CE2E-F9AB-4446-BF65-81C2EB8AEF6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26219" t="-1401" r="-1" b="-2481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>
            <p:ph type="ctrTitle" hasCustomPrompt="1"/>
          </p:nvPr>
        </p:nvSpPr>
        <p:spPr>
          <a:xfrm>
            <a:off x="1967126" y="1143117"/>
            <a:ext cx="3312130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8" hasCustomPrompt="1"/>
          </p:nvPr>
        </p:nvSpPr>
        <p:spPr>
          <a:xfrm>
            <a:off x="1967126" y="3613429"/>
            <a:ext cx="331213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7126" y="3317158"/>
            <a:ext cx="33121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FCB6C7E1-29AE-4A8F-927A-19CEB17AC8CB}"/>
              </a:ext>
            </a:extLst>
          </p:cNvPr>
          <p:cNvGrpSpPr/>
          <p:nvPr/>
        </p:nvGrpSpPr>
        <p:grpSpPr>
          <a:xfrm>
            <a:off x="1699659" y="978070"/>
            <a:ext cx="4477985" cy="1643019"/>
            <a:chOff x="675908" y="693106"/>
            <a:chExt cx="9053516" cy="3321826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0168038-8AAB-4FB8-90A4-461F7EB7A1D0}"/>
                </a:ext>
              </a:extLst>
            </p:cNvPr>
            <p:cNvSpPr txBox="1"/>
            <p:nvPr/>
          </p:nvSpPr>
          <p:spPr>
            <a:xfrm>
              <a:off x="675908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accent4">
                      <a:lumMod val="90000"/>
                      <a:alpha val="34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9600" dirty="0">
                <a:solidFill>
                  <a:schemeClr val="accent4">
                    <a:lumMod val="90000"/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5B44C48-19C0-47CC-B920-C1831672A0A2}"/>
                </a:ext>
              </a:extLst>
            </p:cNvPr>
            <p:cNvSpPr txBox="1"/>
            <p:nvPr/>
          </p:nvSpPr>
          <p:spPr>
            <a:xfrm>
              <a:off x="2770637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accent4">
                      <a:lumMod val="90000"/>
                      <a:alpha val="34000"/>
                    </a:scheme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9600" dirty="0">
                <a:solidFill>
                  <a:schemeClr val="accent4">
                    <a:lumMod val="90000"/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2CD5535-7C4D-46C1-805B-E12FFE7D1A7B}"/>
                </a:ext>
              </a:extLst>
            </p:cNvPr>
            <p:cNvSpPr txBox="1"/>
            <p:nvPr/>
          </p:nvSpPr>
          <p:spPr>
            <a:xfrm>
              <a:off x="486536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accent4">
                      <a:lumMod val="90000"/>
                      <a:alpha val="34000"/>
                    </a:schemeClr>
                  </a:solidFill>
                  <a:latin typeface="Impact" panose="020B0806030902050204" pitchFamily="34" charset="0"/>
                </a:rPr>
                <a:t>x</a:t>
              </a:r>
              <a:endParaRPr lang="zh-CN" altLang="en-US" sz="9600" dirty="0">
                <a:solidFill>
                  <a:schemeClr val="accent4">
                    <a:lumMod val="90000"/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C0777BB-C417-4E1C-A9CB-7C7FC659AF19}"/>
                </a:ext>
              </a:extLst>
            </p:cNvPr>
            <p:cNvSpPr txBox="1"/>
            <p:nvPr/>
          </p:nvSpPr>
          <p:spPr>
            <a:xfrm>
              <a:off x="696009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>
                  <a:solidFill>
                    <a:schemeClr val="accent4">
                      <a:lumMod val="90000"/>
                      <a:alpha val="34000"/>
                    </a:schemeClr>
                  </a:solidFill>
                  <a:latin typeface="Impact" panose="020B0806030902050204" pitchFamily="34" charset="0"/>
                </a:rPr>
                <a:t>x</a:t>
              </a:r>
              <a:endParaRPr lang="zh-CN" altLang="en-US" sz="9600" dirty="0">
                <a:solidFill>
                  <a:schemeClr val="accent4">
                    <a:lumMod val="90000"/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47637" y="5072905"/>
            <a:ext cx="3694568" cy="296271"/>
          </a:xfrm>
        </p:spPr>
        <p:txBody>
          <a:bodyPr/>
          <a:lstStyle/>
          <a:p>
            <a:pPr algn="l"/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Speaker name and title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47637" y="5440807"/>
            <a:ext cx="3694568" cy="296271"/>
          </a:xfrm>
        </p:spPr>
        <p:txBody>
          <a:bodyPr/>
          <a:lstStyle/>
          <a:p>
            <a:pPr algn="l"/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OfficePLUS</a:t>
            </a:r>
            <a:endParaRPr lang="en-US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47637" y="3928468"/>
            <a:ext cx="4582934" cy="409877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>
                <a:solidFill>
                  <a:schemeClr val="accent2"/>
                </a:solidFill>
              </a:rPr>
              <a:t>subtitle here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947637" y="1888387"/>
            <a:ext cx="4501138" cy="1951274"/>
          </a:xfrm>
        </p:spPr>
        <p:txBody>
          <a:bodyPr>
            <a:noAutofit/>
          </a:bodyPr>
          <a:lstStyle/>
          <a:p>
            <a:pPr algn="l"/>
            <a:r>
              <a:rPr lang="en-US" altLang="zh-CN" sz="3200" dirty="0">
                <a:solidFill>
                  <a:schemeClr val="accent1"/>
                </a:solidFill>
              </a:rPr>
              <a:t>OfficePLUS</a:t>
            </a:r>
            <a:r>
              <a:rPr lang="en-US" altLang="zh-CN" sz="3200" baseline="50000" dirty="0">
                <a:solidFill>
                  <a:schemeClr val="accent1"/>
                </a:solidFill>
              </a:rPr>
              <a:t>®</a:t>
            </a:r>
            <a:r>
              <a:rPr lang="en-US" altLang="zh-CN" sz="3200" dirty="0">
                <a:solidFill>
                  <a:schemeClr val="accent1"/>
                </a:solidFill>
              </a:rPr>
              <a:t> </a:t>
            </a:r>
            <a:r>
              <a:rPr lang="en-US" altLang="zh-CN" sz="5400" dirty="0">
                <a:solidFill>
                  <a:schemeClr val="accent1"/>
                </a:solidFill>
              </a:rPr>
              <a:t>PowerPoint </a:t>
            </a:r>
            <a:r>
              <a:rPr lang="en-US" altLang="zh-CN" sz="2800" dirty="0">
                <a:solidFill>
                  <a:schemeClr val="accent1"/>
                </a:solidFill>
              </a:rPr>
              <a:t>standard template.</a:t>
            </a:r>
            <a:endParaRPr lang="zh-CN" alt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组合 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Subtitle Here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…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…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…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34013" y="3558191"/>
            <a:ext cx="3753966" cy="895350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Section Header Here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335129" y="4453541"/>
            <a:ext cx="3753966" cy="1015623"/>
          </a:xfrm>
        </p:spPr>
        <p:txBody>
          <a:bodyPr/>
          <a:lstStyle/>
          <a:p>
            <a:pPr lvl="0"/>
            <a:r>
              <a:rPr lang="en-US" altLang="zh-CN" dirty="0">
                <a:solidFill>
                  <a:schemeClr val="accent2"/>
                </a:solidFill>
              </a:rPr>
              <a:t>Supporting text here.</a:t>
            </a:r>
          </a:p>
          <a:p>
            <a:pPr lvl="0"/>
            <a:r>
              <a:rPr lang="en-US" altLang="zh-CN" dirty="0">
                <a:solidFill>
                  <a:schemeClr val="accent2"/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450672" y="3601733"/>
            <a:ext cx="1613825" cy="140316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"Title Only" Layout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01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315798" y="1257778"/>
            <a:ext cx="3312130" cy="1621509"/>
          </a:xfrm>
        </p:spPr>
        <p:txBody>
          <a:bodyPr/>
          <a:lstStyle/>
          <a:p>
            <a:r>
              <a:rPr lang="en-US" altLang="zh-CN" sz="4400" dirty="0"/>
              <a:t>Thanks.</a:t>
            </a:r>
            <a:br>
              <a:rPr lang="en-US" altLang="zh-CN" dirty="0"/>
            </a:br>
            <a:r>
              <a:rPr lang="en-US" altLang="zh-CN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Your Slogan Here.</a:t>
            </a:r>
            <a:endParaRPr lang="zh-CN" altLang="en-US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1315798" y="3588029"/>
            <a:ext cx="3312130" cy="310871"/>
          </a:xfrm>
        </p:spPr>
        <p:txBody>
          <a:bodyPr/>
          <a:lstStyle/>
          <a:p>
            <a:r>
              <a:rPr lang="en-US" altLang="zh-CN" dirty="0"/>
              <a:t>OfficePLUS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15798" y="3262730"/>
            <a:ext cx="3312130" cy="296271"/>
          </a:xfrm>
        </p:spPr>
        <p:txBody>
          <a:bodyPr/>
          <a:lstStyle/>
          <a:p>
            <a:r>
              <a:rPr lang="en-US" altLang="zh-CN" dirty="0"/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4ba7701f-4a81-422b-b3c7-e9d4f6be027a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B91D21"/>
      </a:accent1>
      <a:accent2>
        <a:srgbClr val="E81E17"/>
      </a:accent2>
      <a:accent3>
        <a:srgbClr val="C8B1D1"/>
      </a:accent3>
      <a:accent4>
        <a:srgbClr val="F8DCE9"/>
      </a:accent4>
      <a:accent5>
        <a:srgbClr val="A4ABD1"/>
      </a:accent5>
      <a:accent6>
        <a:srgbClr val="FCC826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B91D21"/>
    </a:accent1>
    <a:accent2>
      <a:srgbClr val="E81E17"/>
    </a:accent2>
    <a:accent3>
      <a:srgbClr val="C8B1D1"/>
    </a:accent3>
    <a:accent4>
      <a:srgbClr val="F8DCE9"/>
    </a:accent4>
    <a:accent5>
      <a:srgbClr val="A4ABD1"/>
    </a:accent5>
    <a:accent6>
      <a:srgbClr val="FCC826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B91D21"/>
    </a:accent1>
    <a:accent2>
      <a:srgbClr val="E81E17"/>
    </a:accent2>
    <a:accent3>
      <a:srgbClr val="C8B1D1"/>
    </a:accent3>
    <a:accent4>
      <a:srgbClr val="F8DCE9"/>
    </a:accent4>
    <a:accent5>
      <a:srgbClr val="A4ABD1"/>
    </a:accent5>
    <a:accent6>
      <a:srgbClr val="FCC826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B91D21"/>
    </a:accent1>
    <a:accent2>
      <a:srgbClr val="E81E17"/>
    </a:accent2>
    <a:accent3>
      <a:srgbClr val="C8B1D1"/>
    </a:accent3>
    <a:accent4>
      <a:srgbClr val="F8DCE9"/>
    </a:accent4>
    <a:accent5>
      <a:srgbClr val="A4ABD1"/>
    </a:accent5>
    <a:accent6>
      <a:srgbClr val="FCC826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67</Words>
  <Application>Microsoft Office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Impact</vt:lpstr>
      <vt:lpstr>主题5</vt:lpstr>
      <vt:lpstr>OfficePLUS® PowerPoint standard template.</vt:lpstr>
      <vt:lpstr>PowerPoint 演示文稿</vt:lpstr>
      <vt:lpstr>Section Header Here</vt:lpstr>
      <vt:lpstr>Use "Title Only" Layout</vt:lpstr>
      <vt:lpstr>Thanks. And Your Slogan Here.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卓宪 吴</cp:lastModifiedBy>
  <cp:revision>2</cp:revision>
  <cp:lastPrinted>2019-09-08T16:00:00Z</cp:lastPrinted>
  <dcterms:created xsi:type="dcterms:W3CDTF">2019-09-08T16:00:00Z</dcterms:created>
  <dcterms:modified xsi:type="dcterms:W3CDTF">2025-03-04T06:15:21Z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