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7" r:id="rId4"/>
    <p:sldId id="265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6" d="100"/>
          <a:sy n="96" d="100"/>
        </p:scale>
        <p:origin x="480" y="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14.xml"/><Relationship Id="rId7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5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6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67640" y="858520"/>
            <a:ext cx="6534150" cy="218694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58445" y="3357880"/>
            <a:ext cx="7403465" cy="967105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6" name="图片 5" descr="图片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845550" y="191135"/>
            <a:ext cx="3048000" cy="76200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>
            <p:custDataLst>
              <p:tags r:id="rId2"/>
            </p:custDataLst>
          </p:nvPr>
        </p:nvCxnSpPr>
        <p:spPr>
          <a:xfrm flipH="1">
            <a:off x="8405769" y="843698"/>
            <a:ext cx="3786232" cy="0"/>
          </a:xfrm>
          <a:prstGeom prst="line">
            <a:avLst/>
          </a:prstGeom>
          <a:ln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935" y="5075555"/>
            <a:ext cx="7759065" cy="17824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275" y="1949"/>
            <a:ext cx="4404851" cy="6854100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894853" y="588909"/>
            <a:ext cx="3308243" cy="761993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idx="1" hasCustomPrompt="1"/>
            <p:custDataLst>
              <p:tags r:id="rId5"/>
            </p:custDataLst>
          </p:nvPr>
        </p:nvSpPr>
        <p:spPr>
          <a:xfrm>
            <a:off x="4894853" y="1630378"/>
            <a:ext cx="6316486" cy="3107274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rotWithShape="1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blipFill rotWithShape="1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D1F7FD7-D96B-4977-B486-83A424716E1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image" Target="../media/image5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slideLayout" Target="../slideLayouts/slideLayout6.xml"/><Relationship Id="rId2" Type="http://schemas.openxmlformats.org/officeDocument/2006/relationships/tags" Target="../tags/tag35.xml"/><Relationship Id="rId16" Type="http://schemas.openxmlformats.org/officeDocument/2006/relationships/tags" Target="../tags/tag49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tags" Target="../tags/tag4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tags" Target="../tags/tag4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7" Type="http://schemas.openxmlformats.org/officeDocument/2006/relationships/image" Target="../media/image4.jpe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943048" y="1252035"/>
            <a:ext cx="4305300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4000" b="1" kern="10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目录</a:t>
            </a:r>
            <a:endParaRPr lang="en-US" altLang="zh-CN" sz="4000" b="1" kern="10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pSp>
        <p:nvGrpSpPr>
          <p:cNvPr id="12" name="Text3"/>
          <p:cNvGrpSpPr/>
          <p:nvPr>
            <p:custDataLst>
              <p:tags r:id="rId1"/>
            </p:custDataLst>
          </p:nvPr>
        </p:nvGrpSpPr>
        <p:grpSpPr>
          <a:xfrm>
            <a:off x="2100432" y="2239108"/>
            <a:ext cx="3545624" cy="693049"/>
            <a:chOff x="4578696" y="-967917"/>
            <a:chExt cx="3545624" cy="693049"/>
          </a:xfrm>
        </p:grpSpPr>
        <p:sp>
          <p:nvSpPr>
            <p:cNvPr id="13" name="矩形 12"/>
            <p:cNvSpPr/>
            <p:nvPr>
              <p:custDataLst>
                <p:tags r:id="rId14"/>
              </p:custDataLst>
            </p:nvPr>
          </p:nvSpPr>
          <p:spPr>
            <a:xfrm>
              <a:off x="4578696" y="-900235"/>
              <a:ext cx="625367" cy="625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Text1"/>
            <p:cNvSpPr txBox="1"/>
            <p:nvPr>
              <p:custDataLst>
                <p:tags r:id="rId15"/>
              </p:custDataLst>
            </p:nvPr>
          </p:nvSpPr>
          <p:spPr>
            <a:xfrm>
              <a:off x="5460427" y="-967917"/>
              <a:ext cx="2663893" cy="679939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dirty="0">
                  <a:sym typeface="+mn-lt"/>
                </a:rPr>
                <a:t>Subtitle Here</a:t>
              </a:r>
              <a:endParaRPr lang="en-US" altLang="zh-CN" b="0" dirty="0">
                <a:latin typeface="+mn-lt"/>
                <a:ea typeface="+mn-ea"/>
                <a:sym typeface="+mn-lt"/>
              </a:endParaRPr>
            </a:p>
            <a:p>
              <a:pPr algn="l">
                <a:lnSpc>
                  <a:spcPct val="120000"/>
                </a:lnSpc>
              </a:pPr>
              <a:endPara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5" name="Text2"/>
            <p:cNvSpPr txBox="1"/>
            <p:nvPr>
              <p:custDataLst>
                <p:tags r:id="rId16"/>
              </p:custDataLst>
            </p:nvPr>
          </p:nvSpPr>
          <p:spPr>
            <a:xfrm>
              <a:off x="4578696" y="-900235"/>
              <a:ext cx="625367" cy="625366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</a:p>
          </p:txBody>
        </p:sp>
      </p:grpSp>
      <p:grpSp>
        <p:nvGrpSpPr>
          <p:cNvPr id="16" name="Text6"/>
          <p:cNvGrpSpPr/>
          <p:nvPr>
            <p:custDataLst>
              <p:tags r:id="rId2"/>
            </p:custDataLst>
          </p:nvPr>
        </p:nvGrpSpPr>
        <p:grpSpPr>
          <a:xfrm>
            <a:off x="2100432" y="3448427"/>
            <a:ext cx="3545624" cy="693049"/>
            <a:chOff x="4578696" y="-967917"/>
            <a:chExt cx="3545624" cy="693049"/>
          </a:xfrm>
        </p:grpSpPr>
        <p:sp>
          <p:nvSpPr>
            <p:cNvPr id="17" name="矩形 16"/>
            <p:cNvSpPr/>
            <p:nvPr>
              <p:custDataLst>
                <p:tags r:id="rId11"/>
              </p:custDataLst>
            </p:nvPr>
          </p:nvSpPr>
          <p:spPr>
            <a:xfrm>
              <a:off x="4578696" y="-900235"/>
              <a:ext cx="625367" cy="625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Text4"/>
            <p:cNvSpPr txBox="1"/>
            <p:nvPr>
              <p:custDataLst>
                <p:tags r:id="rId12"/>
              </p:custDataLst>
            </p:nvPr>
          </p:nvSpPr>
          <p:spPr>
            <a:xfrm>
              <a:off x="5460428" y="-967917"/>
              <a:ext cx="2663892" cy="679939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dirty="0">
                  <a:sym typeface="+mn-lt"/>
                </a:rPr>
                <a:t>…</a:t>
              </a:r>
              <a:endParaRPr lang="en-US" altLang="zh-CN" b="0" dirty="0">
                <a:latin typeface="+mn-lt"/>
                <a:ea typeface="+mn-ea"/>
                <a:sym typeface="+mn-lt"/>
              </a:endParaRPr>
            </a:p>
            <a:p>
              <a:pPr algn="l">
                <a:lnSpc>
                  <a:spcPct val="120000"/>
                </a:lnSpc>
              </a:pPr>
              <a:endPara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9" name="Text5"/>
            <p:cNvSpPr txBox="1"/>
            <p:nvPr>
              <p:custDataLst>
                <p:tags r:id="rId13"/>
              </p:custDataLst>
            </p:nvPr>
          </p:nvSpPr>
          <p:spPr>
            <a:xfrm>
              <a:off x="4578696" y="-900235"/>
              <a:ext cx="625367" cy="625366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</a:p>
          </p:txBody>
        </p:sp>
      </p:grpSp>
      <p:grpSp>
        <p:nvGrpSpPr>
          <p:cNvPr id="24" name="Text12"/>
          <p:cNvGrpSpPr/>
          <p:nvPr>
            <p:custDataLst>
              <p:tags r:id="rId3"/>
            </p:custDataLst>
          </p:nvPr>
        </p:nvGrpSpPr>
        <p:grpSpPr>
          <a:xfrm>
            <a:off x="6387840" y="2235115"/>
            <a:ext cx="3545624" cy="693049"/>
            <a:chOff x="4578696" y="-967917"/>
            <a:chExt cx="3545624" cy="693049"/>
          </a:xfrm>
        </p:grpSpPr>
        <p:sp>
          <p:nvSpPr>
            <p:cNvPr id="25" name="矩形 24"/>
            <p:cNvSpPr/>
            <p:nvPr>
              <p:custDataLst>
                <p:tags r:id="rId8"/>
              </p:custDataLst>
            </p:nvPr>
          </p:nvSpPr>
          <p:spPr>
            <a:xfrm>
              <a:off x="4578696" y="-900235"/>
              <a:ext cx="625367" cy="625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Text10"/>
            <p:cNvSpPr txBox="1"/>
            <p:nvPr>
              <p:custDataLst>
                <p:tags r:id="rId9"/>
              </p:custDataLst>
            </p:nvPr>
          </p:nvSpPr>
          <p:spPr>
            <a:xfrm>
              <a:off x="5460427" y="-967917"/>
              <a:ext cx="2663893" cy="679939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dirty="0">
                  <a:sym typeface="+mn-lt"/>
                </a:rPr>
                <a:t>…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7" name="Text11"/>
            <p:cNvSpPr txBox="1"/>
            <p:nvPr>
              <p:custDataLst>
                <p:tags r:id="rId10"/>
              </p:custDataLst>
            </p:nvPr>
          </p:nvSpPr>
          <p:spPr>
            <a:xfrm>
              <a:off x="4578696" y="-900235"/>
              <a:ext cx="625367" cy="625366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</a:p>
          </p:txBody>
        </p:sp>
      </p:grpSp>
      <p:grpSp>
        <p:nvGrpSpPr>
          <p:cNvPr id="28" name="Text15"/>
          <p:cNvGrpSpPr/>
          <p:nvPr>
            <p:custDataLst>
              <p:tags r:id="rId4"/>
            </p:custDataLst>
          </p:nvPr>
        </p:nvGrpSpPr>
        <p:grpSpPr>
          <a:xfrm>
            <a:off x="6387840" y="3444434"/>
            <a:ext cx="3545624" cy="693049"/>
            <a:chOff x="4578696" y="-967917"/>
            <a:chExt cx="3545624" cy="693049"/>
          </a:xfrm>
        </p:grpSpPr>
        <p:sp>
          <p:nvSpPr>
            <p:cNvPr id="29" name="矩形 28"/>
            <p:cNvSpPr/>
            <p:nvPr>
              <p:custDataLst>
                <p:tags r:id="rId5"/>
              </p:custDataLst>
            </p:nvPr>
          </p:nvSpPr>
          <p:spPr>
            <a:xfrm>
              <a:off x="4578696" y="-900235"/>
              <a:ext cx="625367" cy="6253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EFEF8"/>
                  </a:solidFill>
                  <a:latin typeface="Calibri" panose="020F0502020204030204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0" name="Text13"/>
            <p:cNvSpPr txBox="1"/>
            <p:nvPr>
              <p:custDataLst>
                <p:tags r:id="rId6"/>
              </p:custDataLst>
            </p:nvPr>
          </p:nvSpPr>
          <p:spPr>
            <a:xfrm>
              <a:off x="5460428" y="-967917"/>
              <a:ext cx="2663892" cy="679939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>
                <a:lnSpc>
                  <a:spcPct val="150000"/>
                </a:lnSpc>
                <a:buFont typeface="+mj-lt"/>
                <a:buNone/>
              </a:pPr>
              <a:r>
                <a:rPr lang="en-US" altLang="zh-CN" dirty="0">
                  <a:sym typeface="+mn-lt"/>
                </a:rPr>
                <a:t>…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1" name="Text14"/>
            <p:cNvSpPr txBox="1"/>
            <p:nvPr>
              <p:custDataLst>
                <p:tags r:id="rId7"/>
              </p:custDataLst>
            </p:nvPr>
          </p:nvSpPr>
          <p:spPr>
            <a:xfrm>
              <a:off x="4578696" y="-900235"/>
              <a:ext cx="625367" cy="62536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000" b="1">
                  <a:solidFill>
                    <a:schemeClr val="tx2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935" y="5075555"/>
            <a:ext cx="7759065" cy="17824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275" y="1949"/>
            <a:ext cx="4404851" cy="6854100"/>
          </a:xfrm>
          <a:prstGeom prst="rect">
            <a:avLst/>
          </a:prstGeom>
        </p:spPr>
      </p:pic>
      <p:sp>
        <p:nvSpPr>
          <p:cNvPr id="176" name="Text3"/>
          <p:cNvSpPr txBox="1"/>
          <p:nvPr/>
        </p:nvSpPr>
        <p:spPr>
          <a:xfrm>
            <a:off x="7340753" y="1574449"/>
            <a:ext cx="1904999" cy="1304785"/>
          </a:xfrm>
          <a:prstGeom prst="rect">
            <a:avLst/>
          </a:prstGeom>
          <a:noFill/>
        </p:spPr>
        <p:txBody>
          <a:bodyPr wrap="square" rtlCol="0" anchor="ctr">
            <a:normAutofit fontScale="97500"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7200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</a:p>
        </p:txBody>
      </p:sp>
      <p:sp>
        <p:nvSpPr>
          <p:cNvPr id="174" name="Text1"/>
          <p:cNvSpPr txBox="1"/>
          <p:nvPr>
            <p:custDataLst>
              <p:tags r:id="rId4"/>
            </p:custDataLst>
          </p:nvPr>
        </p:nvSpPr>
        <p:spPr>
          <a:xfrm>
            <a:off x="4567707" y="2774268"/>
            <a:ext cx="7273290" cy="1309194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0" b="1" kern="1200" spc="-150">
                <a:solidFill>
                  <a:srgbClr val="8034FF"/>
                </a:solidFill>
                <a:latin typeface="Avenir LT Pro 65 Medium" panose="020B0603020203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>
                <a:solidFill>
                  <a:schemeClr val="tx1"/>
                </a:solidFill>
                <a:sym typeface="+mn-ea"/>
              </a:rPr>
              <a:t>Section Header Here</a:t>
            </a:r>
            <a:endParaRPr lang="en-US" altLang="zh-CN" sz="5400" spc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字体圈欣意冠黑体" panose="000005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845550" y="191135"/>
            <a:ext cx="3048000" cy="762000"/>
          </a:xfrm>
          <a:prstGeom prst="rect">
            <a:avLst/>
          </a:prstGeom>
        </p:spPr>
      </p:pic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 flipH="1">
            <a:off x="8405769" y="843698"/>
            <a:ext cx="3786232" cy="0"/>
          </a:xfrm>
          <a:prstGeom prst="line">
            <a:avLst/>
          </a:prstGeom>
          <a:ln>
            <a:solidFill>
              <a:srgbClr val="0070C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935" y="5075555"/>
            <a:ext cx="7759065" cy="17824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0.10716535433076,&quot;left&quot;:165.38834645669291,&quot;top&quot;:175.99330708661415,&quot;width&quot;:616.7741732283464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0.10716535433076,&quot;left&quot;:165.38834645669291,&quot;top&quot;:175.99330708661415,&quot;width&quot;:616.7741732283464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0.10716535433076,&quot;left&quot;:165.38834645669291,&quot;top&quot;:175.99330708661415,&quot;width&quot;:616.7741732283464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0.10716535433076,&quot;left&quot;:165.38834645669291,&quot;top&quot;:175.99330708661415,&quot;width&quot;:616.7741732283464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0.10716535433076,&quot;left&quot;:165.38834645669291,&quot;top&quot;:175.99330708661415,&quot;width&quot;:616.7741732283464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15"/>
  <p:tag name="KSO_WM_UNIT_TEXT_FILL_FORE_SCHEMECOLOR_INDEX_BRIGHTNESS" val="0"/>
  <p:tag name="KSO_WM_UNIT_TEXT_FILL_TYPE" val="1"/>
  <p:tag name="KSO_WM_DIAGRAM_VIRTUALLY_FRAME" val="{&quot;height&quot;:150.10716535433076,&quot;left&quot;:165.38834645669291,&quot;top&quot;:175.99330708661415,&quot;width&quot;:616.774173228346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0.10716535433076,&quot;left&quot;:165.38834645669291,&quot;top&quot;:175.99330708661415,&quot;width&quot;:616.7741732283464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0.10716535433076,&quot;left&quot;:165.38834645669291,&quot;top&quot;:175.99330708661415,&quot;width&quot;:616.7741732283464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15"/>
  <p:tag name="KSO_WM_UNIT_TEXT_FILL_FORE_SCHEMECOLOR_INDEX_BRIGHTNESS" val="0"/>
  <p:tag name="KSO_WM_UNIT_TEXT_FILL_TYPE" val="1"/>
  <p:tag name="KSO_WM_DIAGRAM_VIRTUALLY_FRAME" val="{&quot;height&quot;:150.10716535433076,&quot;left&quot;:165.38834645669291,&quot;top&quot;:175.99330708661415,&quot;width&quot;:616.7741732283464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0.10716535433076,&quot;left&quot;:165.38834645669291,&quot;top&quot;:175.99330708661415,&quot;width&quot;:616.7741732283464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0.10716535433076,&quot;left&quot;:165.38834645669291,&quot;top&quot;:175.99330708661415,&quot;width&quot;:616.7741732283464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15"/>
  <p:tag name="KSO_WM_UNIT_TEXT_FILL_FORE_SCHEMECOLOR_INDEX_BRIGHTNESS" val="0"/>
  <p:tag name="KSO_WM_UNIT_TEXT_FILL_TYPE" val="1"/>
  <p:tag name="KSO_WM_DIAGRAM_VIRTUALLY_FRAME" val="{&quot;height&quot;:150.10716535433076,&quot;left&quot;:165.38834645669291,&quot;top&quot;:175.99330708661415,&quot;width&quot;:616.7741732283464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0.10716535433076,&quot;left&quot;:165.38834645669291,&quot;top&quot;:175.99330708661415,&quot;width&quot;:616.7741732283464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0.10716535433076,&quot;left&quot;:165.38834645669291,&quot;top&quot;:175.99330708661415,&quot;width&quot;:616.7741732283464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" val="15"/>
  <p:tag name="KSO_WM_UNIT_TEXT_FILL_FORE_SCHEMECOLOR_INDEX_BRIGHTNESS" val="0"/>
  <p:tag name="KSO_WM_UNIT_TEXT_FILL_TYPE" val="1"/>
  <p:tag name="KSO_WM_DIAGRAM_VIRTUALLY_FRAME" val="{&quot;height&quot;:150.10716535433076,&quot;left&quot;:165.38834645669291,&quot;top&quot;:175.99330708661415,&quot;width&quot;:616.7741732283464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0.10716535433076,&quot;left&quot;:165.38834645669291,&quot;top&quot;:175.99330708661415,&quot;width&quot;:616.774173228346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微软雅黑</vt:lpstr>
      <vt:lpstr>Arial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吴卓宪</dc:creator>
  <cp:lastModifiedBy>卓宪 吴</cp:lastModifiedBy>
  <cp:revision>157</cp:revision>
  <dcterms:created xsi:type="dcterms:W3CDTF">2019-06-19T02:08:00Z</dcterms:created>
  <dcterms:modified xsi:type="dcterms:W3CDTF">2025-03-19T08:54:13Z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4DD6C62CFF6141429E9499E680657E55_11</vt:lpwstr>
  </property>
</Properties>
</file>