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471"/>
    <a:srgbClr val="FCC7AA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7" autoAdjust="0"/>
    <p:restoredTop sz="86421" autoAdjust="0"/>
  </p:normalViewPr>
  <p:slideViewPr>
    <p:cSldViewPr snapToGrid="0" showGuides="1">
      <p:cViewPr varScale="1">
        <p:scale>
          <a:sx n="96" d="100"/>
          <a:sy n="96" d="100"/>
        </p:scale>
        <p:origin x="420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组合 567"/>
          <p:cNvGrpSpPr/>
          <p:nvPr/>
        </p:nvGrpSpPr>
        <p:grpSpPr>
          <a:xfrm>
            <a:off x="179552" y="236781"/>
            <a:ext cx="11915576" cy="6701125"/>
            <a:chOff x="179552" y="236781"/>
            <a:chExt cx="11915576" cy="6701125"/>
          </a:xfrm>
        </p:grpSpPr>
        <p:grpSp>
          <p:nvGrpSpPr>
            <p:cNvPr id="566" name="组合 565"/>
            <p:cNvGrpSpPr/>
            <p:nvPr/>
          </p:nvGrpSpPr>
          <p:grpSpPr>
            <a:xfrm>
              <a:off x="179552" y="236781"/>
              <a:ext cx="11915576" cy="6701125"/>
              <a:chOff x="179552" y="236781"/>
              <a:chExt cx="11915576" cy="6701125"/>
            </a:xfrm>
          </p:grpSpPr>
          <p:sp>
            <p:nvSpPr>
              <p:cNvPr id="181" name="矩形 180"/>
              <p:cNvSpPr/>
              <p:nvPr/>
            </p:nvSpPr>
            <p:spPr>
              <a:xfrm rot="21420000">
                <a:off x="286993" y="342893"/>
                <a:ext cx="11491815" cy="6055643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551" name="任意多边形: 形状 550"/>
              <p:cNvSpPr/>
              <p:nvPr/>
            </p:nvSpPr>
            <p:spPr>
              <a:xfrm rot="21420000">
                <a:off x="1103840" y="994072"/>
                <a:ext cx="4727707" cy="5538625"/>
              </a:xfrm>
              <a:custGeom>
                <a:avLst/>
                <a:gdLst>
                  <a:gd name="connsiteX0" fmla="*/ 4057219 w 4727707"/>
                  <a:gd name="connsiteY0" fmla="*/ 3647 h 5538625"/>
                  <a:gd name="connsiteX1" fmla="*/ 4718262 w 4727707"/>
                  <a:gd name="connsiteY1" fmla="*/ 733285 h 5538625"/>
                  <a:gd name="connsiteX2" fmla="*/ 4727707 w 4727707"/>
                  <a:gd name="connsiteY2" fmla="*/ 5538625 h 5538625"/>
                  <a:gd name="connsiteX3" fmla="*/ 9429 w 4727707"/>
                  <a:gd name="connsiteY3" fmla="*/ 5538625 h 5538625"/>
                  <a:gd name="connsiteX4" fmla="*/ 2 w 4727707"/>
                  <a:gd name="connsiteY4" fmla="*/ 742559 h 5538625"/>
                  <a:gd name="connsiteX5" fmla="*/ 733286 w 4727707"/>
                  <a:gd name="connsiteY5" fmla="*/ 6387 h 5538625"/>
                  <a:gd name="connsiteX6" fmla="*/ 3982090 w 4727707"/>
                  <a:gd name="connsiteY6" fmla="*/ 2 h 5538625"/>
                  <a:gd name="connsiteX7" fmla="*/ 4057219 w 4727707"/>
                  <a:gd name="connsiteY7" fmla="*/ 3647 h 553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27707" h="5538625">
                    <a:moveTo>
                      <a:pt x="4057219" y="3647"/>
                    </a:moveTo>
                    <a:cubicBezTo>
                      <a:pt x="4427785" y="40545"/>
                      <a:pt x="4717515" y="352867"/>
                      <a:pt x="4718262" y="733285"/>
                    </a:cubicBezTo>
                    <a:lnTo>
                      <a:pt x="4727707" y="5538625"/>
                    </a:lnTo>
                    <a:lnTo>
                      <a:pt x="9429" y="5538625"/>
                    </a:lnTo>
                    <a:lnTo>
                      <a:pt x="2" y="742559"/>
                    </a:lnTo>
                    <a:cubicBezTo>
                      <a:pt x="-796" y="336780"/>
                      <a:pt x="327506" y="7185"/>
                      <a:pt x="733286" y="6387"/>
                    </a:cubicBezTo>
                    <a:lnTo>
                      <a:pt x="3982090" y="2"/>
                    </a:lnTo>
                    <a:cubicBezTo>
                      <a:pt x="4007451" y="-48"/>
                      <a:pt x="4032514" y="1188"/>
                      <a:pt x="4057219" y="3647"/>
                    </a:cubicBezTo>
                    <a:close/>
                  </a:path>
                </a:pathLst>
              </a:cu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9" name="组合 268"/>
              <p:cNvGrpSpPr/>
              <p:nvPr/>
            </p:nvGrpSpPr>
            <p:grpSpPr>
              <a:xfrm>
                <a:off x="1354396" y="850660"/>
                <a:ext cx="1167168" cy="1294970"/>
                <a:chOff x="2781894" y="834821"/>
                <a:chExt cx="1010366" cy="1120998"/>
              </a:xfrm>
            </p:grpSpPr>
            <p:grpSp>
              <p:nvGrpSpPr>
                <p:cNvPr id="354" name="组合 353"/>
                <p:cNvGrpSpPr/>
                <p:nvPr/>
              </p:nvGrpSpPr>
              <p:grpSpPr>
                <a:xfrm>
                  <a:off x="2781894" y="834821"/>
                  <a:ext cx="1010366" cy="1120998"/>
                  <a:chOff x="2781894" y="834821"/>
                  <a:chExt cx="1010366" cy="1120998"/>
                </a:xfrm>
              </p:grpSpPr>
              <p:sp>
                <p:nvSpPr>
                  <p:cNvPr id="363" name="任意多边形: 形状 362"/>
                  <p:cNvSpPr/>
                  <p:nvPr/>
                </p:nvSpPr>
                <p:spPr>
                  <a:xfrm>
                    <a:off x="2811185" y="879112"/>
                    <a:ext cx="981075" cy="1076706"/>
                  </a:xfrm>
                  <a:custGeom>
                    <a:avLst/>
                    <a:gdLst>
                      <a:gd name="connsiteX0" fmla="*/ 336636 w 981075"/>
                      <a:gd name="connsiteY0" fmla="*/ 712 h 1076706"/>
                      <a:gd name="connsiteX1" fmla="*/ 971096 w 981075"/>
                      <a:gd name="connsiteY1" fmla="*/ 238456 h 1076706"/>
                      <a:gd name="connsiteX2" fmla="*/ 980335 w 981075"/>
                      <a:gd name="connsiteY2" fmla="*/ 259316 h 1076706"/>
                      <a:gd name="connsiteX3" fmla="*/ 678202 w 981075"/>
                      <a:gd name="connsiteY3" fmla="*/ 1066750 h 1076706"/>
                      <a:gd name="connsiteX4" fmla="*/ 654390 w 981075"/>
                      <a:gd name="connsiteY4" fmla="*/ 1074846 h 1076706"/>
                      <a:gd name="connsiteX5" fmla="*/ 12310 w 981075"/>
                      <a:gd name="connsiteY5" fmla="*/ 816814 h 1076706"/>
                      <a:gd name="connsiteX6" fmla="*/ 1642 w 981075"/>
                      <a:gd name="connsiteY6" fmla="*/ 792525 h 1076706"/>
                      <a:gd name="connsiteX7" fmla="*/ 314919 w 981075"/>
                      <a:gd name="connsiteY7" fmla="*/ 12142 h 1076706"/>
                      <a:gd name="connsiteX8" fmla="*/ 336636 w 981075"/>
                      <a:gd name="connsiteY8" fmla="*/ 712 h 10767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81075" h="1076706">
                        <a:moveTo>
                          <a:pt x="336636" y="712"/>
                        </a:moveTo>
                        <a:cubicBezTo>
                          <a:pt x="671821" y="98343"/>
                          <a:pt x="913089" y="210452"/>
                          <a:pt x="971096" y="238456"/>
                        </a:cubicBezTo>
                        <a:cubicBezTo>
                          <a:pt x="978907" y="242171"/>
                          <a:pt x="982812" y="251029"/>
                          <a:pt x="980335" y="259316"/>
                        </a:cubicBezTo>
                        <a:cubicBezTo>
                          <a:pt x="957380" y="338468"/>
                          <a:pt x="839842" y="731565"/>
                          <a:pt x="678202" y="1066750"/>
                        </a:cubicBezTo>
                        <a:cubicBezTo>
                          <a:pt x="673916" y="1075608"/>
                          <a:pt x="663153" y="1079228"/>
                          <a:pt x="654390" y="1074846"/>
                        </a:cubicBezTo>
                        <a:cubicBezTo>
                          <a:pt x="375403" y="936067"/>
                          <a:pt x="87938" y="840912"/>
                          <a:pt x="12310" y="816814"/>
                        </a:cubicBezTo>
                        <a:cubicBezTo>
                          <a:pt x="2213" y="813575"/>
                          <a:pt x="-2835" y="802145"/>
                          <a:pt x="1642" y="792525"/>
                        </a:cubicBezTo>
                        <a:cubicBezTo>
                          <a:pt x="183379" y="398095"/>
                          <a:pt x="290630" y="85199"/>
                          <a:pt x="314919" y="12142"/>
                        </a:cubicBezTo>
                        <a:cubicBezTo>
                          <a:pt x="317872" y="3093"/>
                          <a:pt x="327492" y="-1955"/>
                          <a:pt x="336636" y="712"/>
                        </a:cubicBezTo>
                        <a:close/>
                      </a:path>
                    </a:pathLst>
                  </a:custGeom>
                  <a:solidFill>
                    <a:srgbClr val="FFE6C7"/>
                  </a:solidFill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任意多边形: 形状 363"/>
                  <p:cNvSpPr/>
                  <p:nvPr/>
                </p:nvSpPr>
                <p:spPr>
                  <a:xfrm>
                    <a:off x="2785277" y="834821"/>
                    <a:ext cx="981075" cy="1076706"/>
                  </a:xfrm>
                  <a:custGeom>
                    <a:avLst/>
                    <a:gdLst>
                      <a:gd name="connsiteX0" fmla="*/ 336636 w 981075"/>
                      <a:gd name="connsiteY0" fmla="*/ 712 h 1076706"/>
                      <a:gd name="connsiteX1" fmla="*/ 971096 w 981075"/>
                      <a:gd name="connsiteY1" fmla="*/ 238456 h 1076706"/>
                      <a:gd name="connsiteX2" fmla="*/ 980335 w 981075"/>
                      <a:gd name="connsiteY2" fmla="*/ 259316 h 1076706"/>
                      <a:gd name="connsiteX3" fmla="*/ 678202 w 981075"/>
                      <a:gd name="connsiteY3" fmla="*/ 1066750 h 1076706"/>
                      <a:gd name="connsiteX4" fmla="*/ 654390 w 981075"/>
                      <a:gd name="connsiteY4" fmla="*/ 1074846 h 1076706"/>
                      <a:gd name="connsiteX5" fmla="*/ 12310 w 981075"/>
                      <a:gd name="connsiteY5" fmla="*/ 816814 h 1076706"/>
                      <a:gd name="connsiteX6" fmla="*/ 1642 w 981075"/>
                      <a:gd name="connsiteY6" fmla="*/ 792525 h 1076706"/>
                      <a:gd name="connsiteX7" fmla="*/ 314919 w 981075"/>
                      <a:gd name="connsiteY7" fmla="*/ 12142 h 1076706"/>
                      <a:gd name="connsiteX8" fmla="*/ 336636 w 981075"/>
                      <a:gd name="connsiteY8" fmla="*/ 712 h 10767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81075" h="1076706">
                        <a:moveTo>
                          <a:pt x="336636" y="712"/>
                        </a:moveTo>
                        <a:cubicBezTo>
                          <a:pt x="671821" y="98343"/>
                          <a:pt x="913089" y="210452"/>
                          <a:pt x="971096" y="238456"/>
                        </a:cubicBezTo>
                        <a:cubicBezTo>
                          <a:pt x="978907" y="242171"/>
                          <a:pt x="982812" y="251029"/>
                          <a:pt x="980335" y="259316"/>
                        </a:cubicBezTo>
                        <a:cubicBezTo>
                          <a:pt x="957380" y="338468"/>
                          <a:pt x="839842" y="731565"/>
                          <a:pt x="678202" y="1066750"/>
                        </a:cubicBezTo>
                        <a:cubicBezTo>
                          <a:pt x="673916" y="1075608"/>
                          <a:pt x="663153" y="1079228"/>
                          <a:pt x="654390" y="1074846"/>
                        </a:cubicBezTo>
                        <a:cubicBezTo>
                          <a:pt x="375403" y="936067"/>
                          <a:pt x="87938" y="840912"/>
                          <a:pt x="12310" y="816814"/>
                        </a:cubicBezTo>
                        <a:cubicBezTo>
                          <a:pt x="2213" y="813575"/>
                          <a:pt x="-2835" y="802145"/>
                          <a:pt x="1642" y="792525"/>
                        </a:cubicBezTo>
                        <a:cubicBezTo>
                          <a:pt x="183379" y="398095"/>
                          <a:pt x="290630" y="85199"/>
                          <a:pt x="314919" y="12142"/>
                        </a:cubicBezTo>
                        <a:cubicBezTo>
                          <a:pt x="317872" y="3093"/>
                          <a:pt x="327492" y="-1955"/>
                          <a:pt x="336636" y="71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任意多边形: 形状 364"/>
                  <p:cNvSpPr/>
                  <p:nvPr/>
                </p:nvSpPr>
                <p:spPr>
                  <a:xfrm>
                    <a:off x="3013161" y="885437"/>
                    <a:ext cx="126701" cy="60285"/>
                  </a:xfrm>
                  <a:custGeom>
                    <a:avLst/>
                    <a:gdLst>
                      <a:gd name="connsiteX0" fmla="*/ 115610 w 126701"/>
                      <a:gd name="connsiteY0" fmla="*/ 27533 h 60285"/>
                      <a:gd name="connsiteX1" fmla="*/ 23027 w 126701"/>
                      <a:gd name="connsiteY1" fmla="*/ 768 h 60285"/>
                      <a:gd name="connsiteX2" fmla="*/ 11025 w 126701"/>
                      <a:gd name="connsiteY2" fmla="*/ 32772 h 60285"/>
                      <a:gd name="connsiteX3" fmla="*/ 103608 w 126701"/>
                      <a:gd name="connsiteY3" fmla="*/ 59537 h 60285"/>
                      <a:gd name="connsiteX4" fmla="*/ 115610 w 126701"/>
                      <a:gd name="connsiteY4" fmla="*/ 27533 h 602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701" h="60285">
                        <a:moveTo>
                          <a:pt x="115610" y="27533"/>
                        </a:moveTo>
                        <a:cubicBezTo>
                          <a:pt x="84749" y="18580"/>
                          <a:pt x="53888" y="9722"/>
                          <a:pt x="23027" y="768"/>
                        </a:cubicBezTo>
                        <a:cubicBezTo>
                          <a:pt x="2072" y="-5328"/>
                          <a:pt x="-10120" y="26676"/>
                          <a:pt x="11025" y="32772"/>
                        </a:cubicBezTo>
                        <a:cubicBezTo>
                          <a:pt x="41886" y="41726"/>
                          <a:pt x="72747" y="50584"/>
                          <a:pt x="103608" y="59537"/>
                        </a:cubicBezTo>
                        <a:cubicBezTo>
                          <a:pt x="124659" y="65538"/>
                          <a:pt x="136851" y="33629"/>
                          <a:pt x="115610" y="27533"/>
                        </a:cubicBezTo>
                        <a:close/>
                      </a:path>
                    </a:pathLst>
                  </a:custGeom>
                  <a:solidFill>
                    <a:srgbClr val="D8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任意多边形: 形状 365"/>
                  <p:cNvSpPr/>
                  <p:nvPr/>
                </p:nvSpPr>
                <p:spPr>
                  <a:xfrm>
                    <a:off x="2966965" y="1008786"/>
                    <a:ext cx="126635" cy="60305"/>
                  </a:xfrm>
                  <a:custGeom>
                    <a:avLst/>
                    <a:gdLst>
                      <a:gd name="connsiteX0" fmla="*/ 115610 w 126635"/>
                      <a:gd name="connsiteY0" fmla="*/ 27533 h 60305"/>
                      <a:gd name="connsiteX1" fmla="*/ 23027 w 126635"/>
                      <a:gd name="connsiteY1" fmla="*/ 768 h 60305"/>
                      <a:gd name="connsiteX2" fmla="*/ 11025 w 126635"/>
                      <a:gd name="connsiteY2" fmla="*/ 32772 h 60305"/>
                      <a:gd name="connsiteX3" fmla="*/ 103608 w 126635"/>
                      <a:gd name="connsiteY3" fmla="*/ 59537 h 60305"/>
                      <a:gd name="connsiteX4" fmla="*/ 115610 w 126635"/>
                      <a:gd name="connsiteY4" fmla="*/ 27533 h 60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635" h="60305">
                        <a:moveTo>
                          <a:pt x="115610" y="27533"/>
                        </a:moveTo>
                        <a:cubicBezTo>
                          <a:pt x="84749" y="18580"/>
                          <a:pt x="53888" y="9722"/>
                          <a:pt x="23027" y="768"/>
                        </a:cubicBezTo>
                        <a:cubicBezTo>
                          <a:pt x="2072" y="-5328"/>
                          <a:pt x="-10120" y="26676"/>
                          <a:pt x="11025" y="32772"/>
                        </a:cubicBezTo>
                        <a:cubicBezTo>
                          <a:pt x="41886" y="41726"/>
                          <a:pt x="72747" y="50584"/>
                          <a:pt x="103608" y="59537"/>
                        </a:cubicBezTo>
                        <a:cubicBezTo>
                          <a:pt x="124563" y="65633"/>
                          <a:pt x="136755" y="33629"/>
                          <a:pt x="115610" y="27533"/>
                        </a:cubicBezTo>
                        <a:close/>
                      </a:path>
                    </a:pathLst>
                  </a:custGeom>
                  <a:solidFill>
                    <a:srgbClr val="D8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任意多边形: 形状 366"/>
                  <p:cNvSpPr/>
                  <p:nvPr/>
                </p:nvSpPr>
                <p:spPr>
                  <a:xfrm>
                    <a:off x="2920673" y="1132135"/>
                    <a:ext cx="126659" cy="60307"/>
                  </a:xfrm>
                  <a:custGeom>
                    <a:avLst/>
                    <a:gdLst>
                      <a:gd name="connsiteX0" fmla="*/ 115610 w 126659"/>
                      <a:gd name="connsiteY0" fmla="*/ 27533 h 60307"/>
                      <a:gd name="connsiteX1" fmla="*/ 23027 w 126659"/>
                      <a:gd name="connsiteY1" fmla="*/ 768 h 60307"/>
                      <a:gd name="connsiteX2" fmla="*/ 11025 w 126659"/>
                      <a:gd name="connsiteY2" fmla="*/ 32772 h 60307"/>
                      <a:gd name="connsiteX3" fmla="*/ 103608 w 126659"/>
                      <a:gd name="connsiteY3" fmla="*/ 59537 h 60307"/>
                      <a:gd name="connsiteX4" fmla="*/ 115610 w 126659"/>
                      <a:gd name="connsiteY4" fmla="*/ 27533 h 60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659" h="60307">
                        <a:moveTo>
                          <a:pt x="115610" y="27533"/>
                        </a:moveTo>
                        <a:cubicBezTo>
                          <a:pt x="84749" y="18580"/>
                          <a:pt x="53888" y="9722"/>
                          <a:pt x="23027" y="768"/>
                        </a:cubicBezTo>
                        <a:cubicBezTo>
                          <a:pt x="2072" y="-5328"/>
                          <a:pt x="-10120" y="26676"/>
                          <a:pt x="11025" y="32772"/>
                        </a:cubicBezTo>
                        <a:cubicBezTo>
                          <a:pt x="41886" y="41726"/>
                          <a:pt x="72747" y="50584"/>
                          <a:pt x="103608" y="59537"/>
                        </a:cubicBezTo>
                        <a:cubicBezTo>
                          <a:pt x="124659" y="65633"/>
                          <a:pt x="136755" y="33725"/>
                          <a:pt x="115610" y="27533"/>
                        </a:cubicBezTo>
                        <a:close/>
                      </a:path>
                    </a:pathLst>
                  </a:custGeom>
                  <a:solidFill>
                    <a:srgbClr val="D8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任意多边形: 形状 367"/>
                  <p:cNvSpPr/>
                  <p:nvPr/>
                </p:nvSpPr>
                <p:spPr>
                  <a:xfrm>
                    <a:off x="2874477" y="1255579"/>
                    <a:ext cx="126635" cy="60285"/>
                  </a:xfrm>
                  <a:custGeom>
                    <a:avLst/>
                    <a:gdLst>
                      <a:gd name="connsiteX0" fmla="*/ 115610 w 126635"/>
                      <a:gd name="connsiteY0" fmla="*/ 27533 h 60285"/>
                      <a:gd name="connsiteX1" fmla="*/ 23027 w 126635"/>
                      <a:gd name="connsiteY1" fmla="*/ 768 h 60285"/>
                      <a:gd name="connsiteX2" fmla="*/ 11025 w 126635"/>
                      <a:gd name="connsiteY2" fmla="*/ 32772 h 60285"/>
                      <a:gd name="connsiteX3" fmla="*/ 103608 w 126635"/>
                      <a:gd name="connsiteY3" fmla="*/ 59537 h 60285"/>
                      <a:gd name="connsiteX4" fmla="*/ 115610 w 126635"/>
                      <a:gd name="connsiteY4" fmla="*/ 27533 h 602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635" h="60285">
                        <a:moveTo>
                          <a:pt x="115610" y="27533"/>
                        </a:moveTo>
                        <a:cubicBezTo>
                          <a:pt x="84749" y="18580"/>
                          <a:pt x="53888" y="9722"/>
                          <a:pt x="23027" y="768"/>
                        </a:cubicBezTo>
                        <a:cubicBezTo>
                          <a:pt x="2072" y="-5328"/>
                          <a:pt x="-10120" y="26676"/>
                          <a:pt x="11025" y="32772"/>
                        </a:cubicBezTo>
                        <a:cubicBezTo>
                          <a:pt x="41886" y="41726"/>
                          <a:pt x="72747" y="50584"/>
                          <a:pt x="103608" y="59537"/>
                        </a:cubicBezTo>
                        <a:cubicBezTo>
                          <a:pt x="124563" y="65538"/>
                          <a:pt x="136755" y="33629"/>
                          <a:pt x="115610" y="27533"/>
                        </a:cubicBezTo>
                        <a:close/>
                      </a:path>
                    </a:pathLst>
                  </a:custGeom>
                  <a:solidFill>
                    <a:srgbClr val="D8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任意多边形: 形状 368"/>
                  <p:cNvSpPr/>
                  <p:nvPr/>
                </p:nvSpPr>
                <p:spPr>
                  <a:xfrm>
                    <a:off x="2828186" y="1378928"/>
                    <a:ext cx="126635" cy="60307"/>
                  </a:xfrm>
                  <a:custGeom>
                    <a:avLst/>
                    <a:gdLst>
                      <a:gd name="connsiteX0" fmla="*/ 115610 w 126635"/>
                      <a:gd name="connsiteY0" fmla="*/ 27533 h 60307"/>
                      <a:gd name="connsiteX1" fmla="*/ 23027 w 126635"/>
                      <a:gd name="connsiteY1" fmla="*/ 768 h 60307"/>
                      <a:gd name="connsiteX2" fmla="*/ 11025 w 126635"/>
                      <a:gd name="connsiteY2" fmla="*/ 32772 h 60307"/>
                      <a:gd name="connsiteX3" fmla="*/ 103608 w 126635"/>
                      <a:gd name="connsiteY3" fmla="*/ 59537 h 60307"/>
                      <a:gd name="connsiteX4" fmla="*/ 115610 w 126635"/>
                      <a:gd name="connsiteY4" fmla="*/ 27533 h 60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635" h="60307">
                        <a:moveTo>
                          <a:pt x="115610" y="27533"/>
                        </a:moveTo>
                        <a:cubicBezTo>
                          <a:pt x="84749" y="18580"/>
                          <a:pt x="53888" y="9722"/>
                          <a:pt x="23027" y="768"/>
                        </a:cubicBezTo>
                        <a:cubicBezTo>
                          <a:pt x="2072" y="-5328"/>
                          <a:pt x="-10120" y="26676"/>
                          <a:pt x="11025" y="32772"/>
                        </a:cubicBezTo>
                        <a:cubicBezTo>
                          <a:pt x="41886" y="41726"/>
                          <a:pt x="72747" y="50584"/>
                          <a:pt x="103608" y="59537"/>
                        </a:cubicBezTo>
                        <a:cubicBezTo>
                          <a:pt x="124563" y="65633"/>
                          <a:pt x="136755" y="33725"/>
                          <a:pt x="115610" y="27533"/>
                        </a:cubicBezTo>
                        <a:close/>
                      </a:path>
                    </a:pathLst>
                  </a:custGeom>
                  <a:solidFill>
                    <a:srgbClr val="D8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任意多边形: 形状 369"/>
                  <p:cNvSpPr/>
                  <p:nvPr/>
                </p:nvSpPr>
                <p:spPr>
                  <a:xfrm>
                    <a:off x="2781894" y="1502372"/>
                    <a:ext cx="126659" cy="60285"/>
                  </a:xfrm>
                  <a:custGeom>
                    <a:avLst/>
                    <a:gdLst>
                      <a:gd name="connsiteX0" fmla="*/ 115610 w 126659"/>
                      <a:gd name="connsiteY0" fmla="*/ 27533 h 60285"/>
                      <a:gd name="connsiteX1" fmla="*/ 23027 w 126659"/>
                      <a:gd name="connsiteY1" fmla="*/ 768 h 60285"/>
                      <a:gd name="connsiteX2" fmla="*/ 11025 w 126659"/>
                      <a:gd name="connsiteY2" fmla="*/ 32772 h 60285"/>
                      <a:gd name="connsiteX3" fmla="*/ 103608 w 126659"/>
                      <a:gd name="connsiteY3" fmla="*/ 59537 h 60285"/>
                      <a:gd name="connsiteX4" fmla="*/ 115610 w 126659"/>
                      <a:gd name="connsiteY4" fmla="*/ 27533 h 602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659" h="60285">
                        <a:moveTo>
                          <a:pt x="115610" y="27533"/>
                        </a:moveTo>
                        <a:cubicBezTo>
                          <a:pt x="84749" y="18580"/>
                          <a:pt x="53888" y="9722"/>
                          <a:pt x="23027" y="768"/>
                        </a:cubicBezTo>
                        <a:cubicBezTo>
                          <a:pt x="2072" y="-5328"/>
                          <a:pt x="-10120" y="26676"/>
                          <a:pt x="11025" y="32772"/>
                        </a:cubicBezTo>
                        <a:cubicBezTo>
                          <a:pt x="41886" y="41726"/>
                          <a:pt x="72747" y="50584"/>
                          <a:pt x="103608" y="59537"/>
                        </a:cubicBezTo>
                        <a:cubicBezTo>
                          <a:pt x="124659" y="65538"/>
                          <a:pt x="136755" y="33629"/>
                          <a:pt x="115610" y="27533"/>
                        </a:cubicBezTo>
                        <a:close/>
                      </a:path>
                    </a:pathLst>
                  </a:custGeom>
                  <a:solidFill>
                    <a:srgbClr val="D8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5" name="组合 354"/>
                <p:cNvGrpSpPr/>
                <p:nvPr/>
              </p:nvGrpSpPr>
              <p:grpSpPr>
                <a:xfrm>
                  <a:off x="2952654" y="963358"/>
                  <a:ext cx="741902" cy="816673"/>
                  <a:chOff x="2952654" y="963358"/>
                  <a:chExt cx="741902" cy="816673"/>
                </a:xfrm>
              </p:grpSpPr>
              <p:sp>
                <p:nvSpPr>
                  <p:cNvPr id="356" name="任意多边形: 形状 355"/>
                  <p:cNvSpPr/>
                  <p:nvPr/>
                </p:nvSpPr>
                <p:spPr>
                  <a:xfrm>
                    <a:off x="3189922" y="963358"/>
                    <a:ext cx="504634" cy="183832"/>
                  </a:xfrm>
                  <a:custGeom>
                    <a:avLst/>
                    <a:gdLst>
                      <a:gd name="connsiteX0" fmla="*/ 0 w 504634"/>
                      <a:gd name="connsiteY0" fmla="*/ 0 h 183832"/>
                      <a:gd name="connsiteX1" fmla="*/ 504635 w 504634"/>
                      <a:gd name="connsiteY1" fmla="*/ 183832 h 183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4634" h="183832">
                        <a:moveTo>
                          <a:pt x="0" y="0"/>
                        </a:moveTo>
                        <a:lnTo>
                          <a:pt x="504635" y="183832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任意多边形: 形状 356"/>
                  <p:cNvSpPr/>
                  <p:nvPr/>
                </p:nvSpPr>
                <p:spPr>
                  <a:xfrm>
                    <a:off x="3150298" y="1068800"/>
                    <a:ext cx="504729" cy="183832"/>
                  </a:xfrm>
                  <a:custGeom>
                    <a:avLst/>
                    <a:gdLst>
                      <a:gd name="connsiteX0" fmla="*/ 0 w 504729"/>
                      <a:gd name="connsiteY0" fmla="*/ 0 h 183832"/>
                      <a:gd name="connsiteX1" fmla="*/ 504730 w 504729"/>
                      <a:gd name="connsiteY1" fmla="*/ 183832 h 183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4729" h="183832">
                        <a:moveTo>
                          <a:pt x="0" y="0"/>
                        </a:moveTo>
                        <a:lnTo>
                          <a:pt x="504730" y="183832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任意多边形: 形状 357"/>
                  <p:cNvSpPr/>
                  <p:nvPr/>
                </p:nvSpPr>
                <p:spPr>
                  <a:xfrm>
                    <a:off x="3110769" y="1174242"/>
                    <a:ext cx="504729" cy="183927"/>
                  </a:xfrm>
                  <a:custGeom>
                    <a:avLst/>
                    <a:gdLst>
                      <a:gd name="connsiteX0" fmla="*/ 0 w 504729"/>
                      <a:gd name="connsiteY0" fmla="*/ 0 h 183927"/>
                      <a:gd name="connsiteX1" fmla="*/ 504730 w 504729"/>
                      <a:gd name="connsiteY1" fmla="*/ 183928 h 183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4729" h="183927">
                        <a:moveTo>
                          <a:pt x="0" y="0"/>
                        </a:moveTo>
                        <a:lnTo>
                          <a:pt x="504730" y="183928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任意多边形: 形状 358"/>
                  <p:cNvSpPr/>
                  <p:nvPr/>
                </p:nvSpPr>
                <p:spPr>
                  <a:xfrm>
                    <a:off x="3071240" y="1279779"/>
                    <a:ext cx="504729" cy="183832"/>
                  </a:xfrm>
                  <a:custGeom>
                    <a:avLst/>
                    <a:gdLst>
                      <a:gd name="connsiteX0" fmla="*/ 0 w 504729"/>
                      <a:gd name="connsiteY0" fmla="*/ 0 h 183832"/>
                      <a:gd name="connsiteX1" fmla="*/ 504730 w 504729"/>
                      <a:gd name="connsiteY1" fmla="*/ 183833 h 183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4729" h="183832">
                        <a:moveTo>
                          <a:pt x="0" y="0"/>
                        </a:moveTo>
                        <a:lnTo>
                          <a:pt x="504730" y="183833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任意多边形: 形状 359"/>
                  <p:cNvSpPr/>
                  <p:nvPr/>
                </p:nvSpPr>
                <p:spPr>
                  <a:xfrm>
                    <a:off x="3031711" y="1385220"/>
                    <a:ext cx="504634" cy="183832"/>
                  </a:xfrm>
                  <a:custGeom>
                    <a:avLst/>
                    <a:gdLst>
                      <a:gd name="connsiteX0" fmla="*/ 0 w 504634"/>
                      <a:gd name="connsiteY0" fmla="*/ 0 h 183832"/>
                      <a:gd name="connsiteX1" fmla="*/ 504634 w 504634"/>
                      <a:gd name="connsiteY1" fmla="*/ 183833 h 183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4634" h="183832">
                        <a:moveTo>
                          <a:pt x="0" y="0"/>
                        </a:moveTo>
                        <a:lnTo>
                          <a:pt x="504634" y="183833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任意多边形: 形状 360"/>
                  <p:cNvSpPr/>
                  <p:nvPr/>
                </p:nvSpPr>
                <p:spPr>
                  <a:xfrm>
                    <a:off x="2992183" y="1490662"/>
                    <a:ext cx="504634" cy="183927"/>
                  </a:xfrm>
                  <a:custGeom>
                    <a:avLst/>
                    <a:gdLst>
                      <a:gd name="connsiteX0" fmla="*/ 0 w 504634"/>
                      <a:gd name="connsiteY0" fmla="*/ 0 h 183927"/>
                      <a:gd name="connsiteX1" fmla="*/ 504634 w 504634"/>
                      <a:gd name="connsiteY1" fmla="*/ 183928 h 183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4634" h="183927">
                        <a:moveTo>
                          <a:pt x="0" y="0"/>
                        </a:moveTo>
                        <a:lnTo>
                          <a:pt x="504634" y="183928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任意多边形: 形状 361"/>
                  <p:cNvSpPr/>
                  <p:nvPr/>
                </p:nvSpPr>
                <p:spPr>
                  <a:xfrm>
                    <a:off x="2952654" y="1596199"/>
                    <a:ext cx="504634" cy="183832"/>
                  </a:xfrm>
                  <a:custGeom>
                    <a:avLst/>
                    <a:gdLst>
                      <a:gd name="connsiteX0" fmla="*/ 0 w 504634"/>
                      <a:gd name="connsiteY0" fmla="*/ 0 h 183832"/>
                      <a:gd name="connsiteX1" fmla="*/ 504635 w 504634"/>
                      <a:gd name="connsiteY1" fmla="*/ 183832 h 183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04634" h="183832">
                        <a:moveTo>
                          <a:pt x="0" y="0"/>
                        </a:moveTo>
                        <a:lnTo>
                          <a:pt x="504635" y="183832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70" name="组合 269"/>
              <p:cNvGrpSpPr/>
              <p:nvPr/>
            </p:nvGrpSpPr>
            <p:grpSpPr>
              <a:xfrm>
                <a:off x="179552" y="2714045"/>
                <a:ext cx="1882459" cy="1872105"/>
                <a:chOff x="1121555" y="1570048"/>
                <a:chExt cx="1629562" cy="1620599"/>
              </a:xfrm>
            </p:grpSpPr>
            <p:sp>
              <p:nvSpPr>
                <p:cNvPr id="333" name="任意多边形: 形状 332"/>
                <p:cNvSpPr/>
                <p:nvPr/>
              </p:nvSpPr>
              <p:spPr>
                <a:xfrm>
                  <a:off x="1121555" y="1570048"/>
                  <a:ext cx="1629562" cy="1620599"/>
                </a:xfrm>
                <a:custGeom>
                  <a:avLst/>
                  <a:gdLst>
                    <a:gd name="connsiteX0" fmla="*/ 8775 w 1629562"/>
                    <a:gd name="connsiteY0" fmla="*/ 687568 h 1620599"/>
                    <a:gd name="connsiteX1" fmla="*/ 513029 w 1629562"/>
                    <a:gd name="connsiteY1" fmla="*/ 1585775 h 1620599"/>
                    <a:gd name="connsiteX2" fmla="*/ 605326 w 1629562"/>
                    <a:gd name="connsiteY2" fmla="*/ 1612159 h 1620599"/>
                    <a:gd name="connsiteX3" fmla="*/ 1594212 w 1629562"/>
                    <a:gd name="connsiteY3" fmla="*/ 1068568 h 1620599"/>
                    <a:gd name="connsiteX4" fmla="*/ 1621072 w 1629562"/>
                    <a:gd name="connsiteY4" fmla="*/ 975794 h 1620599"/>
                    <a:gd name="connsiteX5" fmla="*/ 1100626 w 1629562"/>
                    <a:gd name="connsiteY5" fmla="*/ 35200 h 1620599"/>
                    <a:gd name="connsiteX6" fmla="*/ 1005757 w 1629562"/>
                    <a:gd name="connsiteY6" fmla="*/ 9768 h 1620599"/>
                    <a:gd name="connsiteX7" fmla="*/ 33064 w 1629562"/>
                    <a:gd name="connsiteY7" fmla="*/ 595747 h 1620599"/>
                    <a:gd name="connsiteX8" fmla="*/ 8775 w 1629562"/>
                    <a:gd name="connsiteY8" fmla="*/ 687568 h 1620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29562" h="1620599">
                      <a:moveTo>
                        <a:pt x="8775" y="687568"/>
                      </a:moveTo>
                      <a:lnTo>
                        <a:pt x="513029" y="1585775"/>
                      </a:lnTo>
                      <a:cubicBezTo>
                        <a:pt x="531317" y="1618446"/>
                        <a:pt x="572560" y="1630162"/>
                        <a:pt x="605326" y="1612159"/>
                      </a:cubicBezTo>
                      <a:lnTo>
                        <a:pt x="1594212" y="1068568"/>
                      </a:lnTo>
                      <a:cubicBezTo>
                        <a:pt x="1627263" y="1050375"/>
                        <a:pt x="1639265" y="1008846"/>
                        <a:pt x="1621072" y="975794"/>
                      </a:cubicBezTo>
                      <a:lnTo>
                        <a:pt x="1100626" y="35200"/>
                      </a:lnTo>
                      <a:cubicBezTo>
                        <a:pt x="1081957" y="1386"/>
                        <a:pt x="1038904" y="-10139"/>
                        <a:pt x="1005757" y="9768"/>
                      </a:cubicBezTo>
                      <a:lnTo>
                        <a:pt x="33064" y="595747"/>
                      </a:lnTo>
                      <a:cubicBezTo>
                        <a:pt x="1441" y="614797"/>
                        <a:pt x="-9322" y="655468"/>
                        <a:pt x="8775" y="6875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34" name="组合 333"/>
                <p:cNvGrpSpPr/>
                <p:nvPr/>
              </p:nvGrpSpPr>
              <p:grpSpPr>
                <a:xfrm>
                  <a:off x="1560726" y="1988580"/>
                  <a:ext cx="775719" cy="797400"/>
                  <a:chOff x="1560726" y="1988580"/>
                  <a:chExt cx="775719" cy="797400"/>
                </a:xfrm>
              </p:grpSpPr>
              <p:sp>
                <p:nvSpPr>
                  <p:cNvPr id="342" name="任意多边形: 形状 341"/>
                  <p:cNvSpPr/>
                  <p:nvPr/>
                </p:nvSpPr>
                <p:spPr>
                  <a:xfrm>
                    <a:off x="2051017" y="2186368"/>
                    <a:ext cx="285428" cy="535114"/>
                  </a:xfrm>
                  <a:custGeom>
                    <a:avLst/>
                    <a:gdLst>
                      <a:gd name="connsiteX0" fmla="*/ 231362 w 285428"/>
                      <a:gd name="connsiteY0" fmla="*/ 1238 h 535114"/>
                      <a:gd name="connsiteX1" fmla="*/ 230505 w 285428"/>
                      <a:gd name="connsiteY1" fmla="*/ 0 h 535114"/>
                      <a:gd name="connsiteX2" fmla="*/ 87535 w 285428"/>
                      <a:gd name="connsiteY2" fmla="*/ 84201 h 535114"/>
                      <a:gd name="connsiteX3" fmla="*/ 952 w 285428"/>
                      <a:gd name="connsiteY3" fmla="*/ 392716 h 535114"/>
                      <a:gd name="connsiteX4" fmla="*/ 0 w 285428"/>
                      <a:gd name="connsiteY4" fmla="*/ 393287 h 535114"/>
                      <a:gd name="connsiteX5" fmla="*/ 85344 w 285428"/>
                      <a:gd name="connsiteY5" fmla="*/ 535115 h 535114"/>
                      <a:gd name="connsiteX6" fmla="*/ 231362 w 285428"/>
                      <a:gd name="connsiteY6" fmla="*/ 1238 h 535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5428" h="535114">
                        <a:moveTo>
                          <a:pt x="231362" y="1238"/>
                        </a:moveTo>
                        <a:cubicBezTo>
                          <a:pt x="231076" y="762"/>
                          <a:pt x="230791" y="381"/>
                          <a:pt x="230505" y="0"/>
                        </a:cubicBezTo>
                        <a:cubicBezTo>
                          <a:pt x="182785" y="27051"/>
                          <a:pt x="133731" y="55245"/>
                          <a:pt x="87535" y="84201"/>
                        </a:cubicBezTo>
                        <a:cubicBezTo>
                          <a:pt x="153638" y="190024"/>
                          <a:pt x="106871" y="326231"/>
                          <a:pt x="952" y="392716"/>
                        </a:cubicBezTo>
                        <a:cubicBezTo>
                          <a:pt x="667" y="392906"/>
                          <a:pt x="286" y="393097"/>
                          <a:pt x="0" y="393287"/>
                        </a:cubicBezTo>
                        <a:cubicBezTo>
                          <a:pt x="29432" y="439198"/>
                          <a:pt x="61055" y="486061"/>
                          <a:pt x="85344" y="535115"/>
                        </a:cubicBezTo>
                        <a:cubicBezTo>
                          <a:pt x="267367" y="419100"/>
                          <a:pt x="346996" y="183737"/>
                          <a:pt x="231362" y="1238"/>
                        </a:cubicBezTo>
                        <a:close/>
                      </a:path>
                    </a:pathLst>
                  </a:custGeom>
                  <a:solidFill>
                    <a:srgbClr val="D8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任意多边形: 形状 342"/>
                  <p:cNvSpPr/>
                  <p:nvPr/>
                </p:nvSpPr>
                <p:spPr>
                  <a:xfrm>
                    <a:off x="1600389" y="2490025"/>
                    <a:ext cx="535971" cy="295955"/>
                  </a:xfrm>
                  <a:custGeom>
                    <a:avLst/>
                    <a:gdLst>
                      <a:gd name="connsiteX0" fmla="*/ 533495 w 535971"/>
                      <a:gd name="connsiteY0" fmla="*/ 233077 h 295955"/>
                      <a:gd name="connsiteX1" fmla="*/ 535972 w 535971"/>
                      <a:gd name="connsiteY1" fmla="*/ 231458 h 295955"/>
                      <a:gd name="connsiteX2" fmla="*/ 450628 w 535971"/>
                      <a:gd name="connsiteY2" fmla="*/ 89630 h 295955"/>
                      <a:gd name="connsiteX3" fmla="*/ 141923 w 535971"/>
                      <a:gd name="connsiteY3" fmla="*/ 3143 h 295955"/>
                      <a:gd name="connsiteX4" fmla="*/ 140589 w 535971"/>
                      <a:gd name="connsiteY4" fmla="*/ 0 h 295955"/>
                      <a:gd name="connsiteX5" fmla="*/ 0 w 535971"/>
                      <a:gd name="connsiteY5" fmla="*/ 89154 h 295955"/>
                      <a:gd name="connsiteX6" fmla="*/ 533495 w 535971"/>
                      <a:gd name="connsiteY6" fmla="*/ 233077 h 295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5971" h="295955">
                        <a:moveTo>
                          <a:pt x="533495" y="233077"/>
                        </a:moveTo>
                        <a:cubicBezTo>
                          <a:pt x="534353" y="232505"/>
                          <a:pt x="535210" y="232029"/>
                          <a:pt x="535972" y="231458"/>
                        </a:cubicBezTo>
                        <a:cubicBezTo>
                          <a:pt x="511683" y="182309"/>
                          <a:pt x="479965" y="135541"/>
                          <a:pt x="450628" y="89630"/>
                        </a:cubicBezTo>
                        <a:cubicBezTo>
                          <a:pt x="334518" y="161830"/>
                          <a:pt x="193072" y="120587"/>
                          <a:pt x="141923" y="3143"/>
                        </a:cubicBezTo>
                        <a:cubicBezTo>
                          <a:pt x="141446" y="2096"/>
                          <a:pt x="141065" y="1048"/>
                          <a:pt x="140589" y="0"/>
                        </a:cubicBezTo>
                        <a:cubicBezTo>
                          <a:pt x="95155" y="33623"/>
                          <a:pt x="48387" y="61532"/>
                          <a:pt x="0" y="89154"/>
                        </a:cubicBezTo>
                        <a:cubicBezTo>
                          <a:pt x="90392" y="289179"/>
                          <a:pt x="333947" y="358426"/>
                          <a:pt x="533495" y="233077"/>
                        </a:cubicBezTo>
                        <a:close/>
                      </a:path>
                    </a:pathLst>
                  </a:custGeom>
                  <a:solidFill>
                    <a:srgbClr val="53AFA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任意多边形: 形状 343"/>
                  <p:cNvSpPr/>
                  <p:nvPr/>
                </p:nvSpPr>
                <p:spPr>
                  <a:xfrm>
                    <a:off x="1560726" y="2035587"/>
                    <a:ext cx="269501" cy="543591"/>
                  </a:xfrm>
                  <a:custGeom>
                    <a:avLst/>
                    <a:gdLst>
                      <a:gd name="connsiteX0" fmla="*/ 186158 w 269501"/>
                      <a:gd name="connsiteY0" fmla="*/ 3524 h 543591"/>
                      <a:gd name="connsiteX1" fmla="*/ 37663 w 269501"/>
                      <a:gd name="connsiteY1" fmla="*/ 539020 h 543591"/>
                      <a:gd name="connsiteX2" fmla="*/ 39758 w 269501"/>
                      <a:gd name="connsiteY2" fmla="*/ 543592 h 543591"/>
                      <a:gd name="connsiteX3" fmla="*/ 180347 w 269501"/>
                      <a:gd name="connsiteY3" fmla="*/ 454438 h 543591"/>
                      <a:gd name="connsiteX4" fmla="*/ 267501 w 269501"/>
                      <a:gd name="connsiteY4" fmla="*/ 147923 h 543591"/>
                      <a:gd name="connsiteX5" fmla="*/ 269501 w 269501"/>
                      <a:gd name="connsiteY5" fmla="*/ 146685 h 543591"/>
                      <a:gd name="connsiteX6" fmla="*/ 191968 w 269501"/>
                      <a:gd name="connsiteY6" fmla="*/ 0 h 543591"/>
                      <a:gd name="connsiteX7" fmla="*/ 186158 w 269501"/>
                      <a:gd name="connsiteY7" fmla="*/ 3524 h 543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9501" h="543591">
                        <a:moveTo>
                          <a:pt x="186158" y="3524"/>
                        </a:moveTo>
                        <a:cubicBezTo>
                          <a:pt x="19470" y="110395"/>
                          <a:pt x="-49015" y="340042"/>
                          <a:pt x="37663" y="539020"/>
                        </a:cubicBezTo>
                        <a:cubicBezTo>
                          <a:pt x="38330" y="540544"/>
                          <a:pt x="38996" y="542068"/>
                          <a:pt x="39758" y="543592"/>
                        </a:cubicBezTo>
                        <a:cubicBezTo>
                          <a:pt x="88145" y="515969"/>
                          <a:pt x="134818" y="488156"/>
                          <a:pt x="180347" y="454438"/>
                        </a:cubicBezTo>
                        <a:cubicBezTo>
                          <a:pt x="132341" y="340138"/>
                          <a:pt x="171965" y="209169"/>
                          <a:pt x="267501" y="147923"/>
                        </a:cubicBezTo>
                        <a:cubicBezTo>
                          <a:pt x="268168" y="147542"/>
                          <a:pt x="268835" y="147066"/>
                          <a:pt x="269501" y="146685"/>
                        </a:cubicBezTo>
                        <a:cubicBezTo>
                          <a:pt x="246832" y="96964"/>
                          <a:pt x="217685" y="48482"/>
                          <a:pt x="191968" y="0"/>
                        </a:cubicBezTo>
                        <a:cubicBezTo>
                          <a:pt x="190063" y="1048"/>
                          <a:pt x="188158" y="2286"/>
                          <a:pt x="186158" y="3524"/>
                        </a:cubicBezTo>
                        <a:close/>
                      </a:path>
                    </a:pathLst>
                  </a:custGeom>
                  <a:solidFill>
                    <a:srgbClr val="FFD05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任意多边形: 形状 344"/>
                  <p:cNvSpPr/>
                  <p:nvPr/>
                </p:nvSpPr>
                <p:spPr>
                  <a:xfrm>
                    <a:off x="1752694" y="1988580"/>
                    <a:ext cx="528923" cy="281893"/>
                  </a:xfrm>
                  <a:custGeom>
                    <a:avLst/>
                    <a:gdLst>
                      <a:gd name="connsiteX0" fmla="*/ 0 w 528923"/>
                      <a:gd name="connsiteY0" fmla="*/ 46912 h 281893"/>
                      <a:gd name="connsiteX1" fmla="*/ 77533 w 528923"/>
                      <a:gd name="connsiteY1" fmla="*/ 193597 h 281893"/>
                      <a:gd name="connsiteX2" fmla="*/ 385286 w 528923"/>
                      <a:gd name="connsiteY2" fmla="*/ 280751 h 281893"/>
                      <a:gd name="connsiteX3" fmla="*/ 385953 w 528923"/>
                      <a:gd name="connsiteY3" fmla="*/ 281894 h 281893"/>
                      <a:gd name="connsiteX4" fmla="*/ 528923 w 528923"/>
                      <a:gd name="connsiteY4" fmla="*/ 197693 h 281893"/>
                      <a:gd name="connsiteX5" fmla="*/ 0 w 528923"/>
                      <a:gd name="connsiteY5" fmla="*/ 46912 h 2818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28923" h="281893">
                        <a:moveTo>
                          <a:pt x="0" y="46912"/>
                        </a:moveTo>
                        <a:cubicBezTo>
                          <a:pt x="25717" y="95394"/>
                          <a:pt x="54769" y="143876"/>
                          <a:pt x="77533" y="193597"/>
                        </a:cubicBezTo>
                        <a:cubicBezTo>
                          <a:pt x="182975" y="127874"/>
                          <a:pt x="325660" y="186644"/>
                          <a:pt x="385286" y="280751"/>
                        </a:cubicBezTo>
                        <a:cubicBezTo>
                          <a:pt x="385572" y="281132"/>
                          <a:pt x="385762" y="281513"/>
                          <a:pt x="385953" y="281894"/>
                        </a:cubicBezTo>
                        <a:cubicBezTo>
                          <a:pt x="432149" y="252938"/>
                          <a:pt x="481203" y="224744"/>
                          <a:pt x="528923" y="197693"/>
                        </a:cubicBezTo>
                        <a:cubicBezTo>
                          <a:pt x="425768" y="36434"/>
                          <a:pt x="181642" y="-64150"/>
                          <a:pt x="0" y="46912"/>
                        </a:cubicBezTo>
                        <a:close/>
                      </a:path>
                    </a:pathLst>
                  </a:custGeom>
                  <a:solidFill>
                    <a:srgbClr val="FF6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任意多边形: 形状 345"/>
                  <p:cNvSpPr/>
                  <p:nvPr/>
                </p:nvSpPr>
                <p:spPr>
                  <a:xfrm>
                    <a:off x="1568767" y="2482310"/>
                    <a:ext cx="187547" cy="116395"/>
                  </a:xfrm>
                  <a:custGeom>
                    <a:avLst/>
                    <a:gdLst>
                      <a:gd name="connsiteX0" fmla="*/ 0 w 187547"/>
                      <a:gd name="connsiteY0" fmla="*/ 116396 h 116395"/>
                      <a:gd name="connsiteX1" fmla="*/ 187547 w 187547"/>
                      <a:gd name="connsiteY1" fmla="*/ 0 h 116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547" h="116395">
                        <a:moveTo>
                          <a:pt x="0" y="116396"/>
                        </a:moveTo>
                        <a:lnTo>
                          <a:pt x="187547" y="0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任意多边形: 形状 346"/>
                  <p:cNvSpPr/>
                  <p:nvPr/>
                </p:nvSpPr>
                <p:spPr>
                  <a:xfrm>
                    <a:off x="2045779" y="2573274"/>
                    <a:ext cx="99917" cy="160781"/>
                  </a:xfrm>
                  <a:custGeom>
                    <a:avLst/>
                    <a:gdLst>
                      <a:gd name="connsiteX0" fmla="*/ 0 w 99917"/>
                      <a:gd name="connsiteY0" fmla="*/ 0 h 160781"/>
                      <a:gd name="connsiteX1" fmla="*/ 99917 w 99917"/>
                      <a:gd name="connsiteY1" fmla="*/ 160782 h 1607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9917" h="160781">
                        <a:moveTo>
                          <a:pt x="0" y="0"/>
                        </a:moveTo>
                        <a:lnTo>
                          <a:pt x="99917" y="160782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任意多边形: 形状 347"/>
                  <p:cNvSpPr/>
                  <p:nvPr/>
                </p:nvSpPr>
                <p:spPr>
                  <a:xfrm>
                    <a:off x="2132170" y="2175986"/>
                    <a:ext cx="163448" cy="106584"/>
                  </a:xfrm>
                  <a:custGeom>
                    <a:avLst/>
                    <a:gdLst>
                      <a:gd name="connsiteX0" fmla="*/ 0 w 163448"/>
                      <a:gd name="connsiteY0" fmla="*/ 106585 h 106584"/>
                      <a:gd name="connsiteX1" fmla="*/ 163449 w 163448"/>
                      <a:gd name="connsiteY1" fmla="*/ 0 h 106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3448" h="106584">
                        <a:moveTo>
                          <a:pt x="0" y="106585"/>
                        </a:moveTo>
                        <a:lnTo>
                          <a:pt x="163449" y="0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任意多边形: 形状 348"/>
                  <p:cNvSpPr/>
                  <p:nvPr/>
                </p:nvSpPr>
                <p:spPr>
                  <a:xfrm>
                    <a:off x="1743931" y="2023776"/>
                    <a:ext cx="91439" cy="161734"/>
                  </a:xfrm>
                  <a:custGeom>
                    <a:avLst/>
                    <a:gdLst>
                      <a:gd name="connsiteX0" fmla="*/ 91440 w 91439"/>
                      <a:gd name="connsiteY0" fmla="*/ 161734 h 161734"/>
                      <a:gd name="connsiteX1" fmla="*/ 0 w 91439"/>
                      <a:gd name="connsiteY1" fmla="*/ 0 h 161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439" h="161734">
                        <a:moveTo>
                          <a:pt x="91440" y="161734"/>
                        </a:moveTo>
                        <a:lnTo>
                          <a:pt x="0" y="0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任意多边形: 形状 349"/>
                  <p:cNvSpPr/>
                  <p:nvPr/>
                </p:nvSpPr>
                <p:spPr>
                  <a:xfrm>
                    <a:off x="1918524" y="2028142"/>
                    <a:ext cx="127063" cy="21065"/>
                  </a:xfrm>
                  <a:custGeom>
                    <a:avLst/>
                    <a:gdLst>
                      <a:gd name="connsiteX0" fmla="*/ 0 w 127063"/>
                      <a:gd name="connsiteY0" fmla="*/ 1825 h 21065"/>
                      <a:gd name="connsiteX1" fmla="*/ 127063 w 127063"/>
                      <a:gd name="connsiteY1" fmla="*/ 21066 h 21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063" h="21065">
                        <a:moveTo>
                          <a:pt x="0" y="1825"/>
                        </a:moveTo>
                        <a:cubicBezTo>
                          <a:pt x="43053" y="-3604"/>
                          <a:pt x="87535" y="3158"/>
                          <a:pt x="127063" y="21066"/>
                        </a:cubicBezTo>
                      </a:path>
                    </a:pathLst>
                  </a:custGeom>
                  <a:noFill/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任意多边形: 形状 350"/>
                  <p:cNvSpPr/>
                  <p:nvPr/>
                </p:nvSpPr>
                <p:spPr>
                  <a:xfrm>
                    <a:off x="2068067" y="2057209"/>
                    <a:ext cx="26955" cy="11715"/>
                  </a:xfrm>
                  <a:custGeom>
                    <a:avLst/>
                    <a:gdLst>
                      <a:gd name="connsiteX0" fmla="*/ 0 w 26955"/>
                      <a:gd name="connsiteY0" fmla="*/ 0 h 11715"/>
                      <a:gd name="connsiteX1" fmla="*/ 26956 w 26955"/>
                      <a:gd name="connsiteY1" fmla="*/ 11716 h 11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6955" h="11715">
                        <a:moveTo>
                          <a:pt x="0" y="0"/>
                        </a:moveTo>
                        <a:cubicBezTo>
                          <a:pt x="8954" y="3905"/>
                          <a:pt x="18002" y="7811"/>
                          <a:pt x="26956" y="11716"/>
                        </a:cubicBezTo>
                      </a:path>
                    </a:pathLst>
                  </a:custGeom>
                  <a:noFill/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任意多边形: 形状 351"/>
                  <p:cNvSpPr/>
                  <p:nvPr/>
                </p:nvSpPr>
                <p:spPr>
                  <a:xfrm>
                    <a:off x="1776602" y="2610707"/>
                    <a:ext cx="115728" cy="51339"/>
                  </a:xfrm>
                  <a:custGeom>
                    <a:avLst/>
                    <a:gdLst>
                      <a:gd name="connsiteX0" fmla="*/ 0 w 115728"/>
                      <a:gd name="connsiteY0" fmla="*/ 0 h 51339"/>
                      <a:gd name="connsiteX1" fmla="*/ 115729 w 115728"/>
                      <a:gd name="connsiteY1" fmla="*/ 51340 h 51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5728" h="51339">
                        <a:moveTo>
                          <a:pt x="0" y="0"/>
                        </a:moveTo>
                        <a:cubicBezTo>
                          <a:pt x="31242" y="29528"/>
                          <a:pt x="72866" y="48006"/>
                          <a:pt x="115729" y="51340"/>
                        </a:cubicBezTo>
                      </a:path>
                    </a:pathLst>
                  </a:custGeom>
                  <a:noFill/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任意多边形: 形状 352"/>
                  <p:cNvSpPr/>
                  <p:nvPr/>
                </p:nvSpPr>
                <p:spPr>
                  <a:xfrm>
                    <a:off x="1916524" y="2658237"/>
                    <a:ext cx="35432" cy="4857"/>
                  </a:xfrm>
                  <a:custGeom>
                    <a:avLst/>
                    <a:gdLst>
                      <a:gd name="connsiteX0" fmla="*/ 0 w 35432"/>
                      <a:gd name="connsiteY0" fmla="*/ 4858 h 4857"/>
                      <a:gd name="connsiteX1" fmla="*/ 35433 w 35432"/>
                      <a:gd name="connsiteY1" fmla="*/ 0 h 4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5432" h="4857">
                        <a:moveTo>
                          <a:pt x="0" y="4858"/>
                        </a:moveTo>
                        <a:cubicBezTo>
                          <a:pt x="12001" y="4572"/>
                          <a:pt x="23908" y="2953"/>
                          <a:pt x="35433" y="0"/>
                        </a:cubicBezTo>
                      </a:path>
                    </a:pathLst>
                  </a:custGeom>
                  <a:noFill/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5" name="任意多边形: 形状 334"/>
                <p:cNvSpPr/>
                <p:nvPr/>
              </p:nvSpPr>
              <p:spPr>
                <a:xfrm>
                  <a:off x="2414491" y="2579560"/>
                  <a:ext cx="218979" cy="117919"/>
                </a:xfrm>
                <a:custGeom>
                  <a:avLst/>
                  <a:gdLst>
                    <a:gd name="connsiteX0" fmla="*/ 0 w 218979"/>
                    <a:gd name="connsiteY0" fmla="*/ 117919 h 117919"/>
                    <a:gd name="connsiteX1" fmla="*/ 218980 w 218979"/>
                    <a:gd name="connsiteY1" fmla="*/ 0 h 117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8979" h="117919">
                      <a:moveTo>
                        <a:pt x="0" y="117919"/>
                      </a:moveTo>
                      <a:lnTo>
                        <a:pt x="21898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6" name="任意多边形: 形状 335"/>
                <p:cNvSpPr/>
                <p:nvPr/>
              </p:nvSpPr>
              <p:spPr>
                <a:xfrm>
                  <a:off x="2393536" y="2541365"/>
                  <a:ext cx="218408" cy="119157"/>
                </a:xfrm>
                <a:custGeom>
                  <a:avLst/>
                  <a:gdLst>
                    <a:gd name="connsiteX0" fmla="*/ 218408 w 218408"/>
                    <a:gd name="connsiteY0" fmla="*/ 0 h 119157"/>
                    <a:gd name="connsiteX1" fmla="*/ 0 w 218408"/>
                    <a:gd name="connsiteY1" fmla="*/ 119158 h 11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8408" h="119157">
                      <a:moveTo>
                        <a:pt x="218408" y="0"/>
                      </a:moveTo>
                      <a:lnTo>
                        <a:pt x="0" y="119158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7" name="任意多边形: 形状 336"/>
                <p:cNvSpPr/>
                <p:nvPr/>
              </p:nvSpPr>
              <p:spPr>
                <a:xfrm>
                  <a:off x="2476594" y="2501741"/>
                  <a:ext cx="108489" cy="56959"/>
                </a:xfrm>
                <a:custGeom>
                  <a:avLst/>
                  <a:gdLst>
                    <a:gd name="connsiteX0" fmla="*/ 0 w 108489"/>
                    <a:gd name="connsiteY0" fmla="*/ 56960 h 56959"/>
                    <a:gd name="connsiteX1" fmla="*/ 108490 w 108489"/>
                    <a:gd name="connsiteY1" fmla="*/ 0 h 56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489" h="56959">
                      <a:moveTo>
                        <a:pt x="0" y="56960"/>
                      </a:moveTo>
                      <a:lnTo>
                        <a:pt x="10849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8" name="任意多边形: 形状 337"/>
                <p:cNvSpPr/>
                <p:nvPr/>
              </p:nvSpPr>
              <p:spPr>
                <a:xfrm>
                  <a:off x="1239868" y="2178462"/>
                  <a:ext cx="90963" cy="50006"/>
                </a:xfrm>
                <a:custGeom>
                  <a:avLst/>
                  <a:gdLst>
                    <a:gd name="connsiteX0" fmla="*/ 0 w 90963"/>
                    <a:gd name="connsiteY0" fmla="*/ 50006 h 50006"/>
                    <a:gd name="connsiteX1" fmla="*/ 90964 w 90963"/>
                    <a:gd name="connsiteY1" fmla="*/ 0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0963" h="50006">
                      <a:moveTo>
                        <a:pt x="0" y="50006"/>
                      </a:moveTo>
                      <a:lnTo>
                        <a:pt x="90964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9" name="任意多边形: 形状 338"/>
                <p:cNvSpPr/>
                <p:nvPr/>
              </p:nvSpPr>
              <p:spPr>
                <a:xfrm>
                  <a:off x="1217770" y="2227230"/>
                  <a:ext cx="142112" cy="81152"/>
                </a:xfrm>
                <a:custGeom>
                  <a:avLst/>
                  <a:gdLst>
                    <a:gd name="connsiteX0" fmla="*/ 0 w 142112"/>
                    <a:gd name="connsiteY0" fmla="*/ 81153 h 81152"/>
                    <a:gd name="connsiteX1" fmla="*/ 142113 w 142112"/>
                    <a:gd name="connsiteY1" fmla="*/ 0 h 81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2112" h="81152">
                      <a:moveTo>
                        <a:pt x="0" y="81153"/>
                      </a:moveTo>
                      <a:lnTo>
                        <a:pt x="142113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0" name="任意多边形: 形状 339"/>
                <p:cNvSpPr/>
                <p:nvPr/>
              </p:nvSpPr>
              <p:spPr>
                <a:xfrm>
                  <a:off x="1243202" y="2278856"/>
                  <a:ext cx="134016" cy="75819"/>
                </a:xfrm>
                <a:custGeom>
                  <a:avLst/>
                  <a:gdLst>
                    <a:gd name="connsiteX0" fmla="*/ 0 w 134016"/>
                    <a:gd name="connsiteY0" fmla="*/ 75819 h 75819"/>
                    <a:gd name="connsiteX1" fmla="*/ 134017 w 134016"/>
                    <a:gd name="connsiteY1" fmla="*/ 0 h 75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4016" h="75819">
                      <a:moveTo>
                        <a:pt x="0" y="75819"/>
                      </a:moveTo>
                      <a:lnTo>
                        <a:pt x="134017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1" name="任意多边形: 形状 340"/>
                <p:cNvSpPr/>
                <p:nvPr/>
              </p:nvSpPr>
              <p:spPr>
                <a:xfrm>
                  <a:off x="1393697" y="2268378"/>
                  <a:ext cx="243077" cy="56864"/>
                </a:xfrm>
                <a:custGeom>
                  <a:avLst/>
                  <a:gdLst>
                    <a:gd name="connsiteX0" fmla="*/ 0 w 243077"/>
                    <a:gd name="connsiteY0" fmla="*/ 44863 h 56864"/>
                    <a:gd name="connsiteX1" fmla="*/ 85725 w 243077"/>
                    <a:gd name="connsiteY1" fmla="*/ 0 h 56864"/>
                    <a:gd name="connsiteX2" fmla="*/ 243078 w 243077"/>
                    <a:gd name="connsiteY2" fmla="*/ 56864 h 56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3077" h="56864">
                      <a:moveTo>
                        <a:pt x="0" y="44863"/>
                      </a:moveTo>
                      <a:lnTo>
                        <a:pt x="85725" y="0"/>
                      </a:lnTo>
                      <a:lnTo>
                        <a:pt x="243078" y="56864"/>
                      </a:ln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4" name="组合 273"/>
              <p:cNvGrpSpPr/>
              <p:nvPr/>
            </p:nvGrpSpPr>
            <p:grpSpPr>
              <a:xfrm>
                <a:off x="482640" y="236781"/>
                <a:ext cx="511648" cy="402054"/>
                <a:chOff x="2702889" y="2197595"/>
                <a:chExt cx="442911" cy="348041"/>
              </a:xfrm>
              <a:solidFill>
                <a:schemeClr val="accent2"/>
              </a:solidFill>
            </p:grpSpPr>
            <p:sp>
              <p:nvSpPr>
                <p:cNvPr id="282" name="任意多边形: 形状 281"/>
                <p:cNvSpPr/>
                <p:nvPr/>
              </p:nvSpPr>
              <p:spPr>
                <a:xfrm>
                  <a:off x="2702889" y="2197595"/>
                  <a:ext cx="151018" cy="151018"/>
                </a:xfrm>
                <a:custGeom>
                  <a:avLst/>
                  <a:gdLst>
                    <a:gd name="connsiteX0" fmla="*/ 148376 w 151018"/>
                    <a:gd name="connsiteY0" fmla="*/ 70747 h 151018"/>
                    <a:gd name="connsiteX1" fmla="*/ 107418 w 151018"/>
                    <a:gd name="connsiteY1" fmla="*/ 45410 h 151018"/>
                    <a:gd name="connsiteX2" fmla="*/ 105609 w 151018"/>
                    <a:gd name="connsiteY2" fmla="*/ 43601 h 151018"/>
                    <a:gd name="connsiteX3" fmla="*/ 80272 w 151018"/>
                    <a:gd name="connsiteY3" fmla="*/ 2643 h 151018"/>
                    <a:gd name="connsiteX4" fmla="*/ 70747 w 151018"/>
                    <a:gd name="connsiteY4" fmla="*/ 2643 h 151018"/>
                    <a:gd name="connsiteX5" fmla="*/ 45410 w 151018"/>
                    <a:gd name="connsiteY5" fmla="*/ 43601 h 151018"/>
                    <a:gd name="connsiteX6" fmla="*/ 43601 w 151018"/>
                    <a:gd name="connsiteY6" fmla="*/ 45410 h 151018"/>
                    <a:gd name="connsiteX7" fmla="*/ 2643 w 151018"/>
                    <a:gd name="connsiteY7" fmla="*/ 70747 h 151018"/>
                    <a:gd name="connsiteX8" fmla="*/ 2643 w 151018"/>
                    <a:gd name="connsiteY8" fmla="*/ 80272 h 151018"/>
                    <a:gd name="connsiteX9" fmla="*/ 43601 w 151018"/>
                    <a:gd name="connsiteY9" fmla="*/ 105608 h 151018"/>
                    <a:gd name="connsiteX10" fmla="*/ 45410 w 151018"/>
                    <a:gd name="connsiteY10" fmla="*/ 107418 h 151018"/>
                    <a:gd name="connsiteX11" fmla="*/ 70747 w 151018"/>
                    <a:gd name="connsiteY11" fmla="*/ 148376 h 151018"/>
                    <a:gd name="connsiteX12" fmla="*/ 80272 w 151018"/>
                    <a:gd name="connsiteY12" fmla="*/ 148376 h 151018"/>
                    <a:gd name="connsiteX13" fmla="*/ 105609 w 151018"/>
                    <a:gd name="connsiteY13" fmla="*/ 107418 h 151018"/>
                    <a:gd name="connsiteX14" fmla="*/ 107418 w 151018"/>
                    <a:gd name="connsiteY14" fmla="*/ 105608 h 151018"/>
                    <a:gd name="connsiteX15" fmla="*/ 148376 w 151018"/>
                    <a:gd name="connsiteY15" fmla="*/ 80272 h 151018"/>
                    <a:gd name="connsiteX16" fmla="*/ 148376 w 151018"/>
                    <a:gd name="connsiteY16" fmla="*/ 70747 h 151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1018" h="151018">
                      <a:moveTo>
                        <a:pt x="148376" y="70747"/>
                      </a:moveTo>
                      <a:lnTo>
                        <a:pt x="107418" y="45410"/>
                      </a:lnTo>
                      <a:cubicBezTo>
                        <a:pt x="106656" y="44934"/>
                        <a:pt x="106085" y="44363"/>
                        <a:pt x="105609" y="43601"/>
                      </a:cubicBezTo>
                      <a:lnTo>
                        <a:pt x="80272" y="2643"/>
                      </a:lnTo>
                      <a:cubicBezTo>
                        <a:pt x="78081" y="-881"/>
                        <a:pt x="72938" y="-881"/>
                        <a:pt x="70747" y="2643"/>
                      </a:cubicBezTo>
                      <a:lnTo>
                        <a:pt x="45410" y="43601"/>
                      </a:lnTo>
                      <a:cubicBezTo>
                        <a:pt x="44934" y="44363"/>
                        <a:pt x="44363" y="44934"/>
                        <a:pt x="43601" y="45410"/>
                      </a:cubicBezTo>
                      <a:lnTo>
                        <a:pt x="2643" y="70747"/>
                      </a:lnTo>
                      <a:cubicBezTo>
                        <a:pt x="-881" y="72938"/>
                        <a:pt x="-881" y="78081"/>
                        <a:pt x="2643" y="80272"/>
                      </a:cubicBezTo>
                      <a:lnTo>
                        <a:pt x="43601" y="105608"/>
                      </a:lnTo>
                      <a:cubicBezTo>
                        <a:pt x="44363" y="106085"/>
                        <a:pt x="44934" y="106656"/>
                        <a:pt x="45410" y="107418"/>
                      </a:cubicBezTo>
                      <a:lnTo>
                        <a:pt x="70747" y="148376"/>
                      </a:lnTo>
                      <a:cubicBezTo>
                        <a:pt x="72938" y="151900"/>
                        <a:pt x="78081" y="151900"/>
                        <a:pt x="80272" y="148376"/>
                      </a:cubicBezTo>
                      <a:lnTo>
                        <a:pt x="105609" y="107418"/>
                      </a:lnTo>
                      <a:cubicBezTo>
                        <a:pt x="106085" y="106656"/>
                        <a:pt x="106656" y="106085"/>
                        <a:pt x="107418" y="105608"/>
                      </a:cubicBezTo>
                      <a:lnTo>
                        <a:pt x="148376" y="80272"/>
                      </a:lnTo>
                      <a:cubicBezTo>
                        <a:pt x="151900" y="78081"/>
                        <a:pt x="151900" y="72938"/>
                        <a:pt x="148376" y="707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任意多边形: 形状 282"/>
                <p:cNvSpPr/>
                <p:nvPr/>
              </p:nvSpPr>
              <p:spPr>
                <a:xfrm>
                  <a:off x="2873338" y="2273174"/>
                  <a:ext cx="272462" cy="272462"/>
                </a:xfrm>
                <a:custGeom>
                  <a:avLst/>
                  <a:gdLst>
                    <a:gd name="connsiteX0" fmla="*/ 267676 w 272462"/>
                    <a:gd name="connsiteY0" fmla="*/ 127659 h 272462"/>
                    <a:gd name="connsiteX1" fmla="*/ 193762 w 272462"/>
                    <a:gd name="connsiteY1" fmla="*/ 81939 h 272462"/>
                    <a:gd name="connsiteX2" fmla="*/ 190524 w 272462"/>
                    <a:gd name="connsiteY2" fmla="*/ 78700 h 272462"/>
                    <a:gd name="connsiteX3" fmla="*/ 144804 w 272462"/>
                    <a:gd name="connsiteY3" fmla="*/ 4786 h 272462"/>
                    <a:gd name="connsiteX4" fmla="*/ 127659 w 272462"/>
                    <a:gd name="connsiteY4" fmla="*/ 4786 h 272462"/>
                    <a:gd name="connsiteX5" fmla="*/ 81939 w 272462"/>
                    <a:gd name="connsiteY5" fmla="*/ 78700 h 272462"/>
                    <a:gd name="connsiteX6" fmla="*/ 78700 w 272462"/>
                    <a:gd name="connsiteY6" fmla="*/ 81939 h 272462"/>
                    <a:gd name="connsiteX7" fmla="*/ 4786 w 272462"/>
                    <a:gd name="connsiteY7" fmla="*/ 127659 h 272462"/>
                    <a:gd name="connsiteX8" fmla="*/ 4786 w 272462"/>
                    <a:gd name="connsiteY8" fmla="*/ 144804 h 272462"/>
                    <a:gd name="connsiteX9" fmla="*/ 78700 w 272462"/>
                    <a:gd name="connsiteY9" fmla="*/ 190524 h 272462"/>
                    <a:gd name="connsiteX10" fmla="*/ 81939 w 272462"/>
                    <a:gd name="connsiteY10" fmla="*/ 193762 h 272462"/>
                    <a:gd name="connsiteX11" fmla="*/ 127659 w 272462"/>
                    <a:gd name="connsiteY11" fmla="*/ 267676 h 272462"/>
                    <a:gd name="connsiteX12" fmla="*/ 144804 w 272462"/>
                    <a:gd name="connsiteY12" fmla="*/ 267676 h 272462"/>
                    <a:gd name="connsiteX13" fmla="*/ 190524 w 272462"/>
                    <a:gd name="connsiteY13" fmla="*/ 193762 h 272462"/>
                    <a:gd name="connsiteX14" fmla="*/ 193762 w 272462"/>
                    <a:gd name="connsiteY14" fmla="*/ 190524 h 272462"/>
                    <a:gd name="connsiteX15" fmla="*/ 267676 w 272462"/>
                    <a:gd name="connsiteY15" fmla="*/ 144804 h 272462"/>
                    <a:gd name="connsiteX16" fmla="*/ 267676 w 272462"/>
                    <a:gd name="connsiteY16" fmla="*/ 127659 h 272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72462" h="272462">
                      <a:moveTo>
                        <a:pt x="267676" y="127659"/>
                      </a:moveTo>
                      <a:lnTo>
                        <a:pt x="193762" y="81939"/>
                      </a:lnTo>
                      <a:cubicBezTo>
                        <a:pt x="192429" y="81082"/>
                        <a:pt x="191286" y="80034"/>
                        <a:pt x="190524" y="78700"/>
                      </a:cubicBezTo>
                      <a:lnTo>
                        <a:pt x="144804" y="4786"/>
                      </a:lnTo>
                      <a:cubicBezTo>
                        <a:pt x="140899" y="-1595"/>
                        <a:pt x="131564" y="-1595"/>
                        <a:pt x="127659" y="4786"/>
                      </a:cubicBezTo>
                      <a:lnTo>
                        <a:pt x="81939" y="78700"/>
                      </a:lnTo>
                      <a:cubicBezTo>
                        <a:pt x="81082" y="80034"/>
                        <a:pt x="80034" y="81177"/>
                        <a:pt x="78700" y="81939"/>
                      </a:cubicBezTo>
                      <a:lnTo>
                        <a:pt x="4786" y="127659"/>
                      </a:lnTo>
                      <a:cubicBezTo>
                        <a:pt x="-1595" y="131564"/>
                        <a:pt x="-1595" y="140898"/>
                        <a:pt x="4786" y="144804"/>
                      </a:cubicBezTo>
                      <a:lnTo>
                        <a:pt x="78700" y="190524"/>
                      </a:lnTo>
                      <a:cubicBezTo>
                        <a:pt x="80034" y="191381"/>
                        <a:pt x="81177" y="192429"/>
                        <a:pt x="81939" y="193762"/>
                      </a:cubicBezTo>
                      <a:lnTo>
                        <a:pt x="127659" y="267676"/>
                      </a:lnTo>
                      <a:cubicBezTo>
                        <a:pt x="131564" y="274058"/>
                        <a:pt x="140899" y="274058"/>
                        <a:pt x="144804" y="267676"/>
                      </a:cubicBezTo>
                      <a:lnTo>
                        <a:pt x="190524" y="193762"/>
                      </a:lnTo>
                      <a:cubicBezTo>
                        <a:pt x="191381" y="192429"/>
                        <a:pt x="192429" y="191286"/>
                        <a:pt x="193762" y="190524"/>
                      </a:cubicBezTo>
                      <a:lnTo>
                        <a:pt x="267676" y="144804"/>
                      </a:lnTo>
                      <a:cubicBezTo>
                        <a:pt x="274058" y="140898"/>
                        <a:pt x="274058" y="131564"/>
                        <a:pt x="267676" y="12765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sp>
            <p:nvSpPr>
              <p:cNvPr id="190" name="任意多边形: 形状 189"/>
              <p:cNvSpPr/>
              <p:nvPr/>
            </p:nvSpPr>
            <p:spPr>
              <a:xfrm>
                <a:off x="4442306" y="511524"/>
                <a:ext cx="385556" cy="192779"/>
              </a:xfrm>
              <a:custGeom>
                <a:avLst/>
                <a:gdLst>
                  <a:gd name="connsiteX0" fmla="*/ 361378 w 361377"/>
                  <a:gd name="connsiteY0" fmla="*/ 180689 h 180689"/>
                  <a:gd name="connsiteX1" fmla="*/ 291083 w 361377"/>
                  <a:gd name="connsiteY1" fmla="*/ 180689 h 180689"/>
                  <a:gd name="connsiteX2" fmla="*/ 180689 w 361377"/>
                  <a:gd name="connsiteY2" fmla="*/ 70295 h 180689"/>
                  <a:gd name="connsiteX3" fmla="*/ 70295 w 361377"/>
                  <a:gd name="connsiteY3" fmla="*/ 180689 h 180689"/>
                  <a:gd name="connsiteX4" fmla="*/ 0 w 361377"/>
                  <a:gd name="connsiteY4" fmla="*/ 180689 h 180689"/>
                  <a:gd name="connsiteX5" fmla="*/ 180689 w 361377"/>
                  <a:gd name="connsiteY5" fmla="*/ 0 h 180689"/>
                  <a:gd name="connsiteX6" fmla="*/ 361378 w 361377"/>
                  <a:gd name="connsiteY6" fmla="*/ 180689 h 18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377" h="180689">
                    <a:moveTo>
                      <a:pt x="361378" y="180689"/>
                    </a:moveTo>
                    <a:lnTo>
                      <a:pt x="291083" y="180689"/>
                    </a:lnTo>
                    <a:cubicBezTo>
                      <a:pt x="291083" y="119824"/>
                      <a:pt x="241554" y="70295"/>
                      <a:pt x="180689" y="70295"/>
                    </a:cubicBezTo>
                    <a:cubicBezTo>
                      <a:pt x="119824" y="70295"/>
                      <a:pt x="70295" y="119824"/>
                      <a:pt x="70295" y="180689"/>
                    </a:cubicBezTo>
                    <a:lnTo>
                      <a:pt x="0" y="180689"/>
                    </a:lnTo>
                    <a:cubicBezTo>
                      <a:pt x="0" y="81058"/>
                      <a:pt x="81058" y="0"/>
                      <a:pt x="180689" y="0"/>
                    </a:cubicBezTo>
                    <a:cubicBezTo>
                      <a:pt x="280320" y="0"/>
                      <a:pt x="361378" y="81058"/>
                      <a:pt x="361378" y="18068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76" name="组合 375"/>
              <p:cNvGrpSpPr/>
              <p:nvPr/>
            </p:nvGrpSpPr>
            <p:grpSpPr>
              <a:xfrm>
                <a:off x="4733874" y="1388112"/>
                <a:ext cx="563066" cy="863353"/>
                <a:chOff x="7327549" y="1709878"/>
                <a:chExt cx="1065847" cy="1634271"/>
              </a:xfrm>
            </p:grpSpPr>
            <p:grpSp>
              <p:nvGrpSpPr>
                <p:cNvPr id="185" name="组合 184"/>
                <p:cNvGrpSpPr/>
                <p:nvPr/>
              </p:nvGrpSpPr>
              <p:grpSpPr>
                <a:xfrm>
                  <a:off x="7509592" y="1709878"/>
                  <a:ext cx="883804" cy="1135780"/>
                  <a:chOff x="10608848" y="3560904"/>
                  <a:chExt cx="828378" cy="1064552"/>
                </a:xfrm>
              </p:grpSpPr>
              <p:sp>
                <p:nvSpPr>
                  <p:cNvPr id="259" name="任意多边形: 形状 258"/>
                  <p:cNvSpPr/>
                  <p:nvPr/>
                </p:nvSpPr>
                <p:spPr>
                  <a:xfrm>
                    <a:off x="10608848" y="3560904"/>
                    <a:ext cx="828378" cy="912417"/>
                  </a:xfrm>
                  <a:custGeom>
                    <a:avLst/>
                    <a:gdLst>
                      <a:gd name="connsiteX0" fmla="*/ 499969 w 828378"/>
                      <a:gd name="connsiteY0" fmla="*/ 912417 h 912417"/>
                      <a:gd name="connsiteX1" fmla="*/ 155926 w 828378"/>
                      <a:gd name="connsiteY1" fmla="*/ 831550 h 912417"/>
                      <a:gd name="connsiteX2" fmla="*/ 128208 w 828378"/>
                      <a:gd name="connsiteY2" fmla="*/ 644479 h 912417"/>
                      <a:gd name="connsiteX3" fmla="*/ 18289 w 828378"/>
                      <a:gd name="connsiteY3" fmla="*/ 289958 h 912417"/>
                      <a:gd name="connsiteX4" fmla="*/ 532925 w 828378"/>
                      <a:gd name="connsiteY4" fmla="*/ 8494 h 912417"/>
                      <a:gd name="connsiteX5" fmla="*/ 819342 w 828378"/>
                      <a:gd name="connsiteY5" fmla="*/ 487983 h 912417"/>
                      <a:gd name="connsiteX6" fmla="*/ 572835 w 828378"/>
                      <a:gd name="connsiteY6" fmla="*/ 745825 h 912417"/>
                      <a:gd name="connsiteX7" fmla="*/ 499969 w 828378"/>
                      <a:gd name="connsiteY7" fmla="*/ 912417 h 912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28378" h="912417">
                        <a:moveTo>
                          <a:pt x="499969" y="912417"/>
                        </a:moveTo>
                        <a:lnTo>
                          <a:pt x="155926" y="831550"/>
                        </a:lnTo>
                        <a:lnTo>
                          <a:pt x="128208" y="644479"/>
                        </a:lnTo>
                        <a:cubicBezTo>
                          <a:pt x="128208" y="644479"/>
                          <a:pt x="-57816" y="508843"/>
                          <a:pt x="18289" y="289958"/>
                        </a:cubicBezTo>
                        <a:cubicBezTo>
                          <a:pt x="100109" y="54405"/>
                          <a:pt x="309659" y="-28653"/>
                          <a:pt x="532925" y="8494"/>
                        </a:cubicBezTo>
                        <a:cubicBezTo>
                          <a:pt x="769145" y="47833"/>
                          <a:pt x="858965" y="307770"/>
                          <a:pt x="819342" y="487983"/>
                        </a:cubicBezTo>
                        <a:cubicBezTo>
                          <a:pt x="782861" y="654099"/>
                          <a:pt x="572835" y="745825"/>
                          <a:pt x="572835" y="745825"/>
                        </a:cubicBezTo>
                        <a:lnTo>
                          <a:pt x="499969" y="91241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任意多边形: 形状 259"/>
                  <p:cNvSpPr/>
                  <p:nvPr/>
                </p:nvSpPr>
                <p:spPr>
                  <a:xfrm>
                    <a:off x="10887473" y="3873327"/>
                    <a:ext cx="310914" cy="463595"/>
                  </a:xfrm>
                  <a:custGeom>
                    <a:avLst/>
                    <a:gdLst>
                      <a:gd name="connsiteX0" fmla="*/ 10269 w 310914"/>
                      <a:gd name="connsiteY0" fmla="*/ 440354 h 463595"/>
                      <a:gd name="connsiteX1" fmla="*/ 59323 w 310914"/>
                      <a:gd name="connsiteY1" fmla="*/ 196324 h 463595"/>
                      <a:gd name="connsiteX2" fmla="*/ 36272 w 310914"/>
                      <a:gd name="connsiteY2" fmla="*/ 58021 h 463595"/>
                      <a:gd name="connsiteX3" fmla="*/ 10460 w 310914"/>
                      <a:gd name="connsiteY3" fmla="*/ 44210 h 463595"/>
                      <a:gd name="connsiteX4" fmla="*/ 1696 w 310914"/>
                      <a:gd name="connsiteY4" fmla="*/ 61831 h 463595"/>
                      <a:gd name="connsiteX5" fmla="*/ 45226 w 310914"/>
                      <a:gd name="connsiteY5" fmla="*/ 214040 h 463595"/>
                      <a:gd name="connsiteX6" fmla="*/ 84565 w 310914"/>
                      <a:gd name="connsiteY6" fmla="*/ 238996 h 463595"/>
                      <a:gd name="connsiteX7" fmla="*/ 130093 w 310914"/>
                      <a:gd name="connsiteY7" fmla="*/ 213278 h 463595"/>
                      <a:gd name="connsiteX8" fmla="*/ 211151 w 310914"/>
                      <a:gd name="connsiteY8" fmla="*/ 48972 h 463595"/>
                      <a:gd name="connsiteX9" fmla="*/ 216486 w 310914"/>
                      <a:gd name="connsiteY9" fmla="*/ 22112 h 463595"/>
                      <a:gd name="connsiteX10" fmla="*/ 201817 w 310914"/>
                      <a:gd name="connsiteY10" fmla="*/ 776 h 463595"/>
                      <a:gd name="connsiteX11" fmla="*/ 177529 w 310914"/>
                      <a:gd name="connsiteY11" fmla="*/ 10301 h 463595"/>
                      <a:gd name="connsiteX12" fmla="*/ 166955 w 310914"/>
                      <a:gd name="connsiteY12" fmla="*/ 35732 h 463595"/>
                      <a:gd name="connsiteX13" fmla="*/ 137142 w 310914"/>
                      <a:gd name="connsiteY13" fmla="*/ 147270 h 463595"/>
                      <a:gd name="connsiteX14" fmla="*/ 126950 w 310914"/>
                      <a:gd name="connsiteY14" fmla="*/ 203753 h 463595"/>
                      <a:gd name="connsiteX15" fmla="*/ 144571 w 310914"/>
                      <a:gd name="connsiteY15" fmla="*/ 257093 h 463595"/>
                      <a:gd name="connsiteX16" fmla="*/ 239346 w 310914"/>
                      <a:gd name="connsiteY16" fmla="*/ 264523 h 463595"/>
                      <a:gd name="connsiteX17" fmla="*/ 302592 w 310914"/>
                      <a:gd name="connsiteY17" fmla="*/ 184894 h 463595"/>
                      <a:gd name="connsiteX18" fmla="*/ 310879 w 310914"/>
                      <a:gd name="connsiteY18" fmla="*/ 155557 h 463595"/>
                      <a:gd name="connsiteX19" fmla="*/ 293257 w 310914"/>
                      <a:gd name="connsiteY19" fmla="*/ 133268 h 463595"/>
                      <a:gd name="connsiteX20" fmla="*/ 266301 w 310914"/>
                      <a:gd name="connsiteY20" fmla="*/ 148794 h 463595"/>
                      <a:gd name="connsiteX21" fmla="*/ 88564 w 310914"/>
                      <a:gd name="connsiteY21" fmla="*/ 463595 h 463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10914" h="463595">
                        <a:moveTo>
                          <a:pt x="10269" y="440354"/>
                        </a:moveTo>
                        <a:cubicBezTo>
                          <a:pt x="37701" y="361773"/>
                          <a:pt x="54179" y="279382"/>
                          <a:pt x="59323" y="196324"/>
                        </a:cubicBezTo>
                        <a:cubicBezTo>
                          <a:pt x="62180" y="148889"/>
                          <a:pt x="60752" y="98693"/>
                          <a:pt x="36272" y="58021"/>
                        </a:cubicBezTo>
                        <a:cubicBezTo>
                          <a:pt x="30748" y="48686"/>
                          <a:pt x="19985" y="39066"/>
                          <a:pt x="10460" y="44210"/>
                        </a:cubicBezTo>
                        <a:cubicBezTo>
                          <a:pt x="4459" y="47448"/>
                          <a:pt x="2554" y="55068"/>
                          <a:pt x="1696" y="61831"/>
                        </a:cubicBezTo>
                        <a:cubicBezTo>
                          <a:pt x="-5543" y="115647"/>
                          <a:pt x="10651" y="172226"/>
                          <a:pt x="45226" y="214040"/>
                        </a:cubicBezTo>
                        <a:cubicBezTo>
                          <a:pt x="55418" y="226328"/>
                          <a:pt x="68657" y="238138"/>
                          <a:pt x="84565" y="238996"/>
                        </a:cubicBezTo>
                        <a:cubicBezTo>
                          <a:pt x="102567" y="239948"/>
                          <a:pt x="118187" y="226899"/>
                          <a:pt x="130093" y="213278"/>
                        </a:cubicBezTo>
                        <a:cubicBezTo>
                          <a:pt x="170479" y="166987"/>
                          <a:pt x="191244" y="107170"/>
                          <a:pt x="211151" y="48972"/>
                        </a:cubicBezTo>
                        <a:cubicBezTo>
                          <a:pt x="214104" y="40304"/>
                          <a:pt x="217152" y="31255"/>
                          <a:pt x="216486" y="22112"/>
                        </a:cubicBezTo>
                        <a:cubicBezTo>
                          <a:pt x="215818" y="12968"/>
                          <a:pt x="210580" y="3443"/>
                          <a:pt x="201817" y="776"/>
                        </a:cubicBezTo>
                        <a:cubicBezTo>
                          <a:pt x="192959" y="-1987"/>
                          <a:pt x="183243" y="2966"/>
                          <a:pt x="177529" y="10301"/>
                        </a:cubicBezTo>
                        <a:cubicBezTo>
                          <a:pt x="171813" y="17635"/>
                          <a:pt x="169336" y="26779"/>
                          <a:pt x="166955" y="35732"/>
                        </a:cubicBezTo>
                        <a:cubicBezTo>
                          <a:pt x="157050" y="72880"/>
                          <a:pt x="147143" y="110122"/>
                          <a:pt x="137142" y="147270"/>
                        </a:cubicBezTo>
                        <a:cubicBezTo>
                          <a:pt x="132190" y="165844"/>
                          <a:pt x="127236" y="184608"/>
                          <a:pt x="126950" y="203753"/>
                        </a:cubicBezTo>
                        <a:cubicBezTo>
                          <a:pt x="126760" y="222898"/>
                          <a:pt x="131713" y="242901"/>
                          <a:pt x="144571" y="257093"/>
                        </a:cubicBezTo>
                        <a:cubicBezTo>
                          <a:pt x="167622" y="282620"/>
                          <a:pt x="209913" y="282239"/>
                          <a:pt x="239346" y="264523"/>
                        </a:cubicBezTo>
                        <a:cubicBezTo>
                          <a:pt x="268778" y="246711"/>
                          <a:pt x="287637" y="215850"/>
                          <a:pt x="302592" y="184894"/>
                        </a:cubicBezTo>
                        <a:cubicBezTo>
                          <a:pt x="307068" y="175654"/>
                          <a:pt x="311354" y="165748"/>
                          <a:pt x="310879" y="155557"/>
                        </a:cubicBezTo>
                        <a:cubicBezTo>
                          <a:pt x="310402" y="145270"/>
                          <a:pt x="303449" y="134602"/>
                          <a:pt x="293257" y="133268"/>
                        </a:cubicBezTo>
                        <a:cubicBezTo>
                          <a:pt x="282493" y="131839"/>
                          <a:pt x="273445" y="140603"/>
                          <a:pt x="266301" y="148794"/>
                        </a:cubicBezTo>
                        <a:cubicBezTo>
                          <a:pt x="186672" y="240329"/>
                          <a:pt x="125807" y="348152"/>
                          <a:pt x="88564" y="463595"/>
                        </a:cubicBezTo>
                      </a:path>
                    </a:pathLst>
                  </a:custGeom>
                  <a:noFill/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任意多边形: 形状 260"/>
                  <p:cNvSpPr/>
                  <p:nvPr/>
                </p:nvSpPr>
                <p:spPr>
                  <a:xfrm>
                    <a:off x="10798777" y="4553807"/>
                    <a:ext cx="150018" cy="71649"/>
                  </a:xfrm>
                  <a:custGeom>
                    <a:avLst/>
                    <a:gdLst>
                      <a:gd name="connsiteX0" fmla="*/ 0 w 150018"/>
                      <a:gd name="connsiteY0" fmla="*/ 0 h 71649"/>
                      <a:gd name="connsiteX1" fmla="*/ 26575 w 150018"/>
                      <a:gd name="connsiteY1" fmla="*/ 42291 h 71649"/>
                      <a:gd name="connsiteX2" fmla="*/ 43625 w 150018"/>
                      <a:gd name="connsiteY2" fmla="*/ 55721 h 71649"/>
                      <a:gd name="connsiteX3" fmla="*/ 86488 w 150018"/>
                      <a:gd name="connsiteY3" fmla="*/ 70009 h 71649"/>
                      <a:gd name="connsiteX4" fmla="*/ 116110 w 150018"/>
                      <a:gd name="connsiteY4" fmla="*/ 65151 h 71649"/>
                      <a:gd name="connsiteX5" fmla="*/ 150019 w 150018"/>
                      <a:gd name="connsiteY5" fmla="*/ 39529 h 71649"/>
                      <a:gd name="connsiteX6" fmla="*/ 0 w 150018"/>
                      <a:gd name="connsiteY6" fmla="*/ 0 h 71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0018" h="71649">
                        <a:moveTo>
                          <a:pt x="0" y="0"/>
                        </a:moveTo>
                        <a:lnTo>
                          <a:pt x="26575" y="42291"/>
                        </a:lnTo>
                        <a:cubicBezTo>
                          <a:pt x="30575" y="48578"/>
                          <a:pt x="36576" y="53340"/>
                          <a:pt x="43625" y="55721"/>
                        </a:cubicBezTo>
                        <a:lnTo>
                          <a:pt x="86488" y="70009"/>
                        </a:lnTo>
                        <a:cubicBezTo>
                          <a:pt x="96584" y="73343"/>
                          <a:pt x="107633" y="71533"/>
                          <a:pt x="116110" y="65151"/>
                        </a:cubicBezTo>
                        <a:lnTo>
                          <a:pt x="150019" y="3952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6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任意多边形: 形状 261"/>
                  <p:cNvSpPr/>
                  <p:nvPr/>
                </p:nvSpPr>
                <p:spPr>
                  <a:xfrm>
                    <a:off x="10715433" y="4281392"/>
                    <a:ext cx="456818" cy="332708"/>
                  </a:xfrm>
                  <a:custGeom>
                    <a:avLst/>
                    <a:gdLst>
                      <a:gd name="connsiteX0" fmla="*/ 6191 w 456818"/>
                      <a:gd name="connsiteY0" fmla="*/ 0 h 332708"/>
                      <a:gd name="connsiteX1" fmla="*/ 456819 w 456818"/>
                      <a:gd name="connsiteY1" fmla="*/ 118777 h 332708"/>
                      <a:gd name="connsiteX2" fmla="*/ 358616 w 456818"/>
                      <a:gd name="connsiteY2" fmla="*/ 298323 h 332708"/>
                      <a:gd name="connsiteX3" fmla="*/ 279463 w 456818"/>
                      <a:gd name="connsiteY3" fmla="*/ 332708 h 332708"/>
                      <a:gd name="connsiteX4" fmla="*/ 44005 w 456818"/>
                      <a:gd name="connsiteY4" fmla="*/ 270605 h 332708"/>
                      <a:gd name="connsiteX5" fmla="*/ 0 w 456818"/>
                      <a:gd name="connsiteY5" fmla="*/ 216599 h 332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56818" h="332708">
                        <a:moveTo>
                          <a:pt x="6191" y="0"/>
                        </a:moveTo>
                        <a:lnTo>
                          <a:pt x="456819" y="118777"/>
                        </a:lnTo>
                        <a:lnTo>
                          <a:pt x="358616" y="298323"/>
                        </a:lnTo>
                        <a:lnTo>
                          <a:pt x="279463" y="332708"/>
                        </a:lnTo>
                        <a:lnTo>
                          <a:pt x="44005" y="270605"/>
                        </a:lnTo>
                        <a:lnTo>
                          <a:pt x="0" y="216599"/>
                        </a:lnTo>
                        <a:close/>
                      </a:path>
                    </a:pathLst>
                  </a:custGeom>
                  <a:solidFill>
                    <a:srgbClr val="3F3C3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任意多边形: 形状 262"/>
                  <p:cNvSpPr/>
                  <p:nvPr/>
                </p:nvSpPr>
                <p:spPr>
                  <a:xfrm>
                    <a:off x="10691548" y="4244368"/>
                    <a:ext cx="514971" cy="192138"/>
                  </a:xfrm>
                  <a:custGeom>
                    <a:avLst/>
                    <a:gdLst>
                      <a:gd name="connsiteX0" fmla="*/ 493659 w 514971"/>
                      <a:gd name="connsiteY0" fmla="*/ 132941 h 192138"/>
                      <a:gd name="connsiteX1" fmla="*/ 36554 w 514971"/>
                      <a:gd name="connsiteY1" fmla="*/ 1305 h 192138"/>
                      <a:gd name="connsiteX2" fmla="*/ 21313 w 514971"/>
                      <a:gd name="connsiteY2" fmla="*/ 59217 h 192138"/>
                      <a:gd name="connsiteX3" fmla="*/ 478418 w 514971"/>
                      <a:gd name="connsiteY3" fmla="*/ 190853 h 192138"/>
                      <a:gd name="connsiteX4" fmla="*/ 493659 w 514971"/>
                      <a:gd name="connsiteY4" fmla="*/ 132941 h 192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4971" h="192138">
                        <a:moveTo>
                          <a:pt x="493659" y="132941"/>
                        </a:moveTo>
                        <a:cubicBezTo>
                          <a:pt x="341259" y="89031"/>
                          <a:pt x="188954" y="45120"/>
                          <a:pt x="36554" y="1305"/>
                        </a:cubicBezTo>
                        <a:cubicBezTo>
                          <a:pt x="-498" y="-9363"/>
                          <a:pt x="-15739" y="48549"/>
                          <a:pt x="21313" y="59217"/>
                        </a:cubicBezTo>
                        <a:cubicBezTo>
                          <a:pt x="173713" y="103128"/>
                          <a:pt x="326018" y="147038"/>
                          <a:pt x="478418" y="190853"/>
                        </a:cubicBezTo>
                        <a:cubicBezTo>
                          <a:pt x="515470" y="201426"/>
                          <a:pt x="530710" y="143609"/>
                          <a:pt x="493659" y="132941"/>
                        </a:cubicBezTo>
                        <a:close/>
                      </a:path>
                    </a:pathLst>
                  </a:custGeom>
                  <a:solidFill>
                    <a:srgbClr val="28252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任意多边形: 形状 263"/>
                  <p:cNvSpPr/>
                  <p:nvPr/>
                </p:nvSpPr>
                <p:spPr>
                  <a:xfrm>
                    <a:off x="10695907" y="4337780"/>
                    <a:ext cx="447960" cy="143827"/>
                  </a:xfrm>
                  <a:custGeom>
                    <a:avLst/>
                    <a:gdLst>
                      <a:gd name="connsiteX0" fmla="*/ 1 w 447960"/>
                      <a:gd name="connsiteY0" fmla="*/ 0 h 143827"/>
                      <a:gd name="connsiteX1" fmla="*/ 447960 w 447960"/>
                      <a:gd name="connsiteY1" fmla="*/ 143828 h 143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7960" h="143827">
                        <a:moveTo>
                          <a:pt x="1" y="0"/>
                        </a:moveTo>
                        <a:lnTo>
                          <a:pt x="447960" y="143828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任意多边形: 形状 264"/>
                  <p:cNvSpPr/>
                  <p:nvPr/>
                </p:nvSpPr>
                <p:spPr>
                  <a:xfrm>
                    <a:off x="10694860" y="4416552"/>
                    <a:ext cx="423767" cy="119634"/>
                  </a:xfrm>
                  <a:custGeom>
                    <a:avLst/>
                    <a:gdLst>
                      <a:gd name="connsiteX0" fmla="*/ -1 w 423767"/>
                      <a:gd name="connsiteY0" fmla="*/ 0 h 119634"/>
                      <a:gd name="connsiteX1" fmla="*/ 423768 w 423767"/>
                      <a:gd name="connsiteY1" fmla="*/ 119634 h 119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767" h="119634">
                        <a:moveTo>
                          <a:pt x="-1" y="0"/>
                        </a:moveTo>
                        <a:lnTo>
                          <a:pt x="423768" y="119634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任意多边形: 形状 265"/>
                  <p:cNvSpPr/>
                  <p:nvPr/>
                </p:nvSpPr>
                <p:spPr>
                  <a:xfrm>
                    <a:off x="10690669" y="4496371"/>
                    <a:ext cx="409289" cy="69437"/>
                  </a:xfrm>
                  <a:custGeom>
                    <a:avLst/>
                    <a:gdLst>
                      <a:gd name="connsiteX0" fmla="*/ 409289 w 409289"/>
                      <a:gd name="connsiteY0" fmla="*/ 69437 h 69437"/>
                      <a:gd name="connsiteX1" fmla="*/ 0 w 409289"/>
                      <a:gd name="connsiteY1" fmla="*/ 0 h 69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09289" h="69437">
                        <a:moveTo>
                          <a:pt x="409289" y="69437"/>
                        </a:moveTo>
                        <a:lnTo>
                          <a:pt x="0" y="0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任意多边形: 形状 266"/>
                  <p:cNvSpPr/>
                  <p:nvPr/>
                </p:nvSpPr>
                <p:spPr>
                  <a:xfrm>
                    <a:off x="10776298" y="3622672"/>
                    <a:ext cx="288797" cy="131320"/>
                  </a:xfrm>
                  <a:custGeom>
                    <a:avLst/>
                    <a:gdLst>
                      <a:gd name="connsiteX0" fmla="*/ 0 w 288797"/>
                      <a:gd name="connsiteY0" fmla="*/ 131320 h 131320"/>
                      <a:gd name="connsiteX1" fmla="*/ 288798 w 288797"/>
                      <a:gd name="connsiteY1" fmla="*/ 1114 h 131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8797" h="131320">
                        <a:moveTo>
                          <a:pt x="0" y="131320"/>
                        </a:moveTo>
                        <a:cubicBezTo>
                          <a:pt x="65723" y="42738"/>
                          <a:pt x="178880" y="-8316"/>
                          <a:pt x="288798" y="1114"/>
                        </a:cubicBezTo>
                      </a:path>
                    </a:pathLst>
                  </a:custGeom>
                  <a:noFill/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任意多边形: 形状 267"/>
                  <p:cNvSpPr/>
                  <p:nvPr/>
                </p:nvSpPr>
                <p:spPr>
                  <a:xfrm>
                    <a:off x="10717148" y="3795712"/>
                    <a:ext cx="37337" cy="84200"/>
                  </a:xfrm>
                  <a:custGeom>
                    <a:avLst/>
                    <a:gdLst>
                      <a:gd name="connsiteX0" fmla="*/ 37337 w 37337"/>
                      <a:gd name="connsiteY0" fmla="*/ 0 h 84200"/>
                      <a:gd name="connsiteX1" fmla="*/ 0 w 37337"/>
                      <a:gd name="connsiteY1" fmla="*/ 84201 h 84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7337" h="84200">
                        <a:moveTo>
                          <a:pt x="37337" y="0"/>
                        </a:moveTo>
                        <a:cubicBezTo>
                          <a:pt x="18573" y="24670"/>
                          <a:pt x="5715" y="53721"/>
                          <a:pt x="0" y="84201"/>
                        </a:cubicBezTo>
                      </a:path>
                    </a:pathLst>
                  </a:custGeom>
                  <a:noFill/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7" name="组合 186"/>
                <p:cNvGrpSpPr/>
                <p:nvPr/>
              </p:nvGrpSpPr>
              <p:grpSpPr>
                <a:xfrm>
                  <a:off x="7327549" y="2965349"/>
                  <a:ext cx="482049" cy="378800"/>
                  <a:chOff x="10356674" y="4736639"/>
                  <a:chExt cx="451818" cy="355044"/>
                </a:xfrm>
                <a:solidFill>
                  <a:srgbClr val="FFFFFF"/>
                </a:solidFill>
              </p:grpSpPr>
              <p:sp>
                <p:nvSpPr>
                  <p:cNvPr id="212" name="任意多边形: 形状 211"/>
                  <p:cNvSpPr/>
                  <p:nvPr/>
                </p:nvSpPr>
                <p:spPr>
                  <a:xfrm>
                    <a:off x="10356674" y="4736639"/>
                    <a:ext cx="154019" cy="154019"/>
                  </a:xfrm>
                  <a:custGeom>
                    <a:avLst/>
                    <a:gdLst>
                      <a:gd name="connsiteX0" fmla="*/ 151304 w 154019"/>
                      <a:gd name="connsiteY0" fmla="*/ 72152 h 154019"/>
                      <a:gd name="connsiteX1" fmla="*/ 109491 w 154019"/>
                      <a:gd name="connsiteY1" fmla="*/ 46339 h 154019"/>
                      <a:gd name="connsiteX2" fmla="*/ 107680 w 154019"/>
                      <a:gd name="connsiteY2" fmla="*/ 44529 h 154019"/>
                      <a:gd name="connsiteX3" fmla="*/ 81867 w 154019"/>
                      <a:gd name="connsiteY3" fmla="*/ 2715 h 154019"/>
                      <a:gd name="connsiteX4" fmla="*/ 72152 w 154019"/>
                      <a:gd name="connsiteY4" fmla="*/ 2715 h 154019"/>
                      <a:gd name="connsiteX5" fmla="*/ 46339 w 154019"/>
                      <a:gd name="connsiteY5" fmla="*/ 44529 h 154019"/>
                      <a:gd name="connsiteX6" fmla="*/ 44530 w 154019"/>
                      <a:gd name="connsiteY6" fmla="*/ 46339 h 154019"/>
                      <a:gd name="connsiteX7" fmla="*/ 2715 w 154019"/>
                      <a:gd name="connsiteY7" fmla="*/ 72152 h 154019"/>
                      <a:gd name="connsiteX8" fmla="*/ 2715 w 154019"/>
                      <a:gd name="connsiteY8" fmla="*/ 81867 h 154019"/>
                      <a:gd name="connsiteX9" fmla="*/ 44530 w 154019"/>
                      <a:gd name="connsiteY9" fmla="*/ 107680 h 154019"/>
                      <a:gd name="connsiteX10" fmla="*/ 46339 w 154019"/>
                      <a:gd name="connsiteY10" fmla="*/ 109490 h 154019"/>
                      <a:gd name="connsiteX11" fmla="*/ 72152 w 154019"/>
                      <a:gd name="connsiteY11" fmla="*/ 151305 h 154019"/>
                      <a:gd name="connsiteX12" fmla="*/ 81867 w 154019"/>
                      <a:gd name="connsiteY12" fmla="*/ 151305 h 154019"/>
                      <a:gd name="connsiteX13" fmla="*/ 107680 w 154019"/>
                      <a:gd name="connsiteY13" fmla="*/ 109490 h 154019"/>
                      <a:gd name="connsiteX14" fmla="*/ 109491 w 154019"/>
                      <a:gd name="connsiteY14" fmla="*/ 107680 h 154019"/>
                      <a:gd name="connsiteX15" fmla="*/ 151304 w 154019"/>
                      <a:gd name="connsiteY15" fmla="*/ 81867 h 154019"/>
                      <a:gd name="connsiteX16" fmla="*/ 151304 w 154019"/>
                      <a:gd name="connsiteY16" fmla="*/ 72152 h 15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54019" h="154019">
                        <a:moveTo>
                          <a:pt x="151304" y="72152"/>
                        </a:moveTo>
                        <a:lnTo>
                          <a:pt x="109491" y="46339"/>
                        </a:lnTo>
                        <a:cubicBezTo>
                          <a:pt x="108728" y="45863"/>
                          <a:pt x="108062" y="45196"/>
                          <a:pt x="107680" y="44529"/>
                        </a:cubicBezTo>
                        <a:lnTo>
                          <a:pt x="81867" y="2715"/>
                        </a:lnTo>
                        <a:cubicBezTo>
                          <a:pt x="79677" y="-905"/>
                          <a:pt x="74438" y="-905"/>
                          <a:pt x="72152" y="2715"/>
                        </a:cubicBezTo>
                        <a:lnTo>
                          <a:pt x="46339" y="44529"/>
                        </a:lnTo>
                        <a:cubicBezTo>
                          <a:pt x="45863" y="45291"/>
                          <a:pt x="45196" y="45958"/>
                          <a:pt x="44530" y="46339"/>
                        </a:cubicBezTo>
                        <a:lnTo>
                          <a:pt x="2715" y="72152"/>
                        </a:lnTo>
                        <a:cubicBezTo>
                          <a:pt x="-905" y="74343"/>
                          <a:pt x="-905" y="79581"/>
                          <a:pt x="2715" y="81867"/>
                        </a:cubicBezTo>
                        <a:lnTo>
                          <a:pt x="44530" y="107680"/>
                        </a:lnTo>
                        <a:cubicBezTo>
                          <a:pt x="45292" y="108156"/>
                          <a:pt x="45959" y="108823"/>
                          <a:pt x="46339" y="109490"/>
                        </a:cubicBezTo>
                        <a:lnTo>
                          <a:pt x="72152" y="151305"/>
                        </a:lnTo>
                        <a:cubicBezTo>
                          <a:pt x="74343" y="154924"/>
                          <a:pt x="79581" y="154924"/>
                          <a:pt x="81867" y="151305"/>
                        </a:cubicBezTo>
                        <a:lnTo>
                          <a:pt x="107680" y="109490"/>
                        </a:lnTo>
                        <a:cubicBezTo>
                          <a:pt x="108157" y="108728"/>
                          <a:pt x="108823" y="108061"/>
                          <a:pt x="109491" y="107680"/>
                        </a:cubicBezTo>
                        <a:lnTo>
                          <a:pt x="151304" y="81867"/>
                        </a:lnTo>
                        <a:cubicBezTo>
                          <a:pt x="154924" y="79677"/>
                          <a:pt x="154924" y="74438"/>
                          <a:pt x="151304" y="72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任意多边形: 形状 212"/>
                  <p:cNvSpPr/>
                  <p:nvPr/>
                </p:nvSpPr>
                <p:spPr>
                  <a:xfrm>
                    <a:off x="10530553" y="4813744"/>
                    <a:ext cx="277939" cy="277939"/>
                  </a:xfrm>
                  <a:custGeom>
                    <a:avLst/>
                    <a:gdLst>
                      <a:gd name="connsiteX0" fmla="*/ 273082 w 277939"/>
                      <a:gd name="connsiteY0" fmla="*/ 130207 h 277939"/>
                      <a:gd name="connsiteX1" fmla="*/ 197643 w 277939"/>
                      <a:gd name="connsiteY1" fmla="*/ 83630 h 277939"/>
                      <a:gd name="connsiteX2" fmla="*/ 194310 w 277939"/>
                      <a:gd name="connsiteY2" fmla="*/ 80296 h 277939"/>
                      <a:gd name="connsiteX3" fmla="*/ 147732 w 277939"/>
                      <a:gd name="connsiteY3" fmla="*/ 4858 h 277939"/>
                      <a:gd name="connsiteX4" fmla="*/ 130207 w 277939"/>
                      <a:gd name="connsiteY4" fmla="*/ 4858 h 277939"/>
                      <a:gd name="connsiteX5" fmla="*/ 83629 w 277939"/>
                      <a:gd name="connsiteY5" fmla="*/ 80296 h 277939"/>
                      <a:gd name="connsiteX6" fmla="*/ 80296 w 277939"/>
                      <a:gd name="connsiteY6" fmla="*/ 83630 h 277939"/>
                      <a:gd name="connsiteX7" fmla="*/ 4857 w 277939"/>
                      <a:gd name="connsiteY7" fmla="*/ 130207 h 277939"/>
                      <a:gd name="connsiteX8" fmla="*/ 4857 w 277939"/>
                      <a:gd name="connsiteY8" fmla="*/ 147733 h 277939"/>
                      <a:gd name="connsiteX9" fmla="*/ 80296 w 277939"/>
                      <a:gd name="connsiteY9" fmla="*/ 194310 h 277939"/>
                      <a:gd name="connsiteX10" fmla="*/ 83629 w 277939"/>
                      <a:gd name="connsiteY10" fmla="*/ 197644 h 277939"/>
                      <a:gd name="connsiteX11" fmla="*/ 130207 w 277939"/>
                      <a:gd name="connsiteY11" fmla="*/ 273082 h 277939"/>
                      <a:gd name="connsiteX12" fmla="*/ 147732 w 277939"/>
                      <a:gd name="connsiteY12" fmla="*/ 273082 h 277939"/>
                      <a:gd name="connsiteX13" fmla="*/ 194310 w 277939"/>
                      <a:gd name="connsiteY13" fmla="*/ 197644 h 277939"/>
                      <a:gd name="connsiteX14" fmla="*/ 197643 w 277939"/>
                      <a:gd name="connsiteY14" fmla="*/ 194310 h 277939"/>
                      <a:gd name="connsiteX15" fmla="*/ 273082 w 277939"/>
                      <a:gd name="connsiteY15" fmla="*/ 147733 h 277939"/>
                      <a:gd name="connsiteX16" fmla="*/ 273082 w 277939"/>
                      <a:gd name="connsiteY16" fmla="*/ 130207 h 277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77939" h="277939">
                        <a:moveTo>
                          <a:pt x="273082" y="130207"/>
                        </a:moveTo>
                        <a:lnTo>
                          <a:pt x="197643" y="83630"/>
                        </a:lnTo>
                        <a:cubicBezTo>
                          <a:pt x="196311" y="82772"/>
                          <a:pt x="195168" y="81629"/>
                          <a:pt x="194310" y="80296"/>
                        </a:cubicBezTo>
                        <a:lnTo>
                          <a:pt x="147732" y="4858"/>
                        </a:lnTo>
                        <a:cubicBezTo>
                          <a:pt x="143733" y="-1619"/>
                          <a:pt x="134208" y="-1619"/>
                          <a:pt x="130207" y="4858"/>
                        </a:cubicBezTo>
                        <a:lnTo>
                          <a:pt x="83629" y="80296"/>
                        </a:lnTo>
                        <a:cubicBezTo>
                          <a:pt x="82772" y="81629"/>
                          <a:pt x="81629" y="82772"/>
                          <a:pt x="80296" y="83630"/>
                        </a:cubicBezTo>
                        <a:lnTo>
                          <a:pt x="4857" y="130207"/>
                        </a:lnTo>
                        <a:cubicBezTo>
                          <a:pt x="-1619" y="134207"/>
                          <a:pt x="-1619" y="143732"/>
                          <a:pt x="4857" y="147733"/>
                        </a:cubicBezTo>
                        <a:lnTo>
                          <a:pt x="80296" y="194310"/>
                        </a:lnTo>
                        <a:cubicBezTo>
                          <a:pt x="81629" y="195167"/>
                          <a:pt x="82772" y="196310"/>
                          <a:pt x="83629" y="197644"/>
                        </a:cubicBezTo>
                        <a:lnTo>
                          <a:pt x="130207" y="273082"/>
                        </a:lnTo>
                        <a:cubicBezTo>
                          <a:pt x="134208" y="279559"/>
                          <a:pt x="143637" y="279559"/>
                          <a:pt x="147732" y="273082"/>
                        </a:cubicBezTo>
                        <a:lnTo>
                          <a:pt x="194310" y="197644"/>
                        </a:lnTo>
                        <a:cubicBezTo>
                          <a:pt x="195168" y="196310"/>
                          <a:pt x="196311" y="195167"/>
                          <a:pt x="197643" y="194310"/>
                        </a:cubicBezTo>
                        <a:lnTo>
                          <a:pt x="273082" y="147733"/>
                        </a:lnTo>
                        <a:cubicBezTo>
                          <a:pt x="279559" y="143732"/>
                          <a:pt x="279559" y="134207"/>
                          <a:pt x="273082" y="130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32" name="组合 131"/>
              <p:cNvGrpSpPr/>
              <p:nvPr/>
            </p:nvGrpSpPr>
            <p:grpSpPr>
              <a:xfrm>
                <a:off x="1253467" y="1104791"/>
                <a:ext cx="4344268" cy="5753209"/>
                <a:chOff x="1471488" y="1084062"/>
                <a:chExt cx="4038013" cy="5347629"/>
              </a:xfrm>
            </p:grpSpPr>
            <p:sp>
              <p:nvSpPr>
                <p:cNvPr id="17" name="任意多边形: 形状 16"/>
                <p:cNvSpPr/>
                <p:nvPr/>
              </p:nvSpPr>
              <p:spPr>
                <a:xfrm>
                  <a:off x="2885846" y="2014853"/>
                  <a:ext cx="701087" cy="1015401"/>
                </a:xfrm>
                <a:custGeom>
                  <a:avLst/>
                  <a:gdLst>
                    <a:gd name="connsiteX0" fmla="*/ 695364 w 701087"/>
                    <a:gd name="connsiteY0" fmla="*/ 131636 h 1015401"/>
                    <a:gd name="connsiteX1" fmla="*/ 669265 w 701087"/>
                    <a:gd name="connsiteY1" fmla="*/ 772097 h 1015401"/>
                    <a:gd name="connsiteX2" fmla="*/ 693839 w 701087"/>
                    <a:gd name="connsiteY2" fmla="*/ 910209 h 1015401"/>
                    <a:gd name="connsiteX3" fmla="*/ 309125 w 701087"/>
                    <a:gd name="connsiteY3" fmla="*/ 1001649 h 1015401"/>
                    <a:gd name="connsiteX4" fmla="*/ 1372 w 701087"/>
                    <a:gd name="connsiteY4" fmla="*/ 765048 h 1015401"/>
                    <a:gd name="connsiteX5" fmla="*/ 76524 w 701087"/>
                    <a:gd name="connsiteY5" fmla="*/ 726758 h 1015401"/>
                    <a:gd name="connsiteX6" fmla="*/ 129293 w 701087"/>
                    <a:gd name="connsiteY6" fmla="*/ 0 h 1015401"/>
                    <a:gd name="connsiteX7" fmla="*/ 695268 w 701087"/>
                    <a:gd name="connsiteY7" fmla="*/ 131540 h 1015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1087" h="1015401">
                      <a:moveTo>
                        <a:pt x="695364" y="131636"/>
                      </a:moveTo>
                      <a:lnTo>
                        <a:pt x="669265" y="772097"/>
                      </a:lnTo>
                      <a:cubicBezTo>
                        <a:pt x="669265" y="772097"/>
                        <a:pt x="719366" y="825722"/>
                        <a:pt x="693839" y="910209"/>
                      </a:cubicBezTo>
                      <a:cubicBezTo>
                        <a:pt x="668313" y="994696"/>
                        <a:pt x="496958" y="1039940"/>
                        <a:pt x="309125" y="1001649"/>
                      </a:cubicBezTo>
                      <a:cubicBezTo>
                        <a:pt x="133484" y="965835"/>
                        <a:pt x="-15964" y="847725"/>
                        <a:pt x="1372" y="765048"/>
                      </a:cubicBezTo>
                      <a:cubicBezTo>
                        <a:pt x="1372" y="765048"/>
                        <a:pt x="25184" y="734473"/>
                        <a:pt x="76524" y="726758"/>
                      </a:cubicBezTo>
                      <a:lnTo>
                        <a:pt x="129293" y="0"/>
                      </a:lnTo>
                      <a:lnTo>
                        <a:pt x="695268" y="131540"/>
                      </a:lnTo>
                      <a:close/>
                    </a:path>
                  </a:pathLst>
                </a:custGeom>
                <a:solidFill>
                  <a:srgbClr val="FCC7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任意多边形: 形状 30"/>
                <p:cNvSpPr/>
                <p:nvPr/>
              </p:nvSpPr>
              <p:spPr>
                <a:xfrm>
                  <a:off x="3129153" y="2292602"/>
                  <a:ext cx="445865" cy="381917"/>
                </a:xfrm>
                <a:custGeom>
                  <a:avLst/>
                  <a:gdLst>
                    <a:gd name="connsiteX0" fmla="*/ 482346 w 482346"/>
                    <a:gd name="connsiteY0" fmla="*/ 166402 h 381917"/>
                    <a:gd name="connsiteX1" fmla="*/ 252794 w 482346"/>
                    <a:gd name="connsiteY1" fmla="*/ 96393 h 381917"/>
                    <a:gd name="connsiteX2" fmla="*/ 88392 w 482346"/>
                    <a:gd name="connsiteY2" fmla="*/ 40862 h 381917"/>
                    <a:gd name="connsiteX3" fmla="*/ 0 w 482346"/>
                    <a:gd name="connsiteY3" fmla="*/ 0 h 381917"/>
                    <a:gd name="connsiteX4" fmla="*/ 33719 w 482346"/>
                    <a:gd name="connsiteY4" fmla="*/ 104775 h 381917"/>
                    <a:gd name="connsiteX5" fmla="*/ 121063 w 482346"/>
                    <a:gd name="connsiteY5" fmla="*/ 237554 h 381917"/>
                    <a:gd name="connsiteX6" fmla="*/ 313563 w 482346"/>
                    <a:gd name="connsiteY6" fmla="*/ 371666 h 381917"/>
                    <a:gd name="connsiteX7" fmla="*/ 459677 w 482346"/>
                    <a:gd name="connsiteY7" fmla="*/ 308134 h 381917"/>
                    <a:gd name="connsiteX8" fmla="*/ 482251 w 482346"/>
                    <a:gd name="connsiteY8" fmla="*/ 166402 h 381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2346" h="381917">
                      <a:moveTo>
                        <a:pt x="482346" y="166402"/>
                      </a:moveTo>
                      <a:cubicBezTo>
                        <a:pt x="482346" y="166402"/>
                        <a:pt x="369475" y="133636"/>
                        <a:pt x="252794" y="96393"/>
                      </a:cubicBezTo>
                      <a:cubicBezTo>
                        <a:pt x="194405" y="77819"/>
                        <a:pt x="135065" y="58103"/>
                        <a:pt x="88392" y="40862"/>
                      </a:cubicBezTo>
                      <a:cubicBezTo>
                        <a:pt x="41720" y="23622"/>
                        <a:pt x="7715" y="8858"/>
                        <a:pt x="0" y="0"/>
                      </a:cubicBezTo>
                      <a:cubicBezTo>
                        <a:pt x="14954" y="29908"/>
                        <a:pt x="19907" y="64961"/>
                        <a:pt x="33719" y="104775"/>
                      </a:cubicBezTo>
                      <a:cubicBezTo>
                        <a:pt x="47530" y="144590"/>
                        <a:pt x="70390" y="188976"/>
                        <a:pt x="121063" y="237554"/>
                      </a:cubicBezTo>
                      <a:cubicBezTo>
                        <a:pt x="180308" y="294227"/>
                        <a:pt x="250793" y="349472"/>
                        <a:pt x="313563" y="371666"/>
                      </a:cubicBezTo>
                      <a:cubicBezTo>
                        <a:pt x="376333" y="393859"/>
                        <a:pt x="431387" y="383191"/>
                        <a:pt x="459677" y="308134"/>
                      </a:cubicBezTo>
                      <a:cubicBezTo>
                        <a:pt x="469773" y="281369"/>
                        <a:pt x="482251" y="166402"/>
                        <a:pt x="482251" y="166402"/>
                      </a:cubicBezTo>
                      <a:close/>
                    </a:path>
                  </a:pathLst>
                </a:custGeom>
                <a:solidFill>
                  <a:srgbClr val="FD866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2" name="任意多边形: 形状 31"/>
                <p:cNvSpPr/>
                <p:nvPr/>
              </p:nvSpPr>
              <p:spPr>
                <a:xfrm>
                  <a:off x="2904365" y="1282433"/>
                  <a:ext cx="940484" cy="1245223"/>
                </a:xfrm>
                <a:custGeom>
                  <a:avLst/>
                  <a:gdLst>
                    <a:gd name="connsiteX0" fmla="*/ 2284 w 940484"/>
                    <a:gd name="connsiteY0" fmla="*/ 519251 h 1245223"/>
                    <a:gd name="connsiteX1" fmla="*/ 619504 w 940484"/>
                    <a:gd name="connsiteY1" fmla="*/ 1245151 h 1245223"/>
                    <a:gd name="connsiteX2" fmla="*/ 937163 w 940484"/>
                    <a:gd name="connsiteY2" fmla="*/ 805001 h 1245223"/>
                    <a:gd name="connsiteX3" fmla="*/ 926781 w 940484"/>
                    <a:gd name="connsiteY3" fmla="*/ 405522 h 1245223"/>
                    <a:gd name="connsiteX4" fmla="*/ 282129 w 940484"/>
                    <a:gd name="connsiteY4" fmla="*/ 3472 h 1245223"/>
                    <a:gd name="connsiteX5" fmla="*/ 2284 w 940484"/>
                    <a:gd name="connsiteY5" fmla="*/ 519251 h 1245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0484" h="1245223">
                      <a:moveTo>
                        <a:pt x="2284" y="519251"/>
                      </a:moveTo>
                      <a:cubicBezTo>
                        <a:pt x="25525" y="872914"/>
                        <a:pt x="183069" y="1251247"/>
                        <a:pt x="619504" y="1245151"/>
                      </a:cubicBezTo>
                      <a:cubicBezTo>
                        <a:pt x="712944" y="1243818"/>
                        <a:pt x="910969" y="1095609"/>
                        <a:pt x="937163" y="805001"/>
                      </a:cubicBezTo>
                      <a:cubicBezTo>
                        <a:pt x="946783" y="697940"/>
                        <a:pt x="933067" y="530109"/>
                        <a:pt x="926781" y="405522"/>
                      </a:cubicBezTo>
                      <a:cubicBezTo>
                        <a:pt x="909159" y="53954"/>
                        <a:pt x="591215" y="-18055"/>
                        <a:pt x="282129" y="3472"/>
                      </a:cubicBezTo>
                      <a:cubicBezTo>
                        <a:pt x="137444" y="13568"/>
                        <a:pt x="-20957" y="165587"/>
                        <a:pt x="2284" y="519251"/>
                      </a:cubicBezTo>
                      <a:close/>
                    </a:path>
                  </a:pathLst>
                </a:custGeom>
                <a:solidFill>
                  <a:srgbClr val="FCC7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任意多边形: 形状 32"/>
                <p:cNvSpPr/>
                <p:nvPr/>
              </p:nvSpPr>
              <p:spPr>
                <a:xfrm>
                  <a:off x="2857901" y="1248091"/>
                  <a:ext cx="1041538" cy="879252"/>
                </a:xfrm>
                <a:custGeom>
                  <a:avLst/>
                  <a:gdLst>
                    <a:gd name="connsiteX0" fmla="*/ 37984 w 1041538"/>
                    <a:gd name="connsiteY0" fmla="*/ 801148 h 879252"/>
                    <a:gd name="connsiteX1" fmla="*/ 247344 w 1041538"/>
                    <a:gd name="connsiteY1" fmla="*/ 44672 h 879252"/>
                    <a:gd name="connsiteX2" fmla="*/ 1030775 w 1041538"/>
                    <a:gd name="connsiteY2" fmla="*/ 344900 h 879252"/>
                    <a:gd name="connsiteX3" fmla="*/ 978292 w 1041538"/>
                    <a:gd name="connsiteY3" fmla="*/ 592455 h 879252"/>
                    <a:gd name="connsiteX4" fmla="*/ 937811 w 1041538"/>
                    <a:gd name="connsiteY4" fmla="*/ 261080 h 879252"/>
                    <a:gd name="connsiteX5" fmla="*/ 769218 w 1041538"/>
                    <a:gd name="connsiteY5" fmla="*/ 326136 h 879252"/>
                    <a:gd name="connsiteX6" fmla="*/ 782553 w 1041538"/>
                    <a:gd name="connsiteY6" fmla="*/ 207550 h 879252"/>
                    <a:gd name="connsiteX7" fmla="*/ 371645 w 1041538"/>
                    <a:gd name="connsiteY7" fmla="*/ 358521 h 879252"/>
                    <a:gd name="connsiteX8" fmla="*/ 337450 w 1041538"/>
                    <a:gd name="connsiteY8" fmla="*/ 331184 h 879252"/>
                    <a:gd name="connsiteX9" fmla="*/ 361834 w 1041538"/>
                    <a:gd name="connsiteY9" fmla="*/ 427291 h 879252"/>
                    <a:gd name="connsiteX10" fmla="*/ 268108 w 1041538"/>
                    <a:gd name="connsiteY10" fmla="*/ 673036 h 879252"/>
                    <a:gd name="connsiteX11" fmla="*/ 222864 w 1041538"/>
                    <a:gd name="connsiteY11" fmla="*/ 758380 h 879252"/>
                    <a:gd name="connsiteX12" fmla="*/ 118851 w 1041538"/>
                    <a:gd name="connsiteY12" fmla="*/ 879253 h 879252"/>
                    <a:gd name="connsiteX13" fmla="*/ 37984 w 1041538"/>
                    <a:gd name="connsiteY13" fmla="*/ 801148 h 879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41538" h="879252">
                      <a:moveTo>
                        <a:pt x="37984" y="801148"/>
                      </a:moveTo>
                      <a:cubicBezTo>
                        <a:pt x="37984" y="801148"/>
                        <a:pt x="-132037" y="177355"/>
                        <a:pt x="247344" y="44672"/>
                      </a:cubicBezTo>
                      <a:cubicBezTo>
                        <a:pt x="626724" y="-88011"/>
                        <a:pt x="988770" y="93440"/>
                        <a:pt x="1030775" y="344900"/>
                      </a:cubicBezTo>
                      <a:cubicBezTo>
                        <a:pt x="1072780" y="596455"/>
                        <a:pt x="978292" y="592455"/>
                        <a:pt x="978292" y="592455"/>
                      </a:cubicBezTo>
                      <a:cubicBezTo>
                        <a:pt x="978292" y="592455"/>
                        <a:pt x="949717" y="302800"/>
                        <a:pt x="937811" y="261080"/>
                      </a:cubicBezTo>
                      <a:cubicBezTo>
                        <a:pt x="854086" y="261556"/>
                        <a:pt x="868088" y="335375"/>
                        <a:pt x="769218" y="326136"/>
                      </a:cubicBezTo>
                      <a:cubicBezTo>
                        <a:pt x="664062" y="316230"/>
                        <a:pt x="868945" y="224980"/>
                        <a:pt x="782553" y="207550"/>
                      </a:cubicBezTo>
                      <a:cubicBezTo>
                        <a:pt x="769885" y="198406"/>
                        <a:pt x="378312" y="364426"/>
                        <a:pt x="371645" y="358521"/>
                      </a:cubicBezTo>
                      <a:cubicBezTo>
                        <a:pt x="357453" y="345948"/>
                        <a:pt x="342117" y="332899"/>
                        <a:pt x="337450" y="331184"/>
                      </a:cubicBezTo>
                      <a:cubicBezTo>
                        <a:pt x="328211" y="327660"/>
                        <a:pt x="361834" y="427291"/>
                        <a:pt x="361834" y="427291"/>
                      </a:cubicBezTo>
                      <a:lnTo>
                        <a:pt x="268108" y="673036"/>
                      </a:lnTo>
                      <a:cubicBezTo>
                        <a:pt x="268108" y="673036"/>
                        <a:pt x="301255" y="836676"/>
                        <a:pt x="222864" y="758380"/>
                      </a:cubicBezTo>
                      <a:cubicBezTo>
                        <a:pt x="186288" y="721900"/>
                        <a:pt x="118851" y="879253"/>
                        <a:pt x="118851" y="879253"/>
                      </a:cubicBezTo>
                      <a:lnTo>
                        <a:pt x="37984" y="801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: 形状 33"/>
                <p:cNvSpPr/>
                <p:nvPr/>
              </p:nvSpPr>
              <p:spPr>
                <a:xfrm>
                  <a:off x="2635239" y="1084062"/>
                  <a:ext cx="1336036" cy="1091763"/>
                </a:xfrm>
                <a:custGeom>
                  <a:avLst/>
                  <a:gdLst>
                    <a:gd name="connsiteX0" fmla="*/ 502486 w 1336036"/>
                    <a:gd name="connsiteY0" fmla="*/ 980511 h 1091763"/>
                    <a:gd name="connsiteX1" fmla="*/ 332750 w 1336036"/>
                    <a:gd name="connsiteY1" fmla="*/ 1091763 h 1091763"/>
                    <a:gd name="connsiteX2" fmla="*/ 180922 w 1336036"/>
                    <a:gd name="connsiteY2" fmla="*/ 966509 h 1091763"/>
                    <a:gd name="connsiteX3" fmla="*/ 23950 w 1336036"/>
                    <a:gd name="connsiteY3" fmla="*/ 761150 h 1091763"/>
                    <a:gd name="connsiteX4" fmla="*/ 71194 w 1336036"/>
                    <a:gd name="connsiteY4" fmla="*/ 449588 h 1091763"/>
                    <a:gd name="connsiteX5" fmla="*/ 26426 w 1336036"/>
                    <a:gd name="connsiteY5" fmla="*/ 463304 h 1091763"/>
                    <a:gd name="connsiteX6" fmla="*/ 223022 w 1336036"/>
                    <a:gd name="connsiteY6" fmla="*/ 217559 h 1091763"/>
                    <a:gd name="connsiteX7" fmla="*/ 856435 w 1336036"/>
                    <a:gd name="connsiteY7" fmla="*/ 20677 h 1091763"/>
                    <a:gd name="connsiteX8" fmla="*/ 1120087 w 1336036"/>
                    <a:gd name="connsiteY8" fmla="*/ 162980 h 1091763"/>
                    <a:gd name="connsiteX9" fmla="*/ 1246388 w 1336036"/>
                    <a:gd name="connsiteY9" fmla="*/ 99163 h 1091763"/>
                    <a:gd name="connsiteX10" fmla="*/ 1289632 w 1336036"/>
                    <a:gd name="connsiteY10" fmla="*/ 331001 h 1091763"/>
                    <a:gd name="connsiteX11" fmla="*/ 1264010 w 1336036"/>
                    <a:gd name="connsiteY11" fmla="*/ 635897 h 1091763"/>
                    <a:gd name="connsiteX12" fmla="*/ 1152758 w 1336036"/>
                    <a:gd name="connsiteY12" fmla="*/ 567507 h 1091763"/>
                    <a:gd name="connsiteX13" fmla="*/ 824431 w 1336036"/>
                    <a:gd name="connsiteY13" fmla="*/ 644660 h 1091763"/>
                    <a:gd name="connsiteX14" fmla="*/ 840147 w 1336036"/>
                    <a:gd name="connsiteY14" fmla="*/ 518453 h 1091763"/>
                    <a:gd name="connsiteX15" fmla="*/ 601165 w 1336036"/>
                    <a:gd name="connsiteY15" fmla="*/ 698666 h 1091763"/>
                    <a:gd name="connsiteX16" fmla="*/ 502486 w 1336036"/>
                    <a:gd name="connsiteY16" fmla="*/ 980511 h 1091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36036" h="1091763">
                      <a:moveTo>
                        <a:pt x="502486" y="980511"/>
                      </a:moveTo>
                      <a:lnTo>
                        <a:pt x="332750" y="1091763"/>
                      </a:lnTo>
                      <a:cubicBezTo>
                        <a:pt x="286364" y="1068808"/>
                        <a:pt x="246168" y="1026422"/>
                        <a:pt x="180922" y="966509"/>
                      </a:cubicBezTo>
                      <a:cubicBezTo>
                        <a:pt x="136631" y="925838"/>
                        <a:pt x="54239" y="830683"/>
                        <a:pt x="23950" y="761150"/>
                      </a:cubicBezTo>
                      <a:cubicBezTo>
                        <a:pt x="-43297" y="606655"/>
                        <a:pt x="50239" y="486545"/>
                        <a:pt x="71194" y="449588"/>
                      </a:cubicBezTo>
                      <a:cubicBezTo>
                        <a:pt x="71194" y="449588"/>
                        <a:pt x="30617" y="485783"/>
                        <a:pt x="26426" y="463304"/>
                      </a:cubicBezTo>
                      <a:cubicBezTo>
                        <a:pt x="22235" y="440825"/>
                        <a:pt x="85958" y="240514"/>
                        <a:pt x="223022" y="217559"/>
                      </a:cubicBezTo>
                      <a:cubicBezTo>
                        <a:pt x="223022" y="217559"/>
                        <a:pt x="365326" y="-79621"/>
                        <a:pt x="856435" y="20677"/>
                      </a:cubicBezTo>
                      <a:cubicBezTo>
                        <a:pt x="912251" y="32107"/>
                        <a:pt x="1118087" y="52109"/>
                        <a:pt x="1120087" y="162980"/>
                      </a:cubicBezTo>
                      <a:cubicBezTo>
                        <a:pt x="1120087" y="162980"/>
                        <a:pt x="1188572" y="169648"/>
                        <a:pt x="1246388" y="99163"/>
                      </a:cubicBezTo>
                      <a:cubicBezTo>
                        <a:pt x="1270392" y="69826"/>
                        <a:pt x="1341162" y="222131"/>
                        <a:pt x="1289632" y="331001"/>
                      </a:cubicBezTo>
                      <a:cubicBezTo>
                        <a:pt x="1289632" y="331001"/>
                        <a:pt x="1409457" y="548648"/>
                        <a:pt x="1264010" y="635897"/>
                      </a:cubicBezTo>
                      <a:cubicBezTo>
                        <a:pt x="1222671" y="660662"/>
                        <a:pt x="1139042" y="642374"/>
                        <a:pt x="1152758" y="567507"/>
                      </a:cubicBezTo>
                      <a:cubicBezTo>
                        <a:pt x="1138280" y="598749"/>
                        <a:pt x="920919" y="724098"/>
                        <a:pt x="824431" y="644660"/>
                      </a:cubicBezTo>
                      <a:cubicBezTo>
                        <a:pt x="791951" y="617894"/>
                        <a:pt x="840147" y="518453"/>
                        <a:pt x="840147" y="518453"/>
                      </a:cubicBezTo>
                      <a:cubicBezTo>
                        <a:pt x="840147" y="518453"/>
                        <a:pt x="739468" y="673997"/>
                        <a:pt x="601165" y="698666"/>
                      </a:cubicBezTo>
                      <a:cubicBezTo>
                        <a:pt x="462862" y="723336"/>
                        <a:pt x="502486" y="980511"/>
                        <a:pt x="502486" y="9805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: 形状 35"/>
                <p:cNvSpPr/>
                <p:nvPr/>
              </p:nvSpPr>
              <p:spPr>
                <a:xfrm rot="16471200">
                  <a:off x="3113019" y="1995659"/>
                  <a:ext cx="249842" cy="246424"/>
                </a:xfrm>
                <a:custGeom>
                  <a:avLst/>
                  <a:gdLst>
                    <a:gd name="connsiteX0" fmla="*/ 487490 w 487489"/>
                    <a:gd name="connsiteY0" fmla="*/ 240411 h 480822"/>
                    <a:gd name="connsiteX1" fmla="*/ 243745 w 487489"/>
                    <a:gd name="connsiteY1" fmla="*/ 480822 h 480822"/>
                    <a:gd name="connsiteX2" fmla="*/ 0 w 487489"/>
                    <a:gd name="connsiteY2" fmla="*/ 240411 h 480822"/>
                    <a:gd name="connsiteX3" fmla="*/ 243745 w 487489"/>
                    <a:gd name="connsiteY3" fmla="*/ 0 h 480822"/>
                    <a:gd name="connsiteX4" fmla="*/ 487490 w 487489"/>
                    <a:gd name="connsiteY4" fmla="*/ 240411 h 480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489" h="480822">
                      <a:moveTo>
                        <a:pt x="487490" y="240411"/>
                      </a:moveTo>
                      <a:cubicBezTo>
                        <a:pt x="487490" y="373186"/>
                        <a:pt x="378361" y="480822"/>
                        <a:pt x="243745" y="480822"/>
                      </a:cubicBezTo>
                      <a:cubicBezTo>
                        <a:pt x="109128" y="480822"/>
                        <a:pt x="0" y="373186"/>
                        <a:pt x="0" y="240411"/>
                      </a:cubicBezTo>
                      <a:cubicBezTo>
                        <a:pt x="0" y="107636"/>
                        <a:pt x="109128" y="0"/>
                        <a:pt x="243745" y="0"/>
                      </a:cubicBezTo>
                      <a:cubicBezTo>
                        <a:pt x="378361" y="0"/>
                        <a:pt x="487490" y="107636"/>
                        <a:pt x="487490" y="240411"/>
                      </a:cubicBezTo>
                      <a:close/>
                    </a:path>
                  </a:pathLst>
                </a:custGeom>
                <a:solidFill>
                  <a:srgbClr val="F6947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: 形状 37"/>
                <p:cNvSpPr/>
                <p:nvPr/>
              </p:nvSpPr>
              <p:spPr>
                <a:xfrm>
                  <a:off x="2857882" y="1904970"/>
                  <a:ext cx="229185" cy="294288"/>
                </a:xfrm>
                <a:custGeom>
                  <a:avLst/>
                  <a:gdLst>
                    <a:gd name="connsiteX0" fmla="*/ 228694 w 229185"/>
                    <a:gd name="connsiteY0" fmla="*/ 129123 h 294288"/>
                    <a:gd name="connsiteX1" fmla="*/ 136206 w 229185"/>
                    <a:gd name="connsiteY1" fmla="*/ 7203 h 294288"/>
                    <a:gd name="connsiteX2" fmla="*/ 45433 w 229185"/>
                    <a:gd name="connsiteY2" fmla="*/ 13871 h 294288"/>
                    <a:gd name="connsiteX3" fmla="*/ 1618 w 229185"/>
                    <a:gd name="connsiteY3" fmla="*/ 97500 h 294288"/>
                    <a:gd name="connsiteX4" fmla="*/ 6380 w 229185"/>
                    <a:gd name="connsiteY4" fmla="*/ 171605 h 294288"/>
                    <a:gd name="connsiteX5" fmla="*/ 57815 w 229185"/>
                    <a:gd name="connsiteY5" fmla="*/ 258473 h 294288"/>
                    <a:gd name="connsiteX6" fmla="*/ 136301 w 229185"/>
                    <a:gd name="connsiteY6" fmla="*/ 294287 h 294288"/>
                    <a:gd name="connsiteX7" fmla="*/ 215644 w 229185"/>
                    <a:gd name="connsiteY7" fmla="*/ 255044 h 294288"/>
                    <a:gd name="connsiteX8" fmla="*/ 228599 w 229185"/>
                    <a:gd name="connsiteY8" fmla="*/ 129219 h 294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9185" h="294288">
                      <a:moveTo>
                        <a:pt x="228694" y="129123"/>
                      </a:moveTo>
                      <a:cubicBezTo>
                        <a:pt x="226694" y="110645"/>
                        <a:pt x="204024" y="31206"/>
                        <a:pt x="136206" y="7203"/>
                      </a:cubicBezTo>
                      <a:cubicBezTo>
                        <a:pt x="128872" y="4632"/>
                        <a:pt x="83628" y="-10989"/>
                        <a:pt x="45433" y="13871"/>
                      </a:cubicBezTo>
                      <a:cubicBezTo>
                        <a:pt x="7333" y="38636"/>
                        <a:pt x="2666" y="86451"/>
                        <a:pt x="1618" y="97500"/>
                      </a:cubicBezTo>
                      <a:cubicBezTo>
                        <a:pt x="-478" y="113693"/>
                        <a:pt x="-1907" y="140458"/>
                        <a:pt x="6380" y="171605"/>
                      </a:cubicBezTo>
                      <a:cubicBezTo>
                        <a:pt x="10667" y="187512"/>
                        <a:pt x="21620" y="226755"/>
                        <a:pt x="57815" y="258473"/>
                      </a:cubicBezTo>
                      <a:cubicBezTo>
                        <a:pt x="73722" y="272379"/>
                        <a:pt x="98963" y="294477"/>
                        <a:pt x="136301" y="294287"/>
                      </a:cubicBezTo>
                      <a:cubicBezTo>
                        <a:pt x="183545" y="294001"/>
                        <a:pt x="214883" y="259235"/>
                        <a:pt x="215644" y="255044"/>
                      </a:cubicBezTo>
                      <a:cubicBezTo>
                        <a:pt x="223360" y="210943"/>
                        <a:pt x="231456" y="155603"/>
                        <a:pt x="228599" y="129219"/>
                      </a:cubicBezTo>
                      <a:close/>
                    </a:path>
                  </a:pathLst>
                </a:custGeom>
                <a:solidFill>
                  <a:srgbClr val="FCC7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2920854" y="1981313"/>
                  <a:ext cx="108297" cy="158217"/>
                </a:xfrm>
                <a:custGeom>
                  <a:avLst/>
                  <a:gdLst>
                    <a:gd name="connsiteX0" fmla="*/ 3035 w 108297"/>
                    <a:gd name="connsiteY0" fmla="*/ 64306 h 158217"/>
                    <a:gd name="connsiteX1" fmla="*/ 11131 w 108297"/>
                    <a:gd name="connsiteY1" fmla="*/ 16776 h 158217"/>
                    <a:gd name="connsiteX2" fmla="*/ 89046 w 108297"/>
                    <a:gd name="connsiteY2" fmla="*/ 16014 h 158217"/>
                    <a:gd name="connsiteX3" fmla="*/ 93808 w 108297"/>
                    <a:gd name="connsiteY3" fmla="*/ 107454 h 158217"/>
                    <a:gd name="connsiteX4" fmla="*/ 95142 w 108297"/>
                    <a:gd name="connsiteY4" fmla="*/ 132886 h 158217"/>
                    <a:gd name="connsiteX5" fmla="*/ 62376 w 108297"/>
                    <a:gd name="connsiteY5" fmla="*/ 153936 h 158217"/>
                    <a:gd name="connsiteX6" fmla="*/ 46564 w 108297"/>
                    <a:gd name="connsiteY6" fmla="*/ 93453 h 158217"/>
                    <a:gd name="connsiteX7" fmla="*/ 74377 w 108297"/>
                    <a:gd name="connsiteY7" fmla="*/ 60972 h 158217"/>
                    <a:gd name="connsiteX8" fmla="*/ 66186 w 108297"/>
                    <a:gd name="connsiteY8" fmla="*/ 37731 h 158217"/>
                    <a:gd name="connsiteX9" fmla="*/ 37611 w 108297"/>
                    <a:gd name="connsiteY9" fmla="*/ 30778 h 158217"/>
                    <a:gd name="connsiteX10" fmla="*/ 3130 w 108297"/>
                    <a:gd name="connsiteY10" fmla="*/ 64306 h 158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8297" h="158217">
                      <a:moveTo>
                        <a:pt x="3035" y="64306"/>
                      </a:moveTo>
                      <a:cubicBezTo>
                        <a:pt x="-1251" y="63830"/>
                        <a:pt x="-2871" y="34779"/>
                        <a:pt x="11131" y="16776"/>
                      </a:cubicBezTo>
                      <a:cubicBezTo>
                        <a:pt x="28848" y="-6084"/>
                        <a:pt x="67138" y="-4845"/>
                        <a:pt x="89046" y="16014"/>
                      </a:cubicBezTo>
                      <a:cubicBezTo>
                        <a:pt x="111811" y="37541"/>
                        <a:pt x="115621" y="78403"/>
                        <a:pt x="93808" y="107454"/>
                      </a:cubicBezTo>
                      <a:cubicBezTo>
                        <a:pt x="93332" y="108597"/>
                        <a:pt x="88284" y="121456"/>
                        <a:pt x="95142" y="132886"/>
                      </a:cubicBezTo>
                      <a:cubicBezTo>
                        <a:pt x="101428" y="143364"/>
                        <a:pt x="80949" y="168129"/>
                        <a:pt x="62376" y="153936"/>
                      </a:cubicBezTo>
                      <a:cubicBezTo>
                        <a:pt x="43421" y="139458"/>
                        <a:pt x="38563" y="110217"/>
                        <a:pt x="46564" y="93453"/>
                      </a:cubicBezTo>
                      <a:cubicBezTo>
                        <a:pt x="54375" y="77165"/>
                        <a:pt x="72187" y="77165"/>
                        <a:pt x="74377" y="60972"/>
                      </a:cubicBezTo>
                      <a:cubicBezTo>
                        <a:pt x="75520" y="52209"/>
                        <a:pt x="71520" y="43161"/>
                        <a:pt x="66186" y="37731"/>
                      </a:cubicBezTo>
                      <a:cubicBezTo>
                        <a:pt x="56089" y="27444"/>
                        <a:pt x="41706" y="30111"/>
                        <a:pt x="37611" y="30778"/>
                      </a:cubicBezTo>
                      <a:cubicBezTo>
                        <a:pt x="14084" y="34969"/>
                        <a:pt x="5797" y="64592"/>
                        <a:pt x="3130" y="64306"/>
                      </a:cubicBezTo>
                      <a:close/>
                    </a:path>
                  </a:pathLst>
                </a:custGeom>
                <a:solidFill>
                  <a:srgbClr val="FA8B6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: 形状 122"/>
                <p:cNvSpPr/>
                <p:nvPr/>
              </p:nvSpPr>
              <p:spPr>
                <a:xfrm rot="16471200">
                  <a:off x="3695829" y="2104379"/>
                  <a:ext cx="249842" cy="92120"/>
                </a:xfrm>
                <a:custGeom>
                  <a:avLst/>
                  <a:gdLst>
                    <a:gd name="connsiteX0" fmla="*/ 487490 w 487489"/>
                    <a:gd name="connsiteY0" fmla="*/ 240411 h 480822"/>
                    <a:gd name="connsiteX1" fmla="*/ 243745 w 487489"/>
                    <a:gd name="connsiteY1" fmla="*/ 480822 h 480822"/>
                    <a:gd name="connsiteX2" fmla="*/ 0 w 487489"/>
                    <a:gd name="connsiteY2" fmla="*/ 240411 h 480822"/>
                    <a:gd name="connsiteX3" fmla="*/ 243745 w 487489"/>
                    <a:gd name="connsiteY3" fmla="*/ 0 h 480822"/>
                    <a:gd name="connsiteX4" fmla="*/ 487490 w 487489"/>
                    <a:gd name="connsiteY4" fmla="*/ 240411 h 480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489" h="480822">
                      <a:moveTo>
                        <a:pt x="487490" y="240411"/>
                      </a:moveTo>
                      <a:cubicBezTo>
                        <a:pt x="487490" y="373186"/>
                        <a:pt x="378361" y="480822"/>
                        <a:pt x="243745" y="480822"/>
                      </a:cubicBezTo>
                      <a:cubicBezTo>
                        <a:pt x="109128" y="480822"/>
                        <a:pt x="0" y="373186"/>
                        <a:pt x="0" y="240411"/>
                      </a:cubicBezTo>
                      <a:cubicBezTo>
                        <a:pt x="0" y="107636"/>
                        <a:pt x="109128" y="0"/>
                        <a:pt x="243745" y="0"/>
                      </a:cubicBezTo>
                      <a:cubicBezTo>
                        <a:pt x="378361" y="0"/>
                        <a:pt x="487490" y="107636"/>
                        <a:pt x="487490" y="240411"/>
                      </a:cubicBezTo>
                      <a:close/>
                    </a:path>
                  </a:pathLst>
                </a:custGeom>
                <a:solidFill>
                  <a:srgbClr val="F6947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: 形状 62"/>
                <p:cNvSpPr/>
                <p:nvPr/>
              </p:nvSpPr>
              <p:spPr>
                <a:xfrm rot="21596400">
                  <a:off x="3737025" y="1950602"/>
                  <a:ext cx="73723" cy="133349"/>
                </a:xfrm>
                <a:custGeom>
                  <a:avLst/>
                  <a:gdLst>
                    <a:gd name="connsiteX0" fmla="*/ 73724 w 73723"/>
                    <a:gd name="connsiteY0" fmla="*/ 66675 h 133349"/>
                    <a:gd name="connsiteX1" fmla="*/ 36862 w 73723"/>
                    <a:gd name="connsiteY1" fmla="*/ 133350 h 133349"/>
                    <a:gd name="connsiteX2" fmla="*/ 0 w 73723"/>
                    <a:gd name="connsiteY2" fmla="*/ 66675 h 133349"/>
                    <a:gd name="connsiteX3" fmla="*/ 36862 w 73723"/>
                    <a:gd name="connsiteY3" fmla="*/ 0 h 133349"/>
                    <a:gd name="connsiteX4" fmla="*/ 73724 w 73723"/>
                    <a:gd name="connsiteY4" fmla="*/ 66675 h 133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23" h="133349">
                      <a:moveTo>
                        <a:pt x="73724" y="66675"/>
                      </a:moveTo>
                      <a:cubicBezTo>
                        <a:pt x="73724" y="103499"/>
                        <a:pt x="57220" y="133350"/>
                        <a:pt x="36862" y="133350"/>
                      </a:cubicBezTo>
                      <a:cubicBezTo>
                        <a:pt x="16504" y="133350"/>
                        <a:pt x="0" y="103499"/>
                        <a:pt x="0" y="66675"/>
                      </a:cubicBezTo>
                      <a:cubicBezTo>
                        <a:pt x="0" y="29851"/>
                        <a:pt x="16504" y="0"/>
                        <a:pt x="36862" y="0"/>
                      </a:cubicBezTo>
                      <a:cubicBezTo>
                        <a:pt x="57220" y="0"/>
                        <a:pt x="73724" y="29851"/>
                        <a:pt x="73724" y="66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 rot="21497400">
                  <a:off x="3368562" y="1937230"/>
                  <a:ext cx="73723" cy="133350"/>
                </a:xfrm>
                <a:custGeom>
                  <a:avLst/>
                  <a:gdLst>
                    <a:gd name="connsiteX0" fmla="*/ 73723 w 73723"/>
                    <a:gd name="connsiteY0" fmla="*/ 66675 h 133350"/>
                    <a:gd name="connsiteX1" fmla="*/ 36862 w 73723"/>
                    <a:gd name="connsiteY1" fmla="*/ 133350 h 133350"/>
                    <a:gd name="connsiteX2" fmla="*/ 0 w 73723"/>
                    <a:gd name="connsiteY2" fmla="*/ 66675 h 133350"/>
                    <a:gd name="connsiteX3" fmla="*/ 36862 w 73723"/>
                    <a:gd name="connsiteY3" fmla="*/ 0 h 133350"/>
                    <a:gd name="connsiteX4" fmla="*/ 73723 w 73723"/>
                    <a:gd name="connsiteY4" fmla="*/ 66675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23" h="133350">
                      <a:moveTo>
                        <a:pt x="73723" y="66675"/>
                      </a:moveTo>
                      <a:cubicBezTo>
                        <a:pt x="73723" y="103499"/>
                        <a:pt x="57220" y="133350"/>
                        <a:pt x="36862" y="133350"/>
                      </a:cubicBezTo>
                      <a:cubicBezTo>
                        <a:pt x="16504" y="133350"/>
                        <a:pt x="0" y="103499"/>
                        <a:pt x="0" y="66675"/>
                      </a:cubicBezTo>
                      <a:cubicBezTo>
                        <a:pt x="0" y="29851"/>
                        <a:pt x="16504" y="0"/>
                        <a:pt x="36862" y="0"/>
                      </a:cubicBezTo>
                      <a:cubicBezTo>
                        <a:pt x="57220" y="0"/>
                        <a:pt x="73723" y="29851"/>
                        <a:pt x="73723" y="66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任意多边形: 形状 64"/>
                <p:cNvSpPr/>
                <p:nvPr/>
              </p:nvSpPr>
              <p:spPr>
                <a:xfrm>
                  <a:off x="3560008" y="1912118"/>
                  <a:ext cx="136966" cy="286653"/>
                </a:xfrm>
                <a:custGeom>
                  <a:avLst/>
                  <a:gdLst>
                    <a:gd name="connsiteX0" fmla="*/ 30536 w 136966"/>
                    <a:gd name="connsiteY0" fmla="*/ 531 h 286653"/>
                    <a:gd name="connsiteX1" fmla="*/ 13200 w 136966"/>
                    <a:gd name="connsiteY1" fmla="*/ 254849 h 286653"/>
                    <a:gd name="connsiteX2" fmla="*/ 136835 w 136966"/>
                    <a:gd name="connsiteY2" fmla="*/ 228655 h 286653"/>
                    <a:gd name="connsiteX3" fmla="*/ 70826 w 136966"/>
                    <a:gd name="connsiteY3" fmla="*/ 142359 h 286653"/>
                    <a:gd name="connsiteX4" fmla="*/ 30536 w 136966"/>
                    <a:gd name="connsiteY4" fmla="*/ 531 h 286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966" h="286653">
                      <a:moveTo>
                        <a:pt x="30536" y="531"/>
                      </a:moveTo>
                      <a:cubicBezTo>
                        <a:pt x="19486" y="29678"/>
                        <a:pt x="-20423" y="192651"/>
                        <a:pt x="13200" y="254849"/>
                      </a:cubicBezTo>
                      <a:cubicBezTo>
                        <a:pt x="43013" y="309999"/>
                        <a:pt x="133786" y="288377"/>
                        <a:pt x="136835" y="228655"/>
                      </a:cubicBezTo>
                      <a:cubicBezTo>
                        <a:pt x="139883" y="168934"/>
                        <a:pt x="89400" y="160742"/>
                        <a:pt x="70826" y="142359"/>
                      </a:cubicBezTo>
                      <a:cubicBezTo>
                        <a:pt x="45490" y="117213"/>
                        <a:pt x="34250" y="-9184"/>
                        <a:pt x="30536" y="531"/>
                      </a:cubicBezTo>
                      <a:close/>
                    </a:path>
                  </a:pathLst>
                </a:custGeom>
                <a:solidFill>
                  <a:srgbClr val="F6947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/>
                <p:cNvSpPr/>
                <p:nvPr/>
              </p:nvSpPr>
              <p:spPr>
                <a:xfrm>
                  <a:off x="3300536" y="1811594"/>
                  <a:ext cx="195758" cy="67153"/>
                </a:xfrm>
                <a:custGeom>
                  <a:avLst/>
                  <a:gdLst>
                    <a:gd name="connsiteX0" fmla="*/ 195710 w 195758"/>
                    <a:gd name="connsiteY0" fmla="*/ 42381 h 67153"/>
                    <a:gd name="connsiteX1" fmla="*/ 134465 w 195758"/>
                    <a:gd name="connsiteY1" fmla="*/ 5901 h 67153"/>
                    <a:gd name="connsiteX2" fmla="*/ 67 w 195758"/>
                    <a:gd name="connsiteY2" fmla="*/ 42953 h 67153"/>
                    <a:gd name="connsiteX3" fmla="*/ 97984 w 195758"/>
                    <a:gd name="connsiteY3" fmla="*/ 67146 h 67153"/>
                    <a:gd name="connsiteX4" fmla="*/ 195710 w 195758"/>
                    <a:gd name="connsiteY4" fmla="*/ 42381 h 67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5758" h="67153">
                      <a:moveTo>
                        <a:pt x="195710" y="42381"/>
                      </a:moveTo>
                      <a:cubicBezTo>
                        <a:pt x="197234" y="28761"/>
                        <a:pt x="162468" y="11997"/>
                        <a:pt x="134465" y="5901"/>
                      </a:cubicBezTo>
                      <a:cubicBezTo>
                        <a:pt x="69694" y="-8291"/>
                        <a:pt x="-2505" y="2758"/>
                        <a:pt x="67" y="42953"/>
                      </a:cubicBezTo>
                      <a:cubicBezTo>
                        <a:pt x="1686" y="67432"/>
                        <a:pt x="63027" y="66861"/>
                        <a:pt x="97984" y="67146"/>
                      </a:cubicBezTo>
                      <a:cubicBezTo>
                        <a:pt x="136655" y="67432"/>
                        <a:pt x="193901" y="59336"/>
                        <a:pt x="195710" y="423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/>
                <p:cNvSpPr/>
                <p:nvPr/>
              </p:nvSpPr>
              <p:spPr>
                <a:xfrm>
                  <a:off x="3691095" y="1827655"/>
                  <a:ext cx="193699" cy="66458"/>
                </a:xfrm>
                <a:custGeom>
                  <a:avLst/>
                  <a:gdLst>
                    <a:gd name="connsiteX0" fmla="*/ 32 w 193699"/>
                    <a:gd name="connsiteY0" fmla="*/ 39655 h 66458"/>
                    <a:gd name="connsiteX1" fmla="*/ 61373 w 193699"/>
                    <a:gd name="connsiteY1" fmla="*/ 4794 h 66458"/>
                    <a:gd name="connsiteX2" fmla="*/ 193580 w 193699"/>
                    <a:gd name="connsiteY2" fmla="*/ 44322 h 66458"/>
                    <a:gd name="connsiteX3" fmla="*/ 96235 w 193699"/>
                    <a:gd name="connsiteY3" fmla="*/ 66230 h 66458"/>
                    <a:gd name="connsiteX4" fmla="*/ 32 w 193699"/>
                    <a:gd name="connsiteY4" fmla="*/ 39750 h 66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699" h="66458">
                      <a:moveTo>
                        <a:pt x="32" y="39655"/>
                      </a:moveTo>
                      <a:cubicBezTo>
                        <a:pt x="-1206" y="26130"/>
                        <a:pt x="33560" y="10318"/>
                        <a:pt x="61373" y="4794"/>
                      </a:cubicBezTo>
                      <a:cubicBezTo>
                        <a:pt x="125762" y="-7970"/>
                        <a:pt x="197009" y="4603"/>
                        <a:pt x="193580" y="44322"/>
                      </a:cubicBezTo>
                      <a:cubicBezTo>
                        <a:pt x="191485" y="68516"/>
                        <a:pt x="130811" y="66706"/>
                        <a:pt x="96235" y="66230"/>
                      </a:cubicBezTo>
                      <a:cubicBezTo>
                        <a:pt x="57944" y="65659"/>
                        <a:pt x="1556" y="56515"/>
                        <a:pt x="32" y="397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任意多边形: 形状 68"/>
                <p:cNvSpPr/>
                <p:nvPr/>
              </p:nvSpPr>
              <p:spPr>
                <a:xfrm>
                  <a:off x="3372356" y="2230177"/>
                  <a:ext cx="223136" cy="111097"/>
                </a:xfrm>
                <a:custGeom>
                  <a:avLst/>
                  <a:gdLst>
                    <a:gd name="connsiteX0" fmla="*/ 222664 w 223136"/>
                    <a:gd name="connsiteY0" fmla="*/ 33374 h 111097"/>
                    <a:gd name="connsiteX1" fmla="*/ 170658 w 223136"/>
                    <a:gd name="connsiteY1" fmla="*/ 111098 h 111097"/>
                    <a:gd name="connsiteX2" fmla="*/ 109793 w 223136"/>
                    <a:gd name="connsiteY2" fmla="*/ 73665 h 111097"/>
                    <a:gd name="connsiteX3" fmla="*/ 29878 w 223136"/>
                    <a:gd name="connsiteY3" fmla="*/ 89286 h 111097"/>
                    <a:gd name="connsiteX4" fmla="*/ 17115 w 223136"/>
                    <a:gd name="connsiteY4" fmla="*/ 1751 h 111097"/>
                    <a:gd name="connsiteX5" fmla="*/ 45594 w 223136"/>
                    <a:gd name="connsiteY5" fmla="*/ 417 h 111097"/>
                    <a:gd name="connsiteX6" fmla="*/ 114555 w 223136"/>
                    <a:gd name="connsiteY6" fmla="*/ 44232 h 111097"/>
                    <a:gd name="connsiteX7" fmla="*/ 209996 w 223136"/>
                    <a:gd name="connsiteY7" fmla="*/ 14324 h 111097"/>
                    <a:gd name="connsiteX8" fmla="*/ 222664 w 223136"/>
                    <a:gd name="connsiteY8" fmla="*/ 33279 h 111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136" h="111097">
                      <a:moveTo>
                        <a:pt x="222664" y="33374"/>
                      </a:moveTo>
                      <a:cubicBezTo>
                        <a:pt x="217521" y="58329"/>
                        <a:pt x="204662" y="90810"/>
                        <a:pt x="170658" y="111098"/>
                      </a:cubicBezTo>
                      <a:cubicBezTo>
                        <a:pt x="163419" y="97858"/>
                        <a:pt x="146845" y="79570"/>
                        <a:pt x="109793" y="73665"/>
                      </a:cubicBezTo>
                      <a:cubicBezTo>
                        <a:pt x="77122" y="68521"/>
                        <a:pt x="48928" y="78808"/>
                        <a:pt x="29878" y="89286"/>
                      </a:cubicBezTo>
                      <a:cubicBezTo>
                        <a:pt x="-1554" y="55853"/>
                        <a:pt x="-11937" y="10514"/>
                        <a:pt x="17115" y="1751"/>
                      </a:cubicBezTo>
                      <a:cubicBezTo>
                        <a:pt x="23401" y="-154"/>
                        <a:pt x="33783" y="-345"/>
                        <a:pt x="45594" y="417"/>
                      </a:cubicBezTo>
                      <a:cubicBezTo>
                        <a:pt x="58834" y="18324"/>
                        <a:pt x="82932" y="43089"/>
                        <a:pt x="114555" y="44232"/>
                      </a:cubicBezTo>
                      <a:cubicBezTo>
                        <a:pt x="151893" y="45661"/>
                        <a:pt x="192184" y="24801"/>
                        <a:pt x="209996" y="14324"/>
                      </a:cubicBezTo>
                      <a:cubicBezTo>
                        <a:pt x="220283" y="18134"/>
                        <a:pt x="224664" y="23658"/>
                        <a:pt x="222664" y="33279"/>
                      </a:cubicBezTo>
                      <a:close/>
                    </a:path>
                  </a:pathLst>
                </a:custGeom>
                <a:solidFill>
                  <a:srgbClr val="C35D5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任意多边形: 形状 69"/>
                <p:cNvSpPr/>
                <p:nvPr/>
              </p:nvSpPr>
              <p:spPr>
                <a:xfrm>
                  <a:off x="3417855" y="2230689"/>
                  <a:ext cx="164401" cy="43885"/>
                </a:xfrm>
                <a:custGeom>
                  <a:avLst/>
                  <a:gdLst>
                    <a:gd name="connsiteX0" fmla="*/ 164402 w 164401"/>
                    <a:gd name="connsiteY0" fmla="*/ 13907 h 43885"/>
                    <a:gd name="connsiteX1" fmla="*/ 68961 w 164401"/>
                    <a:gd name="connsiteY1" fmla="*/ 43815 h 43885"/>
                    <a:gd name="connsiteX2" fmla="*/ 0 w 164401"/>
                    <a:gd name="connsiteY2" fmla="*/ 0 h 43885"/>
                    <a:gd name="connsiteX3" fmla="*/ 68675 w 164401"/>
                    <a:gd name="connsiteY3" fmla="*/ 6953 h 43885"/>
                    <a:gd name="connsiteX4" fmla="*/ 164402 w 164401"/>
                    <a:gd name="connsiteY4" fmla="*/ 13907 h 4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401" h="43885">
                      <a:moveTo>
                        <a:pt x="164402" y="13907"/>
                      </a:moveTo>
                      <a:cubicBezTo>
                        <a:pt x="146590" y="24479"/>
                        <a:pt x="106299" y="45244"/>
                        <a:pt x="68961" y="43815"/>
                      </a:cubicBezTo>
                      <a:cubicBezTo>
                        <a:pt x="37338" y="42672"/>
                        <a:pt x="13335" y="17907"/>
                        <a:pt x="0" y="0"/>
                      </a:cubicBezTo>
                      <a:cubicBezTo>
                        <a:pt x="23336" y="1333"/>
                        <a:pt x="52578" y="6001"/>
                        <a:pt x="68675" y="6953"/>
                      </a:cubicBezTo>
                      <a:cubicBezTo>
                        <a:pt x="88297" y="8192"/>
                        <a:pt x="139637" y="4953"/>
                        <a:pt x="164402" y="139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任意多边形: 形状 70"/>
                <p:cNvSpPr/>
                <p:nvPr/>
              </p:nvSpPr>
              <p:spPr>
                <a:xfrm>
                  <a:off x="3402139" y="2302440"/>
                  <a:ext cx="140779" cy="54416"/>
                </a:xfrm>
                <a:custGeom>
                  <a:avLst/>
                  <a:gdLst>
                    <a:gd name="connsiteX0" fmla="*/ 140779 w 140779"/>
                    <a:gd name="connsiteY0" fmla="*/ 38835 h 54416"/>
                    <a:gd name="connsiteX1" fmla="*/ 82010 w 140779"/>
                    <a:gd name="connsiteY1" fmla="*/ 54361 h 54416"/>
                    <a:gd name="connsiteX2" fmla="*/ 0 w 140779"/>
                    <a:gd name="connsiteY2" fmla="*/ 17023 h 54416"/>
                    <a:gd name="connsiteX3" fmla="*/ 79915 w 140779"/>
                    <a:gd name="connsiteY3" fmla="*/ 1402 h 54416"/>
                    <a:gd name="connsiteX4" fmla="*/ 140779 w 140779"/>
                    <a:gd name="connsiteY4" fmla="*/ 38835 h 54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779" h="54416">
                      <a:moveTo>
                        <a:pt x="140779" y="38835"/>
                      </a:moveTo>
                      <a:cubicBezTo>
                        <a:pt x="126111" y="47598"/>
                        <a:pt x="107156" y="53504"/>
                        <a:pt x="82010" y="54361"/>
                      </a:cubicBezTo>
                      <a:cubicBezTo>
                        <a:pt x="49244" y="55504"/>
                        <a:pt x="20288" y="38740"/>
                        <a:pt x="0" y="17023"/>
                      </a:cubicBezTo>
                      <a:cubicBezTo>
                        <a:pt x="19050" y="6545"/>
                        <a:pt x="47244" y="-3837"/>
                        <a:pt x="79915" y="1402"/>
                      </a:cubicBezTo>
                      <a:cubicBezTo>
                        <a:pt x="116967" y="7307"/>
                        <a:pt x="133541" y="25500"/>
                        <a:pt x="140779" y="38835"/>
                      </a:cubicBezTo>
                      <a:close/>
                    </a:path>
                  </a:pathLst>
                </a:custGeom>
                <a:solidFill>
                  <a:srgbClr val="ED69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任意多边形: 形状 71"/>
                <p:cNvSpPr/>
                <p:nvPr/>
              </p:nvSpPr>
              <p:spPr>
                <a:xfrm>
                  <a:off x="3165634" y="1749296"/>
                  <a:ext cx="411480" cy="411479"/>
                </a:xfrm>
                <a:custGeom>
                  <a:avLst/>
                  <a:gdLst>
                    <a:gd name="connsiteX0" fmla="*/ 411480 w 411480"/>
                    <a:gd name="connsiteY0" fmla="*/ 205740 h 411479"/>
                    <a:gd name="connsiteX1" fmla="*/ 205740 w 411480"/>
                    <a:gd name="connsiteY1" fmla="*/ 411480 h 411479"/>
                    <a:gd name="connsiteX2" fmla="*/ 0 w 411480"/>
                    <a:gd name="connsiteY2" fmla="*/ 205740 h 411479"/>
                    <a:gd name="connsiteX3" fmla="*/ 205740 w 411480"/>
                    <a:gd name="connsiteY3" fmla="*/ 0 h 411479"/>
                    <a:gd name="connsiteX4" fmla="*/ 411480 w 411480"/>
                    <a:gd name="connsiteY4" fmla="*/ 205740 h 41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480" h="411479">
                      <a:moveTo>
                        <a:pt x="411480" y="205740"/>
                      </a:moveTo>
                      <a:cubicBezTo>
                        <a:pt x="411480" y="319367"/>
                        <a:pt x="319367" y="411480"/>
                        <a:pt x="205740" y="411480"/>
                      </a:cubicBezTo>
                      <a:cubicBezTo>
                        <a:pt x="92113" y="411480"/>
                        <a:pt x="0" y="319367"/>
                        <a:pt x="0" y="205740"/>
                      </a:cubicBezTo>
                      <a:cubicBezTo>
                        <a:pt x="0" y="92113"/>
                        <a:pt x="92113" y="0"/>
                        <a:pt x="205740" y="0"/>
                      </a:cubicBezTo>
                      <a:cubicBezTo>
                        <a:pt x="319367" y="0"/>
                        <a:pt x="411480" y="92113"/>
                        <a:pt x="411480" y="205740"/>
                      </a:cubicBezTo>
                      <a:close/>
                    </a:path>
                  </a:pathLst>
                </a:custGeom>
                <a:noFill/>
                <a:ln w="207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任意多边形: 形状 72"/>
                <p:cNvSpPr/>
                <p:nvPr/>
              </p:nvSpPr>
              <p:spPr>
                <a:xfrm>
                  <a:off x="3647027" y="1782729"/>
                  <a:ext cx="411480" cy="411479"/>
                </a:xfrm>
                <a:custGeom>
                  <a:avLst/>
                  <a:gdLst>
                    <a:gd name="connsiteX0" fmla="*/ 411480 w 411480"/>
                    <a:gd name="connsiteY0" fmla="*/ 205740 h 411479"/>
                    <a:gd name="connsiteX1" fmla="*/ 205740 w 411480"/>
                    <a:gd name="connsiteY1" fmla="*/ 411480 h 411479"/>
                    <a:gd name="connsiteX2" fmla="*/ 0 w 411480"/>
                    <a:gd name="connsiteY2" fmla="*/ 205740 h 411479"/>
                    <a:gd name="connsiteX3" fmla="*/ 205740 w 411480"/>
                    <a:gd name="connsiteY3" fmla="*/ 0 h 411479"/>
                    <a:gd name="connsiteX4" fmla="*/ 411480 w 411480"/>
                    <a:gd name="connsiteY4" fmla="*/ 205740 h 41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480" h="411479">
                      <a:moveTo>
                        <a:pt x="411480" y="205740"/>
                      </a:moveTo>
                      <a:cubicBezTo>
                        <a:pt x="411480" y="319367"/>
                        <a:pt x="319367" y="411480"/>
                        <a:pt x="205740" y="411480"/>
                      </a:cubicBezTo>
                      <a:cubicBezTo>
                        <a:pt x="92113" y="411480"/>
                        <a:pt x="0" y="319367"/>
                        <a:pt x="0" y="205740"/>
                      </a:cubicBezTo>
                      <a:cubicBezTo>
                        <a:pt x="0" y="92113"/>
                        <a:pt x="92113" y="0"/>
                        <a:pt x="205740" y="0"/>
                      </a:cubicBezTo>
                      <a:cubicBezTo>
                        <a:pt x="319367" y="0"/>
                        <a:pt x="411480" y="92113"/>
                        <a:pt x="411480" y="205740"/>
                      </a:cubicBezTo>
                      <a:close/>
                    </a:path>
                  </a:pathLst>
                </a:custGeom>
                <a:noFill/>
                <a:ln w="207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: 形状 73"/>
                <p:cNvSpPr/>
                <p:nvPr/>
              </p:nvSpPr>
              <p:spPr>
                <a:xfrm>
                  <a:off x="3575590" y="1941795"/>
                  <a:ext cx="76390" cy="12288"/>
                </a:xfrm>
                <a:custGeom>
                  <a:avLst/>
                  <a:gdLst>
                    <a:gd name="connsiteX0" fmla="*/ 0 w 76390"/>
                    <a:gd name="connsiteY0" fmla="*/ 10669 h 12288"/>
                    <a:gd name="connsiteX1" fmla="*/ 76390 w 76390"/>
                    <a:gd name="connsiteY1" fmla="*/ 12288 h 12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390" h="12288">
                      <a:moveTo>
                        <a:pt x="0" y="10669"/>
                      </a:moveTo>
                      <a:cubicBezTo>
                        <a:pt x="0" y="10669"/>
                        <a:pt x="37433" y="-14382"/>
                        <a:pt x="76390" y="12288"/>
                      </a:cubicBezTo>
                    </a:path>
                  </a:pathLst>
                </a:custGeom>
                <a:noFill/>
                <a:ln w="207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任意多边形: 形状 75"/>
                <p:cNvSpPr/>
                <p:nvPr/>
              </p:nvSpPr>
              <p:spPr>
                <a:xfrm>
                  <a:off x="1858879" y="5069425"/>
                  <a:ext cx="2463619" cy="810006"/>
                </a:xfrm>
                <a:custGeom>
                  <a:avLst/>
                  <a:gdLst>
                    <a:gd name="connsiteX0" fmla="*/ 2188675 w 2463619"/>
                    <a:gd name="connsiteY0" fmla="*/ 810006 h 810006"/>
                    <a:gd name="connsiteX1" fmla="*/ 275483 w 2463619"/>
                    <a:gd name="connsiteY1" fmla="*/ 810006 h 810006"/>
                    <a:gd name="connsiteX2" fmla="*/ 412643 w 2463619"/>
                    <a:gd name="connsiteY2" fmla="*/ 75914 h 810006"/>
                    <a:gd name="connsiteX3" fmla="*/ 448076 w 2463619"/>
                    <a:gd name="connsiteY3" fmla="*/ 59912 h 810006"/>
                    <a:gd name="connsiteX4" fmla="*/ 2004747 w 2463619"/>
                    <a:gd name="connsiteY4" fmla="*/ 0 h 810006"/>
                    <a:gd name="connsiteX5" fmla="*/ 2088281 w 2463619"/>
                    <a:gd name="connsiteY5" fmla="*/ 50197 h 810006"/>
                    <a:gd name="connsiteX6" fmla="*/ 2092758 w 2463619"/>
                    <a:gd name="connsiteY6" fmla="*/ 53149 h 810006"/>
                    <a:gd name="connsiteX7" fmla="*/ 2188675 w 2463619"/>
                    <a:gd name="connsiteY7" fmla="*/ 810006 h 81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63619" h="810006">
                      <a:moveTo>
                        <a:pt x="2188675" y="810006"/>
                      </a:moveTo>
                      <a:lnTo>
                        <a:pt x="275483" y="810006"/>
                      </a:lnTo>
                      <a:cubicBezTo>
                        <a:pt x="-149713" y="766762"/>
                        <a:pt x="-66274" y="298609"/>
                        <a:pt x="412643" y="75914"/>
                      </a:cubicBezTo>
                      <a:cubicBezTo>
                        <a:pt x="424168" y="70294"/>
                        <a:pt x="435979" y="65056"/>
                        <a:pt x="448076" y="59912"/>
                      </a:cubicBezTo>
                      <a:lnTo>
                        <a:pt x="2004747" y="0"/>
                      </a:lnTo>
                      <a:cubicBezTo>
                        <a:pt x="2031608" y="14764"/>
                        <a:pt x="2059801" y="31528"/>
                        <a:pt x="2088281" y="50197"/>
                      </a:cubicBezTo>
                      <a:cubicBezTo>
                        <a:pt x="2089805" y="51149"/>
                        <a:pt x="2091234" y="52102"/>
                        <a:pt x="2092758" y="53149"/>
                      </a:cubicBezTo>
                      <a:cubicBezTo>
                        <a:pt x="2383461" y="244792"/>
                        <a:pt x="2708644" y="618649"/>
                        <a:pt x="2188675" y="81000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任意多边形: 形状 76"/>
                <p:cNvSpPr/>
                <p:nvPr/>
              </p:nvSpPr>
              <p:spPr>
                <a:xfrm>
                  <a:off x="3260220" y="2916485"/>
                  <a:ext cx="1567621" cy="2175609"/>
                </a:xfrm>
                <a:custGeom>
                  <a:avLst/>
                  <a:gdLst>
                    <a:gd name="connsiteX0" fmla="*/ 1567621 w 1567621"/>
                    <a:gd name="connsiteY0" fmla="*/ 1656688 h 2175609"/>
                    <a:gd name="connsiteX1" fmla="*/ 1005456 w 1567621"/>
                    <a:gd name="connsiteY1" fmla="*/ 2175610 h 2175609"/>
                    <a:gd name="connsiteX2" fmla="*/ 14094 w 1567621"/>
                    <a:gd name="connsiteY2" fmla="*/ 517212 h 2175609"/>
                    <a:gd name="connsiteX3" fmla="*/ 263459 w 1567621"/>
                    <a:gd name="connsiteY3" fmla="*/ 37914 h 2175609"/>
                    <a:gd name="connsiteX4" fmla="*/ 484534 w 1567621"/>
                    <a:gd name="connsiteY4" fmla="*/ 9339 h 2175609"/>
                    <a:gd name="connsiteX5" fmla="*/ 722945 w 1567621"/>
                    <a:gd name="connsiteY5" fmla="*/ 184409 h 2175609"/>
                    <a:gd name="connsiteX6" fmla="*/ 1567526 w 1567621"/>
                    <a:gd name="connsiteY6" fmla="*/ 1656783 h 2175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7621" h="2175609">
                      <a:moveTo>
                        <a:pt x="1567621" y="1656688"/>
                      </a:moveTo>
                      <a:lnTo>
                        <a:pt x="1005456" y="2175610"/>
                      </a:lnTo>
                      <a:cubicBezTo>
                        <a:pt x="822004" y="1985872"/>
                        <a:pt x="141634" y="985080"/>
                        <a:pt x="14094" y="517212"/>
                      </a:cubicBezTo>
                      <a:cubicBezTo>
                        <a:pt x="-40484" y="316901"/>
                        <a:pt x="67815" y="107733"/>
                        <a:pt x="263459" y="37914"/>
                      </a:cubicBezTo>
                      <a:cubicBezTo>
                        <a:pt x="344611" y="9053"/>
                        <a:pt x="406334" y="-13426"/>
                        <a:pt x="484534" y="9339"/>
                      </a:cubicBezTo>
                      <a:cubicBezTo>
                        <a:pt x="569592" y="34199"/>
                        <a:pt x="669604" y="108209"/>
                        <a:pt x="722945" y="184409"/>
                      </a:cubicBezTo>
                      <a:lnTo>
                        <a:pt x="1567526" y="1656783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任意多边形: 形状 77"/>
                <p:cNvSpPr/>
                <p:nvPr/>
              </p:nvSpPr>
              <p:spPr>
                <a:xfrm>
                  <a:off x="2022538" y="5200585"/>
                  <a:ext cx="2222277" cy="1231106"/>
                </a:xfrm>
                <a:custGeom>
                  <a:avLst/>
                  <a:gdLst>
                    <a:gd name="connsiteX0" fmla="*/ 0 w 2222277"/>
                    <a:gd name="connsiteY0" fmla="*/ 1231106 h 1231106"/>
                    <a:gd name="connsiteX1" fmla="*/ 2222278 w 2222277"/>
                    <a:gd name="connsiteY1" fmla="*/ 1231106 h 1231106"/>
                    <a:gd name="connsiteX2" fmla="*/ 1798415 w 2222277"/>
                    <a:gd name="connsiteY2" fmla="*/ 80867 h 1231106"/>
                    <a:gd name="connsiteX3" fmla="*/ 441198 w 2222277"/>
                    <a:gd name="connsiteY3" fmla="*/ 0 h 1231106"/>
                    <a:gd name="connsiteX4" fmla="*/ 0 w 2222277"/>
                    <a:gd name="connsiteY4" fmla="*/ 1231106 h 1231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2277" h="1231106">
                      <a:moveTo>
                        <a:pt x="0" y="1231106"/>
                      </a:moveTo>
                      <a:lnTo>
                        <a:pt x="2222278" y="1231106"/>
                      </a:lnTo>
                      <a:cubicBezTo>
                        <a:pt x="2079212" y="480536"/>
                        <a:pt x="1798415" y="80867"/>
                        <a:pt x="1798415" y="80867"/>
                      </a:cubicBezTo>
                      <a:lnTo>
                        <a:pt x="441198" y="0"/>
                      </a:lnTo>
                      <a:cubicBezTo>
                        <a:pt x="119158" y="317468"/>
                        <a:pt x="26003" y="880396"/>
                        <a:pt x="0" y="1231106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9" name="任意多边形: 形状 78"/>
                <p:cNvSpPr/>
                <p:nvPr/>
              </p:nvSpPr>
              <p:spPr>
                <a:xfrm>
                  <a:off x="3970831" y="4592699"/>
                  <a:ext cx="880917" cy="549594"/>
                </a:xfrm>
                <a:custGeom>
                  <a:avLst/>
                  <a:gdLst>
                    <a:gd name="connsiteX0" fmla="*/ 880918 w 880917"/>
                    <a:gd name="connsiteY0" fmla="*/ 160115 h 549594"/>
                    <a:gd name="connsiteX1" fmla="*/ 18810 w 880917"/>
                    <a:gd name="connsiteY1" fmla="*/ 0 h 549594"/>
                    <a:gd name="connsiteX2" fmla="*/ 880918 w 880917"/>
                    <a:gd name="connsiteY2" fmla="*/ 160115 h 549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80917" h="549594">
                      <a:moveTo>
                        <a:pt x="880918" y="160115"/>
                      </a:moveTo>
                      <a:cubicBezTo>
                        <a:pt x="815577" y="679704"/>
                        <a:pt x="-145210" y="730091"/>
                        <a:pt x="18810" y="0"/>
                      </a:cubicBezTo>
                      <a:lnTo>
                        <a:pt x="880918" y="160115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任意多边形: 形状 80"/>
                <p:cNvSpPr/>
                <p:nvPr/>
              </p:nvSpPr>
              <p:spPr>
                <a:xfrm rot="18182399">
                  <a:off x="4759857" y="3102270"/>
                  <a:ext cx="299084" cy="272510"/>
                </a:xfrm>
                <a:custGeom>
                  <a:avLst/>
                  <a:gdLst>
                    <a:gd name="connsiteX0" fmla="*/ 234029 w 299084"/>
                    <a:gd name="connsiteY0" fmla="*/ 0 h 272510"/>
                    <a:gd name="connsiteX1" fmla="*/ 299085 w 299084"/>
                    <a:gd name="connsiteY1" fmla="*/ 65056 h 272510"/>
                    <a:gd name="connsiteX2" fmla="*/ 299085 w 299084"/>
                    <a:gd name="connsiteY2" fmla="*/ 207455 h 272510"/>
                    <a:gd name="connsiteX3" fmla="*/ 234029 w 299084"/>
                    <a:gd name="connsiteY3" fmla="*/ 272510 h 272510"/>
                    <a:gd name="connsiteX4" fmla="*/ 65056 w 299084"/>
                    <a:gd name="connsiteY4" fmla="*/ 272510 h 272510"/>
                    <a:gd name="connsiteX5" fmla="*/ 0 w 299084"/>
                    <a:gd name="connsiteY5" fmla="*/ 207455 h 272510"/>
                    <a:gd name="connsiteX6" fmla="*/ 0 w 299084"/>
                    <a:gd name="connsiteY6" fmla="*/ 65056 h 272510"/>
                    <a:gd name="connsiteX7" fmla="*/ 65056 w 299084"/>
                    <a:gd name="connsiteY7" fmla="*/ 0 h 272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9084" h="272510">
                      <a:moveTo>
                        <a:pt x="234029" y="0"/>
                      </a:moveTo>
                      <a:cubicBezTo>
                        <a:pt x="269958" y="0"/>
                        <a:pt x="299085" y="29127"/>
                        <a:pt x="299085" y="65056"/>
                      </a:cubicBezTo>
                      <a:lnTo>
                        <a:pt x="299085" y="207455"/>
                      </a:lnTo>
                      <a:cubicBezTo>
                        <a:pt x="299085" y="243384"/>
                        <a:pt x="269958" y="272510"/>
                        <a:pt x="234029" y="272510"/>
                      </a:cubicBezTo>
                      <a:lnTo>
                        <a:pt x="65056" y="272510"/>
                      </a:lnTo>
                      <a:cubicBezTo>
                        <a:pt x="29127" y="272510"/>
                        <a:pt x="0" y="243384"/>
                        <a:pt x="0" y="207455"/>
                      </a:cubicBezTo>
                      <a:lnTo>
                        <a:pt x="0" y="65056"/>
                      </a:lnTo>
                      <a:cubicBezTo>
                        <a:pt x="0" y="29127"/>
                        <a:pt x="29127" y="0"/>
                        <a:pt x="6505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任意多边形: 形状 81"/>
                <p:cNvSpPr/>
                <p:nvPr/>
              </p:nvSpPr>
              <p:spPr>
                <a:xfrm>
                  <a:off x="4178903" y="3026503"/>
                  <a:ext cx="1125283" cy="1876469"/>
                </a:xfrm>
                <a:custGeom>
                  <a:avLst/>
                  <a:gdLst>
                    <a:gd name="connsiteX0" fmla="*/ 1125283 w 1125283"/>
                    <a:gd name="connsiteY0" fmla="*/ 0 h 1876469"/>
                    <a:gd name="connsiteX1" fmla="*/ 745331 w 1125283"/>
                    <a:gd name="connsiteY1" fmla="*/ 1680877 h 1876469"/>
                    <a:gd name="connsiteX2" fmla="*/ 681228 w 1125283"/>
                    <a:gd name="connsiteY2" fmla="*/ 1761268 h 1876469"/>
                    <a:gd name="connsiteX3" fmla="*/ 0 w 1125283"/>
                    <a:gd name="connsiteY3" fmla="*/ 1609820 h 1876469"/>
                    <a:gd name="connsiteX4" fmla="*/ 224123 w 1125283"/>
                    <a:gd name="connsiteY4" fmla="*/ 1150525 h 1876469"/>
                    <a:gd name="connsiteX5" fmla="*/ 728948 w 1125283"/>
                    <a:gd name="connsiteY5" fmla="*/ 116110 h 1876469"/>
                    <a:gd name="connsiteX6" fmla="*/ 1125188 w 1125283"/>
                    <a:gd name="connsiteY6" fmla="*/ 0 h 1876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5283" h="1876469">
                      <a:moveTo>
                        <a:pt x="1125283" y="0"/>
                      </a:moveTo>
                      <a:cubicBezTo>
                        <a:pt x="953643" y="234887"/>
                        <a:pt x="1079468" y="1140905"/>
                        <a:pt x="745331" y="1680877"/>
                      </a:cubicBezTo>
                      <a:cubicBezTo>
                        <a:pt x="726567" y="1711166"/>
                        <a:pt x="704850" y="1737931"/>
                        <a:pt x="681228" y="1761268"/>
                      </a:cubicBezTo>
                      <a:cubicBezTo>
                        <a:pt x="476917" y="1960531"/>
                        <a:pt x="113062" y="1895761"/>
                        <a:pt x="0" y="1609820"/>
                      </a:cubicBezTo>
                      <a:lnTo>
                        <a:pt x="224123" y="1150525"/>
                      </a:lnTo>
                      <a:lnTo>
                        <a:pt x="728948" y="116110"/>
                      </a:lnTo>
                      <a:lnTo>
                        <a:pt x="1125188" y="0"/>
                      </a:lnTo>
                      <a:close/>
                    </a:path>
                  </a:pathLst>
                </a:custGeom>
                <a:solidFill>
                  <a:srgbClr val="FCC7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任意多边形: 形状 82"/>
                <p:cNvSpPr/>
                <p:nvPr/>
              </p:nvSpPr>
              <p:spPr>
                <a:xfrm>
                  <a:off x="4809458" y="3146899"/>
                  <a:ext cx="426910" cy="376808"/>
                </a:xfrm>
                <a:custGeom>
                  <a:avLst/>
                  <a:gdLst>
                    <a:gd name="connsiteX0" fmla="*/ 80677 w 426910"/>
                    <a:gd name="connsiteY0" fmla="*/ 0 h 376808"/>
                    <a:gd name="connsiteX1" fmla="*/ 426911 w 426910"/>
                    <a:gd name="connsiteY1" fmla="*/ 239649 h 376808"/>
                    <a:gd name="connsiteX2" fmla="*/ 400050 w 426910"/>
                    <a:gd name="connsiteY2" fmla="*/ 376809 h 376808"/>
                    <a:gd name="connsiteX3" fmla="*/ 0 w 426910"/>
                    <a:gd name="connsiteY3" fmla="*/ 140875 h 376808"/>
                    <a:gd name="connsiteX4" fmla="*/ 80677 w 426910"/>
                    <a:gd name="connsiteY4" fmla="*/ 0 h 3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10" h="376808">
                      <a:moveTo>
                        <a:pt x="80677" y="0"/>
                      </a:moveTo>
                      <a:lnTo>
                        <a:pt x="426911" y="239649"/>
                      </a:lnTo>
                      <a:lnTo>
                        <a:pt x="400050" y="376809"/>
                      </a:lnTo>
                      <a:lnTo>
                        <a:pt x="0" y="140875"/>
                      </a:lnTo>
                      <a:lnTo>
                        <a:pt x="8067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任意多边形: 形状 83"/>
                <p:cNvSpPr/>
                <p:nvPr/>
              </p:nvSpPr>
              <p:spPr>
                <a:xfrm>
                  <a:off x="2130647" y="2663975"/>
                  <a:ext cx="2004059" cy="3031909"/>
                </a:xfrm>
                <a:custGeom>
                  <a:avLst/>
                  <a:gdLst>
                    <a:gd name="connsiteX0" fmla="*/ 2004060 w 2004059"/>
                    <a:gd name="connsiteY0" fmla="*/ 3028386 h 3031909"/>
                    <a:gd name="connsiteX1" fmla="*/ 533972 w 2004059"/>
                    <a:gd name="connsiteY1" fmla="*/ 3030957 h 3031909"/>
                    <a:gd name="connsiteX2" fmla="*/ 0 w 2004059"/>
                    <a:gd name="connsiteY2" fmla="*/ 3031910 h 3031909"/>
                    <a:gd name="connsiteX3" fmla="*/ 182118 w 2004059"/>
                    <a:gd name="connsiteY3" fmla="*/ 2484508 h 3031909"/>
                    <a:gd name="connsiteX4" fmla="*/ 304514 w 2004059"/>
                    <a:gd name="connsiteY4" fmla="*/ 1634687 h 3031909"/>
                    <a:gd name="connsiteX5" fmla="*/ 276701 w 2004059"/>
                    <a:gd name="connsiteY5" fmla="*/ 1123862 h 3031909"/>
                    <a:gd name="connsiteX6" fmla="*/ 276701 w 2004059"/>
                    <a:gd name="connsiteY6" fmla="*/ 168504 h 3031909"/>
                    <a:gd name="connsiteX7" fmla="*/ 1072229 w 2004059"/>
                    <a:gd name="connsiteY7" fmla="*/ 13628 h 3031909"/>
                    <a:gd name="connsiteX8" fmla="*/ 1337596 w 2004059"/>
                    <a:gd name="connsiteY8" fmla="*/ 128023 h 3031909"/>
                    <a:gd name="connsiteX9" fmla="*/ 1419415 w 2004059"/>
                    <a:gd name="connsiteY9" fmla="*/ 281280 h 3031909"/>
                    <a:gd name="connsiteX10" fmla="*/ 1429322 w 2004059"/>
                    <a:gd name="connsiteY10" fmla="*/ 167552 h 3031909"/>
                    <a:gd name="connsiteX11" fmla="*/ 1655350 w 2004059"/>
                    <a:gd name="connsiteY11" fmla="*/ 264992 h 3031909"/>
                    <a:gd name="connsiteX12" fmla="*/ 1843469 w 2004059"/>
                    <a:gd name="connsiteY12" fmla="*/ 961842 h 3031909"/>
                    <a:gd name="connsiteX13" fmla="*/ 1857661 w 2004059"/>
                    <a:gd name="connsiteY13" fmla="*/ 2458790 h 3031909"/>
                    <a:gd name="connsiteX14" fmla="*/ 1860232 w 2004059"/>
                    <a:gd name="connsiteY14" fmla="*/ 2468506 h 3031909"/>
                    <a:gd name="connsiteX15" fmla="*/ 2004060 w 2004059"/>
                    <a:gd name="connsiteY15" fmla="*/ 3028386 h 3031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04059" h="3031909">
                      <a:moveTo>
                        <a:pt x="2004060" y="3028386"/>
                      </a:moveTo>
                      <a:lnTo>
                        <a:pt x="533972" y="3030957"/>
                      </a:lnTo>
                      <a:lnTo>
                        <a:pt x="0" y="3031910"/>
                      </a:lnTo>
                      <a:cubicBezTo>
                        <a:pt x="0" y="3031910"/>
                        <a:pt x="97346" y="2796071"/>
                        <a:pt x="182118" y="2484508"/>
                      </a:cubicBezTo>
                      <a:cubicBezTo>
                        <a:pt x="253365" y="2222761"/>
                        <a:pt x="315849" y="1907864"/>
                        <a:pt x="304514" y="1634687"/>
                      </a:cubicBezTo>
                      <a:cubicBezTo>
                        <a:pt x="297942" y="1471429"/>
                        <a:pt x="276511" y="1299788"/>
                        <a:pt x="276701" y="1123862"/>
                      </a:cubicBezTo>
                      <a:cubicBezTo>
                        <a:pt x="276892" y="1012134"/>
                        <a:pt x="183451" y="239656"/>
                        <a:pt x="276701" y="168504"/>
                      </a:cubicBezTo>
                      <a:cubicBezTo>
                        <a:pt x="491585" y="4674"/>
                        <a:pt x="1109377" y="-21424"/>
                        <a:pt x="1072229" y="13628"/>
                      </a:cubicBezTo>
                      <a:lnTo>
                        <a:pt x="1337596" y="128023"/>
                      </a:lnTo>
                      <a:lnTo>
                        <a:pt x="1419415" y="281280"/>
                      </a:lnTo>
                      <a:lnTo>
                        <a:pt x="1429322" y="167552"/>
                      </a:lnTo>
                      <a:lnTo>
                        <a:pt x="1655350" y="264992"/>
                      </a:lnTo>
                      <a:cubicBezTo>
                        <a:pt x="1682401" y="357861"/>
                        <a:pt x="1836134" y="747243"/>
                        <a:pt x="1843469" y="961842"/>
                      </a:cubicBezTo>
                      <a:cubicBezTo>
                        <a:pt x="1851470" y="1194537"/>
                        <a:pt x="1857661" y="2458790"/>
                        <a:pt x="1857661" y="2458790"/>
                      </a:cubicBezTo>
                      <a:lnTo>
                        <a:pt x="1860232" y="2468506"/>
                      </a:lnTo>
                      <a:lnTo>
                        <a:pt x="2004060" y="302838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任意多边形: 形状 84"/>
                <p:cNvSpPr/>
                <p:nvPr/>
              </p:nvSpPr>
              <p:spPr>
                <a:xfrm>
                  <a:off x="1858974" y="3283393"/>
                  <a:ext cx="2092757" cy="2596229"/>
                </a:xfrm>
                <a:custGeom>
                  <a:avLst/>
                  <a:gdLst>
                    <a:gd name="connsiteX0" fmla="*/ 2092663 w 2092757"/>
                    <a:gd name="connsiteY0" fmla="*/ 1839278 h 2596229"/>
                    <a:gd name="connsiteX1" fmla="*/ 2090758 w 2092757"/>
                    <a:gd name="connsiteY1" fmla="*/ 1846136 h 2596229"/>
                    <a:gd name="connsiteX2" fmla="*/ 817837 w 2092757"/>
                    <a:gd name="connsiteY2" fmla="*/ 2227802 h 2596229"/>
                    <a:gd name="connsiteX3" fmla="*/ 764497 w 2092757"/>
                    <a:gd name="connsiteY3" fmla="*/ 2408587 h 2596229"/>
                    <a:gd name="connsiteX4" fmla="*/ 727730 w 2092757"/>
                    <a:gd name="connsiteY4" fmla="*/ 2532984 h 2596229"/>
                    <a:gd name="connsiteX5" fmla="*/ 629432 w 2092757"/>
                    <a:gd name="connsiteY5" fmla="*/ 2596229 h 2596229"/>
                    <a:gd name="connsiteX6" fmla="*/ 275483 w 2092757"/>
                    <a:gd name="connsiteY6" fmla="*/ 2596229 h 2596229"/>
                    <a:gd name="connsiteX7" fmla="*/ 412643 w 2092757"/>
                    <a:gd name="connsiteY7" fmla="*/ 1862138 h 2596229"/>
                    <a:gd name="connsiteX8" fmla="*/ 535039 w 2092757"/>
                    <a:gd name="connsiteY8" fmla="*/ 1012317 h 2596229"/>
                    <a:gd name="connsiteX9" fmla="*/ 507226 w 2092757"/>
                    <a:gd name="connsiteY9" fmla="*/ 501491 h 2596229"/>
                    <a:gd name="connsiteX10" fmla="*/ 992144 w 2092757"/>
                    <a:gd name="connsiteY10" fmla="*/ 0 h 2596229"/>
                    <a:gd name="connsiteX11" fmla="*/ 988715 w 2092757"/>
                    <a:gd name="connsiteY11" fmla="*/ 335566 h 2596229"/>
                    <a:gd name="connsiteX12" fmla="*/ 1815199 w 2092757"/>
                    <a:gd name="connsiteY12" fmla="*/ 1326261 h 2596229"/>
                    <a:gd name="connsiteX13" fmla="*/ 1815199 w 2092757"/>
                    <a:gd name="connsiteY13" fmla="*/ 1326261 h 2596229"/>
                    <a:gd name="connsiteX14" fmla="*/ 1993888 w 2092757"/>
                    <a:gd name="connsiteY14" fmla="*/ 1468946 h 2596229"/>
                    <a:gd name="connsiteX15" fmla="*/ 2088281 w 2092757"/>
                    <a:gd name="connsiteY15" fmla="*/ 1836515 h 2596229"/>
                    <a:gd name="connsiteX16" fmla="*/ 2092758 w 2092757"/>
                    <a:gd name="connsiteY16" fmla="*/ 1839468 h 2596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092757" h="2596229">
                      <a:moveTo>
                        <a:pt x="2092663" y="1839278"/>
                      </a:moveTo>
                      <a:lnTo>
                        <a:pt x="2090758" y="1846136"/>
                      </a:lnTo>
                      <a:lnTo>
                        <a:pt x="817837" y="2227802"/>
                      </a:lnTo>
                      <a:lnTo>
                        <a:pt x="764497" y="2408587"/>
                      </a:lnTo>
                      <a:lnTo>
                        <a:pt x="727730" y="2532984"/>
                      </a:lnTo>
                      <a:lnTo>
                        <a:pt x="629432" y="2596229"/>
                      </a:lnTo>
                      <a:lnTo>
                        <a:pt x="275483" y="2596229"/>
                      </a:lnTo>
                      <a:cubicBezTo>
                        <a:pt x="-149713" y="2552986"/>
                        <a:pt x="-66274" y="2084832"/>
                        <a:pt x="412643" y="1862138"/>
                      </a:cubicBezTo>
                      <a:cubicBezTo>
                        <a:pt x="483890" y="1600390"/>
                        <a:pt x="546374" y="1285494"/>
                        <a:pt x="535039" y="1012317"/>
                      </a:cubicBezTo>
                      <a:cubicBezTo>
                        <a:pt x="528467" y="849058"/>
                        <a:pt x="507036" y="677418"/>
                        <a:pt x="507226" y="501491"/>
                      </a:cubicBezTo>
                      <a:lnTo>
                        <a:pt x="992144" y="0"/>
                      </a:lnTo>
                      <a:lnTo>
                        <a:pt x="988715" y="335566"/>
                      </a:lnTo>
                      <a:cubicBezTo>
                        <a:pt x="983667" y="823913"/>
                        <a:pt x="1333901" y="1243679"/>
                        <a:pt x="1815199" y="1326261"/>
                      </a:cubicBezTo>
                      <a:lnTo>
                        <a:pt x="1815199" y="1326261"/>
                      </a:lnTo>
                      <a:cubicBezTo>
                        <a:pt x="1815199" y="1326261"/>
                        <a:pt x="1993888" y="1468946"/>
                        <a:pt x="1993888" y="1468946"/>
                      </a:cubicBezTo>
                      <a:lnTo>
                        <a:pt x="2088281" y="1836515"/>
                      </a:lnTo>
                      <a:cubicBezTo>
                        <a:pt x="2089805" y="1837468"/>
                        <a:pt x="2091234" y="1838420"/>
                        <a:pt x="2092758" y="1839468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任意多边形: 形状 86"/>
                <p:cNvSpPr/>
                <p:nvPr/>
              </p:nvSpPr>
              <p:spPr>
                <a:xfrm>
                  <a:off x="2160936" y="4370932"/>
                  <a:ext cx="551203" cy="406075"/>
                </a:xfrm>
                <a:custGeom>
                  <a:avLst/>
                  <a:gdLst>
                    <a:gd name="connsiteX0" fmla="*/ 31147 w 551203"/>
                    <a:gd name="connsiteY0" fmla="*/ 19075 h 406075"/>
                    <a:gd name="connsiteX1" fmla="*/ 505778 w 551203"/>
                    <a:gd name="connsiteY1" fmla="*/ 376262 h 406075"/>
                    <a:gd name="connsiteX2" fmla="*/ 0 w 551203"/>
                    <a:gd name="connsiteY2" fmla="*/ 406075 h 406075"/>
                    <a:gd name="connsiteX3" fmla="*/ 31052 w 551203"/>
                    <a:gd name="connsiteY3" fmla="*/ 19075 h 40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203" h="406075">
                      <a:moveTo>
                        <a:pt x="31147" y="19075"/>
                      </a:moveTo>
                      <a:cubicBezTo>
                        <a:pt x="363474" y="-45219"/>
                        <a:pt x="669322" y="47935"/>
                        <a:pt x="505778" y="376262"/>
                      </a:cubicBezTo>
                      <a:lnTo>
                        <a:pt x="0" y="406075"/>
                      </a:lnTo>
                      <a:lnTo>
                        <a:pt x="31052" y="19075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任意多边形: 形状 87"/>
                <p:cNvSpPr/>
                <p:nvPr/>
              </p:nvSpPr>
              <p:spPr>
                <a:xfrm>
                  <a:off x="1471488" y="4466207"/>
                  <a:ext cx="646300" cy="910599"/>
                </a:xfrm>
                <a:custGeom>
                  <a:avLst/>
                  <a:gdLst>
                    <a:gd name="connsiteX0" fmla="*/ 646301 w 646300"/>
                    <a:gd name="connsiteY0" fmla="*/ 874681 h 910599"/>
                    <a:gd name="connsiteX1" fmla="*/ 428178 w 646300"/>
                    <a:gd name="connsiteY1" fmla="*/ 0 h 910599"/>
                    <a:gd name="connsiteX2" fmla="*/ 646301 w 646300"/>
                    <a:gd name="connsiteY2" fmla="*/ 874681 h 910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6300" h="910599">
                      <a:moveTo>
                        <a:pt x="646301" y="874681"/>
                      </a:moveTo>
                      <a:cubicBezTo>
                        <a:pt x="-251145" y="1106710"/>
                        <a:pt x="-106079" y="144209"/>
                        <a:pt x="428178" y="0"/>
                      </a:cubicBezTo>
                      <a:lnTo>
                        <a:pt x="646301" y="8746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任意多边形: 形状 88"/>
                <p:cNvSpPr/>
                <p:nvPr/>
              </p:nvSpPr>
              <p:spPr>
                <a:xfrm>
                  <a:off x="1524784" y="2779212"/>
                  <a:ext cx="1400956" cy="2318597"/>
                </a:xfrm>
                <a:custGeom>
                  <a:avLst/>
                  <a:gdLst>
                    <a:gd name="connsiteX0" fmla="*/ 633295 w 1400956"/>
                    <a:gd name="connsiteY0" fmla="*/ 2318598 h 2318597"/>
                    <a:gd name="connsiteX1" fmla="*/ 17408 w 1400956"/>
                    <a:gd name="connsiteY1" fmla="*/ 2253447 h 2318597"/>
                    <a:gd name="connsiteX2" fmla="*/ 730450 w 1400956"/>
                    <a:gd name="connsiteY2" fmla="*/ 148327 h 2318597"/>
                    <a:gd name="connsiteX3" fmla="*/ 1229274 w 1400956"/>
                    <a:gd name="connsiteY3" fmla="*/ 58887 h 2318597"/>
                    <a:gd name="connsiteX4" fmla="*/ 1229274 w 1400956"/>
                    <a:gd name="connsiteY4" fmla="*/ 58887 h 2318597"/>
                    <a:gd name="connsiteX5" fmla="*/ 1383960 w 1400956"/>
                    <a:gd name="connsiteY5" fmla="*/ 483892 h 2318597"/>
                    <a:gd name="connsiteX6" fmla="*/ 633295 w 1400956"/>
                    <a:gd name="connsiteY6" fmla="*/ 2318503 h 2318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0956" h="2318597">
                      <a:moveTo>
                        <a:pt x="633295" y="2318598"/>
                      </a:moveTo>
                      <a:lnTo>
                        <a:pt x="17408" y="2253447"/>
                      </a:lnTo>
                      <a:cubicBezTo>
                        <a:pt x="-78128" y="1496305"/>
                        <a:pt x="227911" y="814410"/>
                        <a:pt x="730450" y="148327"/>
                      </a:cubicBezTo>
                      <a:cubicBezTo>
                        <a:pt x="847798" y="-7217"/>
                        <a:pt x="1065158" y="-46174"/>
                        <a:pt x="1229274" y="58887"/>
                      </a:cubicBezTo>
                      <a:lnTo>
                        <a:pt x="1229274" y="58887"/>
                      </a:lnTo>
                      <a:cubicBezTo>
                        <a:pt x="1370720" y="149470"/>
                        <a:pt x="1434062" y="323587"/>
                        <a:pt x="1383960" y="483892"/>
                      </a:cubicBezTo>
                      <a:lnTo>
                        <a:pt x="633295" y="231850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任意多边形: 形状 91"/>
                <p:cNvSpPr/>
                <p:nvPr/>
              </p:nvSpPr>
              <p:spPr>
                <a:xfrm>
                  <a:off x="3587019" y="3403850"/>
                  <a:ext cx="1009935" cy="1463264"/>
                </a:xfrm>
                <a:custGeom>
                  <a:avLst/>
                  <a:gdLst>
                    <a:gd name="connsiteX0" fmla="*/ 981837 w 1009935"/>
                    <a:gd name="connsiteY0" fmla="*/ 16893 h 1463264"/>
                    <a:gd name="connsiteX1" fmla="*/ 1009936 w 1009935"/>
                    <a:gd name="connsiteY1" fmla="*/ 647543 h 1463264"/>
                    <a:gd name="connsiteX2" fmla="*/ 0 w 1009935"/>
                    <a:gd name="connsiteY2" fmla="*/ 1463264 h 1463264"/>
                    <a:gd name="connsiteX3" fmla="*/ 87154 w 1009935"/>
                    <a:gd name="connsiteY3" fmla="*/ 776798 h 1463264"/>
                    <a:gd name="connsiteX4" fmla="*/ 952595 w 1009935"/>
                    <a:gd name="connsiteY4" fmla="*/ 4511 h 1463264"/>
                    <a:gd name="connsiteX5" fmla="*/ 981932 w 1009935"/>
                    <a:gd name="connsiteY5" fmla="*/ 16893 h 146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9935" h="1463264">
                      <a:moveTo>
                        <a:pt x="981837" y="16893"/>
                      </a:moveTo>
                      <a:lnTo>
                        <a:pt x="1009936" y="647543"/>
                      </a:lnTo>
                      <a:lnTo>
                        <a:pt x="0" y="1463264"/>
                      </a:lnTo>
                      <a:lnTo>
                        <a:pt x="87154" y="776798"/>
                      </a:lnTo>
                      <a:lnTo>
                        <a:pt x="952595" y="4511"/>
                      </a:lnTo>
                      <a:cubicBezTo>
                        <a:pt x="963644" y="-5396"/>
                        <a:pt x="981265" y="2034"/>
                        <a:pt x="981932" y="1689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任意多边形: 形状 92"/>
                <p:cNvSpPr/>
                <p:nvPr/>
              </p:nvSpPr>
              <p:spPr>
                <a:xfrm>
                  <a:off x="3452908" y="3360831"/>
                  <a:ext cx="1116234" cy="1465516"/>
                </a:xfrm>
                <a:custGeom>
                  <a:avLst/>
                  <a:gdLst>
                    <a:gd name="connsiteX0" fmla="*/ 82391 w 1116234"/>
                    <a:gd name="connsiteY0" fmla="*/ 753047 h 1465516"/>
                    <a:gd name="connsiteX1" fmla="*/ 926306 w 1116234"/>
                    <a:gd name="connsiteY1" fmla="*/ 0 h 1465516"/>
                    <a:gd name="connsiteX2" fmla="*/ 990219 w 1116234"/>
                    <a:gd name="connsiteY2" fmla="*/ 25146 h 1465516"/>
                    <a:gd name="connsiteX3" fmla="*/ 987076 w 1116234"/>
                    <a:gd name="connsiteY3" fmla="*/ 56579 h 1465516"/>
                    <a:gd name="connsiteX4" fmla="*/ 1021175 w 1116234"/>
                    <a:gd name="connsiteY4" fmla="*/ 37338 h 1465516"/>
                    <a:gd name="connsiteX5" fmla="*/ 1088136 w 1116234"/>
                    <a:gd name="connsiteY5" fmla="*/ 63627 h 1465516"/>
                    <a:gd name="connsiteX6" fmla="*/ 1116235 w 1116234"/>
                    <a:gd name="connsiteY6" fmla="*/ 694563 h 1465516"/>
                    <a:gd name="connsiteX7" fmla="*/ 161830 w 1116234"/>
                    <a:gd name="connsiteY7" fmla="*/ 1465516 h 1465516"/>
                    <a:gd name="connsiteX8" fmla="*/ 0 w 1116234"/>
                    <a:gd name="connsiteY8" fmla="*/ 1401794 h 1465516"/>
                    <a:gd name="connsiteX9" fmla="*/ 82391 w 1116234"/>
                    <a:gd name="connsiteY9" fmla="*/ 753047 h 1465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16234" h="1465516">
                      <a:moveTo>
                        <a:pt x="82391" y="753047"/>
                      </a:moveTo>
                      <a:lnTo>
                        <a:pt x="926306" y="0"/>
                      </a:lnTo>
                      <a:lnTo>
                        <a:pt x="990219" y="25146"/>
                      </a:lnTo>
                      <a:lnTo>
                        <a:pt x="987076" y="56579"/>
                      </a:lnTo>
                      <a:lnTo>
                        <a:pt x="1021175" y="37338"/>
                      </a:lnTo>
                      <a:lnTo>
                        <a:pt x="1088136" y="63627"/>
                      </a:lnTo>
                      <a:lnTo>
                        <a:pt x="1116235" y="694563"/>
                      </a:lnTo>
                      <a:lnTo>
                        <a:pt x="161830" y="1465516"/>
                      </a:lnTo>
                      <a:lnTo>
                        <a:pt x="0" y="1401794"/>
                      </a:lnTo>
                      <a:lnTo>
                        <a:pt x="82391" y="7530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任意多边形: 形状 93"/>
                <p:cNvSpPr/>
                <p:nvPr/>
              </p:nvSpPr>
              <p:spPr>
                <a:xfrm>
                  <a:off x="4431708" y="3398264"/>
                  <a:ext cx="42374" cy="494823"/>
                </a:xfrm>
                <a:custGeom>
                  <a:avLst/>
                  <a:gdLst>
                    <a:gd name="connsiteX0" fmla="*/ 8276 w 42374"/>
                    <a:gd name="connsiteY0" fmla="*/ 19145 h 494823"/>
                    <a:gd name="connsiteX1" fmla="*/ 42375 w 42374"/>
                    <a:gd name="connsiteY1" fmla="*/ 494824 h 494823"/>
                    <a:gd name="connsiteX2" fmla="*/ 42375 w 42374"/>
                    <a:gd name="connsiteY2" fmla="*/ 0 h 494823"/>
                    <a:gd name="connsiteX3" fmla="*/ 8276 w 42374"/>
                    <a:gd name="connsiteY3" fmla="*/ 19240 h 494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374" h="494823">
                      <a:moveTo>
                        <a:pt x="8276" y="19145"/>
                      </a:moveTo>
                      <a:cubicBezTo>
                        <a:pt x="8276" y="19145"/>
                        <a:pt x="-25157" y="219932"/>
                        <a:pt x="42375" y="494824"/>
                      </a:cubicBezTo>
                      <a:lnTo>
                        <a:pt x="42375" y="0"/>
                      </a:lnTo>
                      <a:cubicBezTo>
                        <a:pt x="42375" y="0"/>
                        <a:pt x="8276" y="19240"/>
                        <a:pt x="8276" y="19240"/>
                      </a:cubicBezTo>
                      <a:close/>
                    </a:path>
                  </a:pathLst>
                </a:custGeom>
                <a:solidFill>
                  <a:srgbClr val="DFE9E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任意多边形: 形状 94"/>
                <p:cNvSpPr/>
                <p:nvPr/>
              </p:nvSpPr>
              <p:spPr>
                <a:xfrm>
                  <a:off x="3369087" y="3362831"/>
                  <a:ext cx="1200054" cy="1521999"/>
                </a:xfrm>
                <a:custGeom>
                  <a:avLst/>
                  <a:gdLst>
                    <a:gd name="connsiteX0" fmla="*/ 1007840 w 1200054"/>
                    <a:gd name="connsiteY0" fmla="*/ 0 h 1521999"/>
                    <a:gd name="connsiteX1" fmla="*/ 1061466 w 1200054"/>
                    <a:gd name="connsiteY1" fmla="*/ 640271 h 1521999"/>
                    <a:gd name="connsiteX2" fmla="*/ 1200055 w 1200054"/>
                    <a:gd name="connsiteY2" fmla="*/ 692563 h 1521999"/>
                    <a:gd name="connsiteX3" fmla="*/ 0 w 1200054"/>
                    <a:gd name="connsiteY3" fmla="*/ 1522000 h 1521999"/>
                    <a:gd name="connsiteX4" fmla="*/ 114776 w 1200054"/>
                    <a:gd name="connsiteY4" fmla="*/ 796957 h 1521999"/>
                    <a:gd name="connsiteX5" fmla="*/ 1007840 w 1200054"/>
                    <a:gd name="connsiteY5" fmla="*/ 0 h 1521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00054" h="1521999">
                      <a:moveTo>
                        <a:pt x="1007840" y="0"/>
                      </a:moveTo>
                      <a:cubicBezTo>
                        <a:pt x="1007840" y="0"/>
                        <a:pt x="969169" y="409004"/>
                        <a:pt x="1061466" y="640271"/>
                      </a:cubicBezTo>
                      <a:lnTo>
                        <a:pt x="1200055" y="692563"/>
                      </a:lnTo>
                      <a:lnTo>
                        <a:pt x="0" y="1522000"/>
                      </a:lnTo>
                      <a:lnTo>
                        <a:pt x="114776" y="796957"/>
                      </a:lnTo>
                      <a:lnTo>
                        <a:pt x="1007840" y="0"/>
                      </a:lnTo>
                      <a:close/>
                    </a:path>
                  </a:pathLst>
                </a:custGeom>
                <a:solidFill>
                  <a:srgbClr val="DFE9E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任意多边形: 形状 95"/>
                <p:cNvSpPr/>
                <p:nvPr/>
              </p:nvSpPr>
              <p:spPr>
                <a:xfrm>
                  <a:off x="3331559" y="3619911"/>
                  <a:ext cx="1047273" cy="503967"/>
                </a:xfrm>
                <a:custGeom>
                  <a:avLst/>
                  <a:gdLst>
                    <a:gd name="connsiteX0" fmla="*/ 1047274 w 1047273"/>
                    <a:gd name="connsiteY0" fmla="*/ 361855 h 503967"/>
                    <a:gd name="connsiteX1" fmla="*/ 154400 w 1047273"/>
                    <a:gd name="connsiteY1" fmla="*/ 0 h 503967"/>
                    <a:gd name="connsiteX2" fmla="*/ 0 w 1047273"/>
                    <a:gd name="connsiteY2" fmla="*/ 216694 h 503967"/>
                    <a:gd name="connsiteX3" fmla="*/ 941737 w 1047273"/>
                    <a:gd name="connsiteY3" fmla="*/ 503968 h 503967"/>
                    <a:gd name="connsiteX4" fmla="*/ 1047274 w 1047273"/>
                    <a:gd name="connsiteY4" fmla="*/ 361855 h 503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7273" h="503967">
                      <a:moveTo>
                        <a:pt x="1047274" y="361855"/>
                      </a:moveTo>
                      <a:lnTo>
                        <a:pt x="154400" y="0"/>
                      </a:lnTo>
                      <a:lnTo>
                        <a:pt x="0" y="216694"/>
                      </a:lnTo>
                      <a:lnTo>
                        <a:pt x="941737" y="503968"/>
                      </a:lnTo>
                      <a:lnTo>
                        <a:pt x="1047274" y="361855"/>
                      </a:lnTo>
                      <a:close/>
                    </a:path>
                  </a:pathLst>
                </a:custGeom>
                <a:solidFill>
                  <a:srgbClr val="DFE9E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任意多边形: 形状 97"/>
                <p:cNvSpPr/>
                <p:nvPr/>
              </p:nvSpPr>
              <p:spPr>
                <a:xfrm>
                  <a:off x="2509170" y="3669401"/>
                  <a:ext cx="1987200" cy="1198189"/>
                </a:xfrm>
                <a:custGeom>
                  <a:avLst/>
                  <a:gdLst>
                    <a:gd name="connsiteX0" fmla="*/ 1987201 w 1987200"/>
                    <a:gd name="connsiteY0" fmla="*/ 401233 h 1198189"/>
                    <a:gd name="connsiteX1" fmla="*/ 867251 w 1987200"/>
                    <a:gd name="connsiteY1" fmla="*/ 3183 h 1198189"/>
                    <a:gd name="connsiteX2" fmla="*/ 807434 w 1987200"/>
                    <a:gd name="connsiteY2" fmla="*/ 18518 h 1198189"/>
                    <a:gd name="connsiteX3" fmla="*/ 0 w 1987200"/>
                    <a:gd name="connsiteY3" fmla="*/ 922250 h 1198189"/>
                    <a:gd name="connsiteX4" fmla="*/ 16002 w 1987200"/>
                    <a:gd name="connsiteY4" fmla="*/ 970256 h 1198189"/>
                    <a:gd name="connsiteX5" fmla="*/ 1094042 w 1987200"/>
                    <a:gd name="connsiteY5" fmla="*/ 1198190 h 1198189"/>
                    <a:gd name="connsiteX6" fmla="*/ 1987106 w 1987200"/>
                    <a:gd name="connsiteY6" fmla="*/ 401233 h 1198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87200" h="1198189">
                      <a:moveTo>
                        <a:pt x="1987201" y="401233"/>
                      </a:moveTo>
                      <a:lnTo>
                        <a:pt x="867251" y="3183"/>
                      </a:lnTo>
                      <a:cubicBezTo>
                        <a:pt x="846106" y="-4342"/>
                        <a:pt x="822388" y="1754"/>
                        <a:pt x="807434" y="18518"/>
                      </a:cubicBezTo>
                      <a:lnTo>
                        <a:pt x="0" y="922250"/>
                      </a:lnTo>
                      <a:lnTo>
                        <a:pt x="16002" y="970256"/>
                      </a:lnTo>
                      <a:lnTo>
                        <a:pt x="1094042" y="1198190"/>
                      </a:lnTo>
                      <a:lnTo>
                        <a:pt x="1987106" y="4012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任意多边形: 形状 98"/>
                <p:cNvSpPr/>
                <p:nvPr/>
              </p:nvSpPr>
              <p:spPr>
                <a:xfrm>
                  <a:off x="2525173" y="3717407"/>
                  <a:ext cx="1853850" cy="1149707"/>
                </a:xfrm>
                <a:custGeom>
                  <a:avLst/>
                  <a:gdLst>
                    <a:gd name="connsiteX0" fmla="*/ 1853851 w 1853850"/>
                    <a:gd name="connsiteY0" fmla="*/ 352751 h 1149707"/>
                    <a:gd name="connsiteX1" fmla="*/ 867251 w 1853850"/>
                    <a:gd name="connsiteY1" fmla="*/ 3183 h 1149707"/>
                    <a:gd name="connsiteX2" fmla="*/ 807434 w 1853850"/>
                    <a:gd name="connsiteY2" fmla="*/ 18518 h 1149707"/>
                    <a:gd name="connsiteX3" fmla="*/ 0 w 1853850"/>
                    <a:gd name="connsiteY3" fmla="*/ 922250 h 1149707"/>
                    <a:gd name="connsiteX4" fmla="*/ 960692 w 1853850"/>
                    <a:gd name="connsiteY4" fmla="*/ 1149707 h 1149707"/>
                    <a:gd name="connsiteX5" fmla="*/ 1853756 w 1853850"/>
                    <a:gd name="connsiteY5" fmla="*/ 352751 h 1149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3850" h="1149707">
                      <a:moveTo>
                        <a:pt x="1853851" y="352751"/>
                      </a:moveTo>
                      <a:lnTo>
                        <a:pt x="867251" y="3183"/>
                      </a:lnTo>
                      <a:cubicBezTo>
                        <a:pt x="846106" y="-4342"/>
                        <a:pt x="822389" y="1754"/>
                        <a:pt x="807434" y="18518"/>
                      </a:cubicBezTo>
                      <a:lnTo>
                        <a:pt x="0" y="922250"/>
                      </a:lnTo>
                      <a:lnTo>
                        <a:pt x="960692" y="1149707"/>
                      </a:lnTo>
                      <a:lnTo>
                        <a:pt x="1853756" y="35275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任意多边形: 形状 99"/>
                <p:cNvSpPr/>
                <p:nvPr/>
              </p:nvSpPr>
              <p:spPr>
                <a:xfrm>
                  <a:off x="3485959" y="4051393"/>
                  <a:ext cx="1110995" cy="815720"/>
                </a:xfrm>
                <a:custGeom>
                  <a:avLst/>
                  <a:gdLst>
                    <a:gd name="connsiteX0" fmla="*/ 893064 w 1110995"/>
                    <a:gd name="connsiteY0" fmla="*/ 18764 h 815720"/>
                    <a:gd name="connsiteX1" fmla="*/ 1110996 w 1110995"/>
                    <a:gd name="connsiteY1" fmla="*/ 0 h 815720"/>
                    <a:gd name="connsiteX2" fmla="*/ 100965 w 1110995"/>
                    <a:gd name="connsiteY2" fmla="*/ 815721 h 815720"/>
                    <a:gd name="connsiteX3" fmla="*/ 0 w 1110995"/>
                    <a:gd name="connsiteY3" fmla="*/ 815721 h 815720"/>
                    <a:gd name="connsiteX4" fmla="*/ 893064 w 1110995"/>
                    <a:gd name="connsiteY4" fmla="*/ 18764 h 81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0995" h="815720">
                      <a:moveTo>
                        <a:pt x="893064" y="18764"/>
                      </a:moveTo>
                      <a:lnTo>
                        <a:pt x="1110996" y="0"/>
                      </a:lnTo>
                      <a:lnTo>
                        <a:pt x="100965" y="815721"/>
                      </a:lnTo>
                      <a:lnTo>
                        <a:pt x="0" y="815721"/>
                      </a:lnTo>
                      <a:lnTo>
                        <a:pt x="893064" y="1876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101" name="任意多边形: 形状 100"/>
                <p:cNvSpPr/>
                <p:nvPr/>
              </p:nvSpPr>
              <p:spPr>
                <a:xfrm>
                  <a:off x="3787330" y="3321493"/>
                  <a:ext cx="623982" cy="672941"/>
                </a:xfrm>
                <a:custGeom>
                  <a:avLst/>
                  <a:gdLst>
                    <a:gd name="connsiteX0" fmla="*/ 623983 w 623982"/>
                    <a:gd name="connsiteY0" fmla="*/ 672941 h 672941"/>
                    <a:gd name="connsiteX1" fmla="*/ 508635 w 623982"/>
                    <a:gd name="connsiteY1" fmla="*/ 0 h 672941"/>
                    <a:gd name="connsiteX2" fmla="*/ 0 w 623982"/>
                    <a:gd name="connsiteY2" fmla="*/ 420529 h 672941"/>
                    <a:gd name="connsiteX3" fmla="*/ 623983 w 623982"/>
                    <a:gd name="connsiteY3" fmla="*/ 672846 h 672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3982" h="672941">
                      <a:moveTo>
                        <a:pt x="623983" y="672941"/>
                      </a:moveTo>
                      <a:cubicBezTo>
                        <a:pt x="623983" y="672941"/>
                        <a:pt x="413766" y="420529"/>
                        <a:pt x="508635" y="0"/>
                      </a:cubicBezTo>
                      <a:lnTo>
                        <a:pt x="0" y="420529"/>
                      </a:lnTo>
                      <a:lnTo>
                        <a:pt x="623983" y="672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任意多边形: 形状 102"/>
                <p:cNvSpPr/>
                <p:nvPr/>
              </p:nvSpPr>
              <p:spPr>
                <a:xfrm>
                  <a:off x="3398710" y="4534692"/>
                  <a:ext cx="886586" cy="480345"/>
                </a:xfrm>
                <a:custGeom>
                  <a:avLst/>
                  <a:gdLst>
                    <a:gd name="connsiteX0" fmla="*/ 255937 w 886586"/>
                    <a:gd name="connsiteY0" fmla="*/ 480346 h 480345"/>
                    <a:gd name="connsiteX1" fmla="*/ 886587 w 886586"/>
                    <a:gd name="connsiteY1" fmla="*/ 49911 h 480345"/>
                    <a:gd name="connsiteX2" fmla="*/ 275654 w 886586"/>
                    <a:gd name="connsiteY2" fmla="*/ 115824 h 480345"/>
                    <a:gd name="connsiteX3" fmla="*/ 185738 w 886586"/>
                    <a:gd name="connsiteY3" fmla="*/ 0 h 480345"/>
                    <a:gd name="connsiteX4" fmla="*/ 0 w 886586"/>
                    <a:gd name="connsiteY4" fmla="*/ 46387 h 480345"/>
                    <a:gd name="connsiteX5" fmla="*/ 61817 w 886586"/>
                    <a:gd name="connsiteY5" fmla="*/ 189738 h 480345"/>
                    <a:gd name="connsiteX6" fmla="*/ 17907 w 886586"/>
                    <a:gd name="connsiteY6" fmla="*/ 331661 h 480345"/>
                    <a:gd name="connsiteX7" fmla="*/ 255937 w 886586"/>
                    <a:gd name="connsiteY7" fmla="*/ 480346 h 48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6586" h="480345">
                      <a:moveTo>
                        <a:pt x="255937" y="480346"/>
                      </a:moveTo>
                      <a:lnTo>
                        <a:pt x="886587" y="49911"/>
                      </a:lnTo>
                      <a:lnTo>
                        <a:pt x="275654" y="115824"/>
                      </a:lnTo>
                      <a:lnTo>
                        <a:pt x="185738" y="0"/>
                      </a:lnTo>
                      <a:lnTo>
                        <a:pt x="0" y="46387"/>
                      </a:lnTo>
                      <a:lnTo>
                        <a:pt x="61817" y="189738"/>
                      </a:lnTo>
                      <a:lnTo>
                        <a:pt x="17907" y="331661"/>
                      </a:lnTo>
                      <a:lnTo>
                        <a:pt x="255937" y="480346"/>
                      </a:lnTo>
                      <a:close/>
                    </a:path>
                  </a:pathLst>
                </a:custGeom>
                <a:solidFill>
                  <a:srgbClr val="FCC7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任意多边形: 形状 103"/>
                <p:cNvSpPr/>
                <p:nvPr/>
              </p:nvSpPr>
              <p:spPr>
                <a:xfrm>
                  <a:off x="3391300" y="4475374"/>
                  <a:ext cx="214537" cy="177183"/>
                </a:xfrm>
                <a:custGeom>
                  <a:avLst/>
                  <a:gdLst>
                    <a:gd name="connsiteX0" fmla="*/ 142284 w 214537"/>
                    <a:gd name="connsiteY0" fmla="*/ 173904 h 177183"/>
                    <a:gd name="connsiteX1" fmla="*/ 34176 w 214537"/>
                    <a:gd name="connsiteY1" fmla="*/ 134280 h 177183"/>
                    <a:gd name="connsiteX2" fmla="*/ 9220 w 214537"/>
                    <a:gd name="connsiteY2" fmla="*/ 55889 h 177183"/>
                    <a:gd name="connsiteX3" fmla="*/ 15221 w 214537"/>
                    <a:gd name="connsiteY3" fmla="*/ 47221 h 177183"/>
                    <a:gd name="connsiteX4" fmla="*/ 175431 w 214537"/>
                    <a:gd name="connsiteY4" fmla="*/ 25504 h 177183"/>
                    <a:gd name="connsiteX5" fmla="*/ 175431 w 214537"/>
                    <a:gd name="connsiteY5" fmla="*/ 25504 h 177183"/>
                    <a:gd name="connsiteX6" fmla="*/ 210293 w 214537"/>
                    <a:gd name="connsiteY6" fmla="*/ 139423 h 177183"/>
                    <a:gd name="connsiteX7" fmla="*/ 210293 w 214537"/>
                    <a:gd name="connsiteY7" fmla="*/ 139423 h 177183"/>
                    <a:gd name="connsiteX8" fmla="*/ 142380 w 214537"/>
                    <a:gd name="connsiteY8" fmla="*/ 173999 h 177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4537" h="177183">
                      <a:moveTo>
                        <a:pt x="142284" y="173904"/>
                      </a:moveTo>
                      <a:lnTo>
                        <a:pt x="34176" y="134280"/>
                      </a:lnTo>
                      <a:cubicBezTo>
                        <a:pt x="2267" y="122564"/>
                        <a:pt x="-10116" y="83892"/>
                        <a:pt x="9220" y="55889"/>
                      </a:cubicBezTo>
                      <a:lnTo>
                        <a:pt x="15221" y="47221"/>
                      </a:lnTo>
                      <a:cubicBezTo>
                        <a:pt x="51797" y="-5738"/>
                        <a:pt x="125996" y="-15834"/>
                        <a:pt x="175431" y="25504"/>
                      </a:cubicBezTo>
                      <a:lnTo>
                        <a:pt x="175431" y="25504"/>
                      </a:lnTo>
                      <a:cubicBezTo>
                        <a:pt x="208578" y="53222"/>
                        <a:pt x="222199" y="97894"/>
                        <a:pt x="210293" y="139423"/>
                      </a:cubicBezTo>
                      <a:lnTo>
                        <a:pt x="210293" y="139423"/>
                      </a:lnTo>
                      <a:cubicBezTo>
                        <a:pt x="202006" y="168474"/>
                        <a:pt x="170764" y="184381"/>
                        <a:pt x="142380" y="173999"/>
                      </a:cubicBezTo>
                      <a:close/>
                    </a:path>
                  </a:pathLst>
                </a:custGeom>
                <a:solidFill>
                  <a:srgbClr val="FCC7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任意多边形: 形状 104"/>
                <p:cNvSpPr/>
                <p:nvPr/>
              </p:nvSpPr>
              <p:spPr>
                <a:xfrm>
                  <a:off x="3789521" y="4358078"/>
                  <a:ext cx="645799" cy="310820"/>
                </a:xfrm>
                <a:custGeom>
                  <a:avLst/>
                  <a:gdLst>
                    <a:gd name="connsiteX0" fmla="*/ 0 w 645799"/>
                    <a:gd name="connsiteY0" fmla="*/ 310726 h 310820"/>
                    <a:gd name="connsiteX1" fmla="*/ 495681 w 645799"/>
                    <a:gd name="connsiteY1" fmla="*/ 226715 h 310820"/>
                    <a:gd name="connsiteX2" fmla="*/ 501587 w 645799"/>
                    <a:gd name="connsiteY2" fmla="*/ 212142 h 310820"/>
                    <a:gd name="connsiteX3" fmla="*/ 630555 w 645799"/>
                    <a:gd name="connsiteY3" fmla="*/ 91270 h 310820"/>
                    <a:gd name="connsiteX4" fmla="*/ 645795 w 645799"/>
                    <a:gd name="connsiteY4" fmla="*/ 69743 h 310820"/>
                    <a:gd name="connsiteX5" fmla="*/ 645223 w 645799"/>
                    <a:gd name="connsiteY5" fmla="*/ 65266 h 310820"/>
                    <a:gd name="connsiteX6" fmla="*/ 562165 w 645799"/>
                    <a:gd name="connsiteY6" fmla="*/ 20 h 310820"/>
                    <a:gd name="connsiteX7" fmla="*/ 542544 w 645799"/>
                    <a:gd name="connsiteY7" fmla="*/ 2973 h 310820"/>
                    <a:gd name="connsiteX8" fmla="*/ 513112 w 645799"/>
                    <a:gd name="connsiteY8" fmla="*/ 13165 h 310820"/>
                    <a:gd name="connsiteX9" fmla="*/ 510159 w 645799"/>
                    <a:gd name="connsiteY9" fmla="*/ 14213 h 310820"/>
                    <a:gd name="connsiteX10" fmla="*/ 406432 w 645799"/>
                    <a:gd name="connsiteY10" fmla="*/ 124798 h 310820"/>
                    <a:gd name="connsiteX11" fmla="*/ 12954 w 645799"/>
                    <a:gd name="connsiteY11" fmla="*/ 305011 h 310820"/>
                    <a:gd name="connsiteX12" fmla="*/ 95 w 645799"/>
                    <a:gd name="connsiteY12" fmla="*/ 310821 h 310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5799" h="310820">
                      <a:moveTo>
                        <a:pt x="0" y="310726"/>
                      </a:moveTo>
                      <a:lnTo>
                        <a:pt x="495681" y="226715"/>
                      </a:lnTo>
                      <a:lnTo>
                        <a:pt x="501587" y="212142"/>
                      </a:lnTo>
                      <a:cubicBezTo>
                        <a:pt x="524732" y="154706"/>
                        <a:pt x="571881" y="110510"/>
                        <a:pt x="630555" y="91270"/>
                      </a:cubicBezTo>
                      <a:cubicBezTo>
                        <a:pt x="639985" y="88031"/>
                        <a:pt x="645986" y="79173"/>
                        <a:pt x="645795" y="69743"/>
                      </a:cubicBezTo>
                      <a:cubicBezTo>
                        <a:pt x="645795" y="68219"/>
                        <a:pt x="645509" y="66790"/>
                        <a:pt x="645223" y="65266"/>
                      </a:cubicBezTo>
                      <a:cubicBezTo>
                        <a:pt x="636365" y="25833"/>
                        <a:pt x="601123" y="-837"/>
                        <a:pt x="562165" y="20"/>
                      </a:cubicBezTo>
                      <a:cubicBezTo>
                        <a:pt x="555688" y="211"/>
                        <a:pt x="549212" y="1354"/>
                        <a:pt x="542544" y="2973"/>
                      </a:cubicBezTo>
                      <a:lnTo>
                        <a:pt x="513112" y="13165"/>
                      </a:lnTo>
                      <a:lnTo>
                        <a:pt x="510159" y="14213"/>
                      </a:lnTo>
                      <a:cubicBezTo>
                        <a:pt x="459391" y="31834"/>
                        <a:pt x="420719" y="73077"/>
                        <a:pt x="406432" y="124798"/>
                      </a:cubicBezTo>
                      <a:lnTo>
                        <a:pt x="12954" y="305011"/>
                      </a:lnTo>
                      <a:lnTo>
                        <a:pt x="95" y="310821"/>
                      </a:lnTo>
                      <a:close/>
                    </a:path>
                  </a:pathLst>
                </a:custGeom>
                <a:solidFill>
                  <a:srgbClr val="FCC7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任意多边形: 形状 105"/>
                <p:cNvSpPr/>
                <p:nvPr/>
              </p:nvSpPr>
              <p:spPr>
                <a:xfrm>
                  <a:off x="3973639" y="4371052"/>
                  <a:ext cx="386147" cy="318516"/>
                </a:xfrm>
                <a:custGeom>
                  <a:avLst/>
                  <a:gdLst>
                    <a:gd name="connsiteX0" fmla="*/ 0 w 386147"/>
                    <a:gd name="connsiteY0" fmla="*/ 318516 h 318516"/>
                    <a:gd name="connsiteX1" fmla="*/ 226028 w 386147"/>
                    <a:gd name="connsiteY1" fmla="*/ 240506 h 318516"/>
                    <a:gd name="connsiteX2" fmla="*/ 370904 w 386147"/>
                    <a:gd name="connsiteY2" fmla="*/ 87344 h 318516"/>
                    <a:gd name="connsiteX3" fmla="*/ 386144 w 386147"/>
                    <a:gd name="connsiteY3" fmla="*/ 65818 h 318516"/>
                    <a:gd name="connsiteX4" fmla="*/ 385572 w 386147"/>
                    <a:gd name="connsiteY4" fmla="*/ 61341 h 318516"/>
                    <a:gd name="connsiteX5" fmla="*/ 329089 w 386147"/>
                    <a:gd name="connsiteY5" fmla="*/ 0 h 318516"/>
                    <a:gd name="connsiteX6" fmla="*/ 326136 w 386147"/>
                    <a:gd name="connsiteY6" fmla="*/ 1048 h 318516"/>
                    <a:gd name="connsiteX7" fmla="*/ 222409 w 386147"/>
                    <a:gd name="connsiteY7" fmla="*/ 111633 h 318516"/>
                    <a:gd name="connsiteX8" fmla="*/ 179642 w 386147"/>
                    <a:gd name="connsiteY8" fmla="*/ 216503 h 318516"/>
                    <a:gd name="connsiteX9" fmla="*/ 191 w 386147"/>
                    <a:gd name="connsiteY9" fmla="*/ 318516 h 318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6147" h="318516">
                      <a:moveTo>
                        <a:pt x="0" y="318516"/>
                      </a:moveTo>
                      <a:lnTo>
                        <a:pt x="226028" y="240506"/>
                      </a:lnTo>
                      <a:cubicBezTo>
                        <a:pt x="294322" y="149923"/>
                        <a:pt x="312134" y="106585"/>
                        <a:pt x="370904" y="87344"/>
                      </a:cubicBezTo>
                      <a:cubicBezTo>
                        <a:pt x="380333" y="84106"/>
                        <a:pt x="386334" y="75247"/>
                        <a:pt x="386144" y="65818"/>
                      </a:cubicBezTo>
                      <a:cubicBezTo>
                        <a:pt x="386144" y="64294"/>
                        <a:pt x="385858" y="62865"/>
                        <a:pt x="385572" y="61341"/>
                      </a:cubicBezTo>
                      <a:cubicBezTo>
                        <a:pt x="378905" y="31052"/>
                        <a:pt x="356426" y="8382"/>
                        <a:pt x="329089" y="0"/>
                      </a:cubicBezTo>
                      <a:lnTo>
                        <a:pt x="326136" y="1048"/>
                      </a:lnTo>
                      <a:cubicBezTo>
                        <a:pt x="275368" y="18669"/>
                        <a:pt x="236696" y="59912"/>
                        <a:pt x="222409" y="111633"/>
                      </a:cubicBezTo>
                      <a:lnTo>
                        <a:pt x="179642" y="216503"/>
                      </a:lnTo>
                      <a:lnTo>
                        <a:pt x="191" y="318516"/>
                      </a:lnTo>
                      <a:close/>
                    </a:path>
                  </a:pathLst>
                </a:custGeom>
                <a:solidFill>
                  <a:srgbClr val="F6947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任意多边形: 形状 106"/>
                <p:cNvSpPr/>
                <p:nvPr/>
              </p:nvSpPr>
              <p:spPr>
                <a:xfrm>
                  <a:off x="3657219" y="4361021"/>
                  <a:ext cx="645886" cy="310735"/>
                </a:xfrm>
                <a:custGeom>
                  <a:avLst/>
                  <a:gdLst>
                    <a:gd name="connsiteX0" fmla="*/ 495871 w 645886"/>
                    <a:gd name="connsiteY0" fmla="*/ 226630 h 310735"/>
                    <a:gd name="connsiteX1" fmla="*/ 630650 w 645886"/>
                    <a:gd name="connsiteY1" fmla="*/ 91184 h 310735"/>
                    <a:gd name="connsiteX2" fmla="*/ 630650 w 645886"/>
                    <a:gd name="connsiteY2" fmla="*/ 91184 h 310735"/>
                    <a:gd name="connsiteX3" fmla="*/ 645319 w 645886"/>
                    <a:gd name="connsiteY3" fmla="*/ 65181 h 310735"/>
                    <a:gd name="connsiteX4" fmla="*/ 645319 w 645886"/>
                    <a:gd name="connsiteY4" fmla="*/ 65181 h 310735"/>
                    <a:gd name="connsiteX5" fmla="*/ 542639 w 645886"/>
                    <a:gd name="connsiteY5" fmla="*/ 2792 h 310735"/>
                    <a:gd name="connsiteX6" fmla="*/ 510254 w 645886"/>
                    <a:gd name="connsiteY6" fmla="*/ 14127 h 310735"/>
                    <a:gd name="connsiteX7" fmla="*/ 406337 w 645886"/>
                    <a:gd name="connsiteY7" fmla="*/ 124807 h 310735"/>
                    <a:gd name="connsiteX8" fmla="*/ 406337 w 645886"/>
                    <a:gd name="connsiteY8" fmla="*/ 124807 h 310735"/>
                    <a:gd name="connsiteX9" fmla="*/ 0 w 645886"/>
                    <a:gd name="connsiteY9" fmla="*/ 310736 h 310735"/>
                    <a:gd name="connsiteX10" fmla="*/ 495776 w 645886"/>
                    <a:gd name="connsiteY10" fmla="*/ 226535 h 310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5886" h="310735">
                      <a:moveTo>
                        <a:pt x="495871" y="226630"/>
                      </a:moveTo>
                      <a:cubicBezTo>
                        <a:pt x="495871" y="226630"/>
                        <a:pt x="575501" y="128808"/>
                        <a:pt x="630650" y="91184"/>
                      </a:cubicBezTo>
                      <a:lnTo>
                        <a:pt x="630650" y="91184"/>
                      </a:lnTo>
                      <a:cubicBezTo>
                        <a:pt x="641509" y="87565"/>
                        <a:pt x="647891" y="76421"/>
                        <a:pt x="645319" y="65181"/>
                      </a:cubicBezTo>
                      <a:lnTo>
                        <a:pt x="645319" y="65181"/>
                      </a:lnTo>
                      <a:cubicBezTo>
                        <a:pt x="634937" y="19080"/>
                        <a:pt x="588359" y="-9304"/>
                        <a:pt x="542639" y="2792"/>
                      </a:cubicBezTo>
                      <a:lnTo>
                        <a:pt x="510254" y="14127"/>
                      </a:lnTo>
                      <a:cubicBezTo>
                        <a:pt x="460248" y="45750"/>
                        <a:pt x="433197" y="76897"/>
                        <a:pt x="406337" y="124807"/>
                      </a:cubicBezTo>
                      <a:lnTo>
                        <a:pt x="406337" y="124807"/>
                      </a:lnTo>
                      <a:lnTo>
                        <a:pt x="0" y="310736"/>
                      </a:lnTo>
                      <a:lnTo>
                        <a:pt x="495776" y="226535"/>
                      </a:lnTo>
                      <a:close/>
                    </a:path>
                  </a:pathLst>
                </a:custGeom>
                <a:solidFill>
                  <a:srgbClr val="FCC7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: 形状 107"/>
                <p:cNvSpPr/>
                <p:nvPr/>
              </p:nvSpPr>
              <p:spPr>
                <a:xfrm>
                  <a:off x="1826886" y="4627466"/>
                  <a:ext cx="1844239" cy="729646"/>
                </a:xfrm>
                <a:custGeom>
                  <a:avLst/>
                  <a:gdLst>
                    <a:gd name="connsiteX0" fmla="*/ 510645 w 1844239"/>
                    <a:gd name="connsiteY0" fmla="*/ 2476 h 729646"/>
                    <a:gd name="connsiteX1" fmla="*/ 1665170 w 1844239"/>
                    <a:gd name="connsiteY1" fmla="*/ 119347 h 729646"/>
                    <a:gd name="connsiteX2" fmla="*/ 1844240 w 1844239"/>
                    <a:gd name="connsiteY2" fmla="*/ 378523 h 729646"/>
                    <a:gd name="connsiteX3" fmla="*/ 314906 w 1844239"/>
                    <a:gd name="connsiteY3" fmla="*/ 725423 h 729646"/>
                    <a:gd name="connsiteX4" fmla="*/ 148790 w 1844239"/>
                    <a:gd name="connsiteY4" fmla="*/ 110965 h 729646"/>
                    <a:gd name="connsiteX5" fmla="*/ 190604 w 1844239"/>
                    <a:gd name="connsiteY5" fmla="*/ 82771 h 729646"/>
                    <a:gd name="connsiteX6" fmla="*/ 510549 w 1844239"/>
                    <a:gd name="connsiteY6" fmla="*/ 2476 h 729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4239" h="729646">
                      <a:moveTo>
                        <a:pt x="510645" y="2476"/>
                      </a:moveTo>
                      <a:lnTo>
                        <a:pt x="1665170" y="119347"/>
                      </a:lnTo>
                      <a:lnTo>
                        <a:pt x="1844240" y="378523"/>
                      </a:lnTo>
                      <a:cubicBezTo>
                        <a:pt x="1844240" y="378523"/>
                        <a:pt x="1054903" y="774572"/>
                        <a:pt x="314906" y="725423"/>
                      </a:cubicBezTo>
                      <a:cubicBezTo>
                        <a:pt x="-5134" y="704182"/>
                        <a:pt x="-117148" y="290131"/>
                        <a:pt x="148790" y="110965"/>
                      </a:cubicBezTo>
                      <a:lnTo>
                        <a:pt x="190604" y="82771"/>
                      </a:lnTo>
                      <a:cubicBezTo>
                        <a:pt x="284616" y="19430"/>
                        <a:pt x="397773" y="-8954"/>
                        <a:pt x="510549" y="2476"/>
                      </a:cubicBezTo>
                      <a:close/>
                    </a:path>
                  </a:pathLst>
                </a:custGeom>
                <a:solidFill>
                  <a:srgbClr val="FCC7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: 形状 108"/>
                <p:cNvSpPr/>
                <p:nvPr/>
              </p:nvSpPr>
              <p:spPr>
                <a:xfrm>
                  <a:off x="2067496" y="5692836"/>
                  <a:ext cx="1396936" cy="466058"/>
                </a:xfrm>
                <a:custGeom>
                  <a:avLst/>
                  <a:gdLst>
                    <a:gd name="connsiteX0" fmla="*/ 0 w 1396936"/>
                    <a:gd name="connsiteY0" fmla="*/ 282321 h 466058"/>
                    <a:gd name="connsiteX1" fmla="*/ 1324547 w 1396936"/>
                    <a:gd name="connsiteY1" fmla="*/ 466058 h 466058"/>
                    <a:gd name="connsiteX2" fmla="*/ 1396937 w 1396936"/>
                    <a:gd name="connsiteY2" fmla="*/ 95 h 466058"/>
                    <a:gd name="connsiteX3" fmla="*/ 101060 w 1396936"/>
                    <a:gd name="connsiteY3" fmla="*/ 0 h 466058"/>
                    <a:gd name="connsiteX4" fmla="*/ 0 w 1396936"/>
                    <a:gd name="connsiteY4" fmla="*/ 282321 h 466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6936" h="466058">
                      <a:moveTo>
                        <a:pt x="0" y="282321"/>
                      </a:moveTo>
                      <a:lnTo>
                        <a:pt x="1324547" y="466058"/>
                      </a:lnTo>
                      <a:lnTo>
                        <a:pt x="1396937" y="95"/>
                      </a:lnTo>
                      <a:lnTo>
                        <a:pt x="101060" y="0"/>
                      </a:lnTo>
                      <a:lnTo>
                        <a:pt x="0" y="2823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: 形状 109"/>
                <p:cNvSpPr/>
                <p:nvPr/>
              </p:nvSpPr>
              <p:spPr>
                <a:xfrm>
                  <a:off x="3567112" y="5692932"/>
                  <a:ext cx="563784" cy="465962"/>
                </a:xfrm>
                <a:custGeom>
                  <a:avLst/>
                  <a:gdLst>
                    <a:gd name="connsiteX0" fmla="*/ 0 w 563784"/>
                    <a:gd name="connsiteY0" fmla="*/ 0 h 465962"/>
                    <a:gd name="connsiteX1" fmla="*/ 83915 w 563784"/>
                    <a:gd name="connsiteY1" fmla="*/ 465963 h 465962"/>
                    <a:gd name="connsiteX2" fmla="*/ 563785 w 563784"/>
                    <a:gd name="connsiteY2" fmla="*/ 282226 h 465962"/>
                    <a:gd name="connsiteX3" fmla="*/ 462820 w 563784"/>
                    <a:gd name="connsiteY3" fmla="*/ 0 h 465962"/>
                    <a:gd name="connsiteX4" fmla="*/ 0 w 563784"/>
                    <a:gd name="connsiteY4" fmla="*/ 0 h 465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3784" h="465962">
                      <a:moveTo>
                        <a:pt x="0" y="0"/>
                      </a:moveTo>
                      <a:lnTo>
                        <a:pt x="83915" y="465963"/>
                      </a:lnTo>
                      <a:lnTo>
                        <a:pt x="563785" y="282226"/>
                      </a:lnTo>
                      <a:lnTo>
                        <a:pt x="46282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: 形状 111"/>
                <p:cNvSpPr/>
                <p:nvPr/>
              </p:nvSpPr>
              <p:spPr>
                <a:xfrm>
                  <a:off x="4835488" y="2221386"/>
                  <a:ext cx="674013" cy="1028842"/>
                </a:xfrm>
                <a:custGeom>
                  <a:avLst/>
                  <a:gdLst>
                    <a:gd name="connsiteX0" fmla="*/ 3402 w 674013"/>
                    <a:gd name="connsiteY0" fmla="*/ 648621 h 1028842"/>
                    <a:gd name="connsiteX1" fmla="*/ 7498 w 674013"/>
                    <a:gd name="connsiteY1" fmla="*/ 330867 h 1028842"/>
                    <a:gd name="connsiteX2" fmla="*/ 116369 w 674013"/>
                    <a:gd name="connsiteY2" fmla="*/ 308579 h 1028842"/>
                    <a:gd name="connsiteX3" fmla="*/ 152469 w 674013"/>
                    <a:gd name="connsiteY3" fmla="*/ 480505 h 1028842"/>
                    <a:gd name="connsiteX4" fmla="*/ 355351 w 674013"/>
                    <a:gd name="connsiteY4" fmla="*/ 39974 h 1028842"/>
                    <a:gd name="connsiteX5" fmla="*/ 444219 w 674013"/>
                    <a:gd name="connsiteY5" fmla="*/ 14447 h 1028842"/>
                    <a:gd name="connsiteX6" fmla="*/ 398499 w 674013"/>
                    <a:gd name="connsiteY6" fmla="*/ 303054 h 1028842"/>
                    <a:gd name="connsiteX7" fmla="*/ 482319 w 674013"/>
                    <a:gd name="connsiteY7" fmla="*/ 326010 h 1028842"/>
                    <a:gd name="connsiteX8" fmla="*/ 511276 w 674013"/>
                    <a:gd name="connsiteY8" fmla="*/ 405924 h 1028842"/>
                    <a:gd name="connsiteX9" fmla="*/ 593953 w 674013"/>
                    <a:gd name="connsiteY9" fmla="*/ 442310 h 1028842"/>
                    <a:gd name="connsiteX10" fmla="*/ 598048 w 674013"/>
                    <a:gd name="connsiteY10" fmla="*/ 533369 h 1028842"/>
                    <a:gd name="connsiteX11" fmla="*/ 672534 w 674013"/>
                    <a:gd name="connsiteY11" fmla="*/ 576136 h 1028842"/>
                    <a:gd name="connsiteX12" fmla="*/ 602049 w 674013"/>
                    <a:gd name="connsiteY12" fmla="*/ 769303 h 1028842"/>
                    <a:gd name="connsiteX13" fmla="*/ 555090 w 674013"/>
                    <a:gd name="connsiteY13" fmla="*/ 813880 h 1028842"/>
                    <a:gd name="connsiteX14" fmla="*/ 339159 w 674013"/>
                    <a:gd name="connsiteY14" fmla="*/ 1028288 h 1028842"/>
                    <a:gd name="connsiteX15" fmla="*/ 3402 w 674013"/>
                    <a:gd name="connsiteY15" fmla="*/ 648812 h 1028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4013" h="1028842">
                      <a:moveTo>
                        <a:pt x="3402" y="648621"/>
                      </a:moveTo>
                      <a:cubicBezTo>
                        <a:pt x="3402" y="648621"/>
                        <a:pt x="6260" y="410592"/>
                        <a:pt x="7498" y="330867"/>
                      </a:cubicBezTo>
                      <a:cubicBezTo>
                        <a:pt x="8451" y="270098"/>
                        <a:pt x="89032" y="248285"/>
                        <a:pt x="116369" y="308579"/>
                      </a:cubicBezTo>
                      <a:cubicBezTo>
                        <a:pt x="143706" y="368872"/>
                        <a:pt x="152469" y="480505"/>
                        <a:pt x="152469" y="480505"/>
                      </a:cubicBezTo>
                      <a:cubicBezTo>
                        <a:pt x="152469" y="480505"/>
                        <a:pt x="336682" y="79503"/>
                        <a:pt x="355351" y="39974"/>
                      </a:cubicBezTo>
                      <a:cubicBezTo>
                        <a:pt x="374020" y="540"/>
                        <a:pt x="414311" y="-13080"/>
                        <a:pt x="444219" y="14447"/>
                      </a:cubicBezTo>
                      <a:cubicBezTo>
                        <a:pt x="474128" y="41974"/>
                        <a:pt x="473270" y="148178"/>
                        <a:pt x="398499" y="303054"/>
                      </a:cubicBezTo>
                      <a:cubicBezTo>
                        <a:pt x="398499" y="303054"/>
                        <a:pt x="440314" y="295053"/>
                        <a:pt x="482319" y="326010"/>
                      </a:cubicBezTo>
                      <a:cubicBezTo>
                        <a:pt x="524325" y="357061"/>
                        <a:pt x="511276" y="405924"/>
                        <a:pt x="511276" y="405924"/>
                      </a:cubicBezTo>
                      <a:cubicBezTo>
                        <a:pt x="511276" y="405924"/>
                        <a:pt x="564901" y="407544"/>
                        <a:pt x="593953" y="442310"/>
                      </a:cubicBezTo>
                      <a:cubicBezTo>
                        <a:pt x="623004" y="477076"/>
                        <a:pt x="598048" y="533369"/>
                        <a:pt x="598048" y="533369"/>
                      </a:cubicBezTo>
                      <a:cubicBezTo>
                        <a:pt x="598048" y="533369"/>
                        <a:pt x="661389" y="534131"/>
                        <a:pt x="672534" y="576136"/>
                      </a:cubicBezTo>
                      <a:cubicBezTo>
                        <a:pt x="683583" y="618046"/>
                        <a:pt x="630052" y="738728"/>
                        <a:pt x="602049" y="769303"/>
                      </a:cubicBezTo>
                      <a:cubicBezTo>
                        <a:pt x="577855" y="795687"/>
                        <a:pt x="555090" y="813880"/>
                        <a:pt x="555090" y="813880"/>
                      </a:cubicBezTo>
                      <a:cubicBezTo>
                        <a:pt x="555090" y="813880"/>
                        <a:pt x="482891" y="1019048"/>
                        <a:pt x="339159" y="1028288"/>
                      </a:cubicBezTo>
                      <a:cubicBezTo>
                        <a:pt x="195522" y="1037527"/>
                        <a:pt x="-30411" y="932181"/>
                        <a:pt x="3402" y="648812"/>
                      </a:cubicBezTo>
                      <a:close/>
                    </a:path>
                  </a:pathLst>
                </a:custGeom>
                <a:solidFill>
                  <a:srgbClr val="FCC7A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任意多边形: 形状 112"/>
                <p:cNvSpPr/>
                <p:nvPr/>
              </p:nvSpPr>
              <p:spPr>
                <a:xfrm>
                  <a:off x="4979003" y="2689128"/>
                  <a:ext cx="131024" cy="318706"/>
                </a:xfrm>
                <a:custGeom>
                  <a:avLst/>
                  <a:gdLst>
                    <a:gd name="connsiteX0" fmla="*/ 123063 w 131024"/>
                    <a:gd name="connsiteY0" fmla="*/ 318611 h 318706"/>
                    <a:gd name="connsiteX1" fmla="*/ 41624 w 131024"/>
                    <a:gd name="connsiteY1" fmla="*/ 157163 h 318706"/>
                    <a:gd name="connsiteX2" fmla="*/ 0 w 131024"/>
                    <a:gd name="connsiteY2" fmla="*/ 127349 h 318706"/>
                    <a:gd name="connsiteX3" fmla="*/ 11335 w 131024"/>
                    <a:gd name="connsiteY3" fmla="*/ 0 h 318706"/>
                    <a:gd name="connsiteX4" fmla="*/ 25813 w 131024"/>
                    <a:gd name="connsiteY4" fmla="*/ 120587 h 318706"/>
                    <a:gd name="connsiteX5" fmla="*/ 19336 w 131024"/>
                    <a:gd name="connsiteY5" fmla="*/ 109633 h 318706"/>
                    <a:gd name="connsiteX6" fmla="*/ 93345 w 131024"/>
                    <a:gd name="connsiteY6" fmla="*/ 169164 h 318706"/>
                    <a:gd name="connsiteX7" fmla="*/ 123063 w 131024"/>
                    <a:gd name="connsiteY7" fmla="*/ 318706 h 318706"/>
                    <a:gd name="connsiteX8" fmla="*/ 123063 w 131024"/>
                    <a:gd name="connsiteY8" fmla="*/ 318706 h 318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1024" h="318706">
                      <a:moveTo>
                        <a:pt x="123063" y="318611"/>
                      </a:moveTo>
                      <a:cubicBezTo>
                        <a:pt x="122110" y="255079"/>
                        <a:pt x="90868" y="195929"/>
                        <a:pt x="41624" y="157163"/>
                      </a:cubicBezTo>
                      <a:cubicBezTo>
                        <a:pt x="31528" y="148304"/>
                        <a:pt x="11049" y="134969"/>
                        <a:pt x="0" y="127349"/>
                      </a:cubicBezTo>
                      <a:cubicBezTo>
                        <a:pt x="1524" y="84677"/>
                        <a:pt x="3810" y="42196"/>
                        <a:pt x="11335" y="0"/>
                      </a:cubicBezTo>
                      <a:cubicBezTo>
                        <a:pt x="19621" y="39910"/>
                        <a:pt x="23146" y="80200"/>
                        <a:pt x="25813" y="120587"/>
                      </a:cubicBezTo>
                      <a:cubicBezTo>
                        <a:pt x="25813" y="120587"/>
                        <a:pt x="19336" y="109633"/>
                        <a:pt x="19336" y="109633"/>
                      </a:cubicBezTo>
                      <a:cubicBezTo>
                        <a:pt x="47054" y="124587"/>
                        <a:pt x="74009" y="143923"/>
                        <a:pt x="93345" y="169164"/>
                      </a:cubicBezTo>
                      <a:cubicBezTo>
                        <a:pt x="126301" y="209645"/>
                        <a:pt x="141541" y="268891"/>
                        <a:pt x="123063" y="318706"/>
                      </a:cubicBezTo>
                      <a:lnTo>
                        <a:pt x="123063" y="318706"/>
                      </a:lnTo>
                      <a:close/>
                    </a:path>
                  </a:pathLst>
                </a:custGeom>
                <a:solidFill>
                  <a:srgbClr val="F6947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: 形状 113"/>
                <p:cNvSpPr/>
                <p:nvPr/>
              </p:nvSpPr>
              <p:spPr>
                <a:xfrm>
                  <a:off x="5152087" y="2627120"/>
                  <a:ext cx="194676" cy="247432"/>
                </a:xfrm>
                <a:custGeom>
                  <a:avLst/>
                  <a:gdLst>
                    <a:gd name="connsiteX0" fmla="*/ 77995 w 194676"/>
                    <a:gd name="connsiteY0" fmla="*/ 5524 h 247432"/>
                    <a:gd name="connsiteX1" fmla="*/ 31227 w 194676"/>
                    <a:gd name="connsiteY1" fmla="*/ 131731 h 247432"/>
                    <a:gd name="connsiteX2" fmla="*/ 27036 w 194676"/>
                    <a:gd name="connsiteY2" fmla="*/ 193072 h 247432"/>
                    <a:gd name="connsiteX3" fmla="*/ 57516 w 194676"/>
                    <a:gd name="connsiteY3" fmla="*/ 218218 h 247432"/>
                    <a:gd name="connsiteX4" fmla="*/ 99426 w 194676"/>
                    <a:gd name="connsiteY4" fmla="*/ 178022 h 247432"/>
                    <a:gd name="connsiteX5" fmla="*/ 133907 w 194676"/>
                    <a:gd name="connsiteY5" fmla="*/ 121348 h 247432"/>
                    <a:gd name="connsiteX6" fmla="*/ 194676 w 194676"/>
                    <a:gd name="connsiteY6" fmla="*/ 0 h 247432"/>
                    <a:gd name="connsiteX7" fmla="*/ 66374 w 194676"/>
                    <a:gd name="connsiteY7" fmla="*/ 244983 h 247432"/>
                    <a:gd name="connsiteX8" fmla="*/ 938 w 194676"/>
                    <a:gd name="connsiteY8" fmla="*/ 198310 h 247432"/>
                    <a:gd name="connsiteX9" fmla="*/ 78090 w 194676"/>
                    <a:gd name="connsiteY9" fmla="*/ 5429 h 247432"/>
                    <a:gd name="connsiteX10" fmla="*/ 78090 w 194676"/>
                    <a:gd name="connsiteY10" fmla="*/ 5429 h 24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4676" h="247432">
                      <a:moveTo>
                        <a:pt x="77995" y="5524"/>
                      </a:moveTo>
                      <a:cubicBezTo>
                        <a:pt x="59612" y="47244"/>
                        <a:pt x="41990" y="89154"/>
                        <a:pt x="31227" y="131731"/>
                      </a:cubicBezTo>
                      <a:cubicBezTo>
                        <a:pt x="26465" y="152781"/>
                        <a:pt x="22750" y="174784"/>
                        <a:pt x="27036" y="193072"/>
                      </a:cubicBezTo>
                      <a:cubicBezTo>
                        <a:pt x="30274" y="210788"/>
                        <a:pt x="45896" y="223361"/>
                        <a:pt x="57516" y="218218"/>
                      </a:cubicBezTo>
                      <a:cubicBezTo>
                        <a:pt x="74280" y="212407"/>
                        <a:pt x="88377" y="192976"/>
                        <a:pt x="99426" y="178022"/>
                      </a:cubicBezTo>
                      <a:cubicBezTo>
                        <a:pt x="112094" y="160306"/>
                        <a:pt x="123048" y="140970"/>
                        <a:pt x="133907" y="121348"/>
                      </a:cubicBezTo>
                      <a:cubicBezTo>
                        <a:pt x="155243" y="81915"/>
                        <a:pt x="174578" y="41053"/>
                        <a:pt x="194676" y="0"/>
                      </a:cubicBezTo>
                      <a:cubicBezTo>
                        <a:pt x="180198" y="69247"/>
                        <a:pt x="136288" y="216122"/>
                        <a:pt x="66374" y="244983"/>
                      </a:cubicBezTo>
                      <a:cubicBezTo>
                        <a:pt x="35704" y="256127"/>
                        <a:pt x="4271" y="227266"/>
                        <a:pt x="938" y="198310"/>
                      </a:cubicBezTo>
                      <a:cubicBezTo>
                        <a:pt x="-7159" y="129730"/>
                        <a:pt x="38752" y="57340"/>
                        <a:pt x="78090" y="5429"/>
                      </a:cubicBezTo>
                      <a:lnTo>
                        <a:pt x="78090" y="5429"/>
                      </a:lnTo>
                      <a:close/>
                    </a:path>
                  </a:pathLst>
                </a:custGeom>
                <a:solidFill>
                  <a:srgbClr val="F6947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: 形状 114"/>
                <p:cNvSpPr/>
                <p:nvPr/>
              </p:nvSpPr>
              <p:spPr>
                <a:xfrm>
                  <a:off x="5228143" y="2754564"/>
                  <a:ext cx="205393" cy="207881"/>
                </a:xfrm>
                <a:custGeom>
                  <a:avLst/>
                  <a:gdLst>
                    <a:gd name="connsiteX0" fmla="*/ 20608 w 205393"/>
                    <a:gd name="connsiteY0" fmla="*/ 80391 h 207881"/>
                    <a:gd name="connsiteX1" fmla="*/ 60899 w 205393"/>
                    <a:gd name="connsiteY1" fmla="*/ 180880 h 207881"/>
                    <a:gd name="connsiteX2" fmla="*/ 205394 w 205393"/>
                    <a:gd name="connsiteY2" fmla="*/ 0 h 207881"/>
                    <a:gd name="connsiteX3" fmla="*/ 64233 w 205393"/>
                    <a:gd name="connsiteY3" fmla="*/ 207454 h 207881"/>
                    <a:gd name="connsiteX4" fmla="*/ 33657 w 205393"/>
                    <a:gd name="connsiteY4" fmla="*/ 203740 h 207881"/>
                    <a:gd name="connsiteX5" fmla="*/ 20513 w 205393"/>
                    <a:gd name="connsiteY5" fmla="*/ 80391 h 207881"/>
                    <a:gd name="connsiteX6" fmla="*/ 20513 w 205393"/>
                    <a:gd name="connsiteY6" fmla="*/ 80391 h 207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393" h="207881">
                      <a:moveTo>
                        <a:pt x="20608" y="80391"/>
                      </a:moveTo>
                      <a:cubicBezTo>
                        <a:pt x="14607" y="117253"/>
                        <a:pt x="4702" y="189833"/>
                        <a:pt x="60899" y="180880"/>
                      </a:cubicBezTo>
                      <a:cubicBezTo>
                        <a:pt x="128907" y="163925"/>
                        <a:pt x="171389" y="57721"/>
                        <a:pt x="205394" y="0"/>
                      </a:cubicBezTo>
                      <a:cubicBezTo>
                        <a:pt x="192534" y="75533"/>
                        <a:pt x="150815" y="192881"/>
                        <a:pt x="64233" y="207454"/>
                      </a:cubicBezTo>
                      <a:cubicBezTo>
                        <a:pt x="54136" y="208693"/>
                        <a:pt x="43182" y="207169"/>
                        <a:pt x="33657" y="203740"/>
                      </a:cubicBezTo>
                      <a:cubicBezTo>
                        <a:pt x="-17015" y="183833"/>
                        <a:pt x="-1013" y="116777"/>
                        <a:pt x="20513" y="80391"/>
                      </a:cubicBezTo>
                      <a:lnTo>
                        <a:pt x="20513" y="80391"/>
                      </a:lnTo>
                      <a:close/>
                    </a:path>
                  </a:pathLst>
                </a:custGeom>
                <a:solidFill>
                  <a:srgbClr val="F6947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任意多边形: 形状 115"/>
                <p:cNvSpPr/>
                <p:nvPr/>
              </p:nvSpPr>
              <p:spPr>
                <a:xfrm>
                  <a:off x="5304119" y="2934968"/>
                  <a:ext cx="88364" cy="107041"/>
                </a:xfrm>
                <a:custGeom>
                  <a:avLst/>
                  <a:gdLst>
                    <a:gd name="connsiteX0" fmla="*/ 26261 w 88364"/>
                    <a:gd name="connsiteY0" fmla="*/ 95 h 107041"/>
                    <a:gd name="connsiteX1" fmla="*/ 54169 w 88364"/>
                    <a:gd name="connsiteY1" fmla="*/ 84963 h 107041"/>
                    <a:gd name="connsiteX2" fmla="*/ 88364 w 88364"/>
                    <a:gd name="connsiteY2" fmla="*/ 97726 h 107041"/>
                    <a:gd name="connsiteX3" fmla="*/ 8354 w 88364"/>
                    <a:gd name="connsiteY3" fmla="*/ 80582 h 107041"/>
                    <a:gd name="connsiteX4" fmla="*/ 26261 w 88364"/>
                    <a:gd name="connsiteY4" fmla="*/ 0 h 107041"/>
                    <a:gd name="connsiteX5" fmla="*/ 26261 w 88364"/>
                    <a:gd name="connsiteY5" fmla="*/ 0 h 10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8364" h="107041">
                      <a:moveTo>
                        <a:pt x="26261" y="95"/>
                      </a:moveTo>
                      <a:cubicBezTo>
                        <a:pt x="22546" y="34385"/>
                        <a:pt x="20165" y="67628"/>
                        <a:pt x="54169" y="84963"/>
                      </a:cubicBezTo>
                      <a:cubicBezTo>
                        <a:pt x="63599" y="90488"/>
                        <a:pt x="74838" y="94678"/>
                        <a:pt x="88364" y="97726"/>
                      </a:cubicBezTo>
                      <a:cubicBezTo>
                        <a:pt x="63885" y="115919"/>
                        <a:pt x="24642" y="106013"/>
                        <a:pt x="8354" y="80582"/>
                      </a:cubicBezTo>
                      <a:cubicBezTo>
                        <a:pt x="-8886" y="52864"/>
                        <a:pt x="2258" y="17907"/>
                        <a:pt x="26261" y="0"/>
                      </a:cubicBezTo>
                      <a:lnTo>
                        <a:pt x="26261" y="0"/>
                      </a:lnTo>
                      <a:close/>
                    </a:path>
                  </a:pathLst>
                </a:custGeom>
                <a:solidFill>
                  <a:srgbClr val="F6947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: 形状 116"/>
                <p:cNvSpPr/>
                <p:nvPr/>
              </p:nvSpPr>
              <p:spPr>
                <a:xfrm>
                  <a:off x="5179778" y="2524250"/>
                  <a:ext cx="54217" cy="119157"/>
                </a:xfrm>
                <a:custGeom>
                  <a:avLst/>
                  <a:gdLst>
                    <a:gd name="connsiteX0" fmla="*/ 54209 w 54217"/>
                    <a:gd name="connsiteY0" fmla="*/ 0 h 119157"/>
                    <a:gd name="connsiteX1" fmla="*/ 12 w 54217"/>
                    <a:gd name="connsiteY1" fmla="*/ 119158 h 119157"/>
                    <a:gd name="connsiteX2" fmla="*/ 54209 w 54217"/>
                    <a:gd name="connsiteY2" fmla="*/ 0 h 119157"/>
                    <a:gd name="connsiteX3" fmla="*/ 54209 w 54217"/>
                    <a:gd name="connsiteY3" fmla="*/ 0 h 11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217" h="119157">
                      <a:moveTo>
                        <a:pt x="54209" y="0"/>
                      </a:moveTo>
                      <a:cubicBezTo>
                        <a:pt x="54685" y="45529"/>
                        <a:pt x="34683" y="89725"/>
                        <a:pt x="12" y="119158"/>
                      </a:cubicBezTo>
                      <a:cubicBezTo>
                        <a:pt x="-560" y="73628"/>
                        <a:pt x="19633" y="29527"/>
                        <a:pt x="54209" y="0"/>
                      </a:cubicBezTo>
                      <a:lnTo>
                        <a:pt x="54209" y="0"/>
                      </a:lnTo>
                      <a:close/>
                    </a:path>
                  </a:pathLst>
                </a:custGeom>
                <a:solidFill>
                  <a:srgbClr val="F6947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: 形状 118"/>
                <p:cNvSpPr/>
                <p:nvPr/>
              </p:nvSpPr>
              <p:spPr>
                <a:xfrm>
                  <a:off x="2852070" y="2468529"/>
                  <a:ext cx="553592" cy="635222"/>
                </a:xfrm>
                <a:custGeom>
                  <a:avLst/>
                  <a:gdLst>
                    <a:gd name="connsiteX0" fmla="*/ 367570 w 553592"/>
                    <a:gd name="connsiteY0" fmla="*/ 635222 h 635222"/>
                    <a:gd name="connsiteX1" fmla="*/ 0 w 553592"/>
                    <a:gd name="connsiteY1" fmla="*/ 240411 h 635222"/>
                    <a:gd name="connsiteX2" fmla="*/ 113443 w 553592"/>
                    <a:gd name="connsiteY2" fmla="*/ 0 h 635222"/>
                    <a:gd name="connsiteX3" fmla="*/ 553593 w 553592"/>
                    <a:gd name="connsiteY3" fmla="*/ 204121 h 635222"/>
                    <a:gd name="connsiteX4" fmla="*/ 367570 w 553592"/>
                    <a:gd name="connsiteY4" fmla="*/ 635222 h 63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3592" h="635222">
                      <a:moveTo>
                        <a:pt x="367570" y="635222"/>
                      </a:moveTo>
                      <a:lnTo>
                        <a:pt x="0" y="240411"/>
                      </a:lnTo>
                      <a:lnTo>
                        <a:pt x="113443" y="0"/>
                      </a:lnTo>
                      <a:lnTo>
                        <a:pt x="553593" y="204121"/>
                      </a:lnTo>
                      <a:lnTo>
                        <a:pt x="367570" y="6352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: 形状 119"/>
                <p:cNvSpPr/>
                <p:nvPr/>
              </p:nvSpPr>
              <p:spPr>
                <a:xfrm>
                  <a:off x="3347847" y="2672650"/>
                  <a:ext cx="202215" cy="272414"/>
                </a:xfrm>
                <a:custGeom>
                  <a:avLst/>
                  <a:gdLst>
                    <a:gd name="connsiteX0" fmla="*/ 202216 w 202215"/>
                    <a:gd name="connsiteY0" fmla="*/ 272415 h 272414"/>
                    <a:gd name="connsiteX1" fmla="*/ 57817 w 202215"/>
                    <a:gd name="connsiteY1" fmla="*/ 0 h 272414"/>
                    <a:gd name="connsiteX2" fmla="*/ 0 w 202215"/>
                    <a:gd name="connsiteY2" fmla="*/ 133826 h 272414"/>
                    <a:gd name="connsiteX3" fmla="*/ 202216 w 202215"/>
                    <a:gd name="connsiteY3" fmla="*/ 272415 h 272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215" h="272414">
                      <a:moveTo>
                        <a:pt x="202216" y="272415"/>
                      </a:moveTo>
                      <a:lnTo>
                        <a:pt x="57817" y="0"/>
                      </a:lnTo>
                      <a:lnTo>
                        <a:pt x="0" y="133826"/>
                      </a:lnTo>
                      <a:lnTo>
                        <a:pt x="202216" y="272415"/>
                      </a:lnTo>
                      <a:close/>
                    </a:path>
                  </a:pathLst>
                </a:custGeom>
                <a:solidFill>
                  <a:srgbClr val="CCD6E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: 形状 120"/>
                <p:cNvSpPr/>
                <p:nvPr/>
              </p:nvSpPr>
              <p:spPr>
                <a:xfrm>
                  <a:off x="3550062" y="2576256"/>
                  <a:ext cx="156305" cy="368808"/>
                </a:xfrm>
                <a:custGeom>
                  <a:avLst/>
                  <a:gdLst>
                    <a:gd name="connsiteX0" fmla="*/ 13049 w 156305"/>
                    <a:gd name="connsiteY0" fmla="*/ 0 h 368808"/>
                    <a:gd name="connsiteX1" fmla="*/ 0 w 156305"/>
                    <a:gd name="connsiteY1" fmla="*/ 368808 h 368808"/>
                    <a:gd name="connsiteX2" fmla="*/ 156305 w 156305"/>
                    <a:gd name="connsiteY2" fmla="*/ 109823 h 368808"/>
                    <a:gd name="connsiteX3" fmla="*/ 13049 w 156305"/>
                    <a:gd name="connsiteY3" fmla="*/ 0 h 368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305" h="368808">
                      <a:moveTo>
                        <a:pt x="13049" y="0"/>
                      </a:moveTo>
                      <a:lnTo>
                        <a:pt x="0" y="368808"/>
                      </a:lnTo>
                      <a:lnTo>
                        <a:pt x="156305" y="109823"/>
                      </a:lnTo>
                      <a:lnTo>
                        <a:pt x="130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: 形状 121"/>
                <p:cNvSpPr/>
                <p:nvPr/>
              </p:nvSpPr>
              <p:spPr>
                <a:xfrm>
                  <a:off x="3575018" y="2686080"/>
                  <a:ext cx="233743" cy="460819"/>
                </a:xfrm>
                <a:custGeom>
                  <a:avLst/>
                  <a:gdLst>
                    <a:gd name="connsiteX0" fmla="*/ 233744 w 233743"/>
                    <a:gd name="connsiteY0" fmla="*/ 460820 h 460819"/>
                    <a:gd name="connsiteX1" fmla="*/ 131350 w 233743"/>
                    <a:gd name="connsiteY1" fmla="*/ 0 h 460819"/>
                    <a:gd name="connsiteX2" fmla="*/ 0 w 233743"/>
                    <a:gd name="connsiteY2" fmla="*/ 218027 h 460819"/>
                    <a:gd name="connsiteX3" fmla="*/ 233744 w 233743"/>
                    <a:gd name="connsiteY3" fmla="*/ 460820 h 460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743" h="460819">
                      <a:moveTo>
                        <a:pt x="233744" y="460820"/>
                      </a:moveTo>
                      <a:lnTo>
                        <a:pt x="131350" y="0"/>
                      </a:lnTo>
                      <a:lnTo>
                        <a:pt x="0" y="218027"/>
                      </a:lnTo>
                      <a:lnTo>
                        <a:pt x="233744" y="460820"/>
                      </a:lnTo>
                      <a:close/>
                    </a:path>
                  </a:pathLst>
                </a:custGeom>
                <a:solidFill>
                  <a:srgbClr val="CCD6E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0" name="组合 129"/>
                <p:cNvGrpSpPr/>
                <p:nvPr/>
              </p:nvGrpSpPr>
              <p:grpSpPr>
                <a:xfrm>
                  <a:off x="3171114" y="1747370"/>
                  <a:ext cx="892873" cy="444913"/>
                  <a:chOff x="5649182" y="3206019"/>
                  <a:chExt cx="892873" cy="444913"/>
                </a:xfrm>
              </p:grpSpPr>
              <p:sp>
                <p:nvSpPr>
                  <p:cNvPr id="127" name="任意多边形: 形状 126"/>
                  <p:cNvSpPr/>
                  <p:nvPr/>
                </p:nvSpPr>
                <p:spPr>
                  <a:xfrm>
                    <a:off x="5649182" y="3206019"/>
                    <a:ext cx="411480" cy="411480"/>
                  </a:xfrm>
                  <a:custGeom>
                    <a:avLst/>
                    <a:gdLst>
                      <a:gd name="connsiteX0" fmla="*/ 411480 w 411480"/>
                      <a:gd name="connsiteY0" fmla="*/ 205740 h 411480"/>
                      <a:gd name="connsiteX1" fmla="*/ 205740 w 411480"/>
                      <a:gd name="connsiteY1" fmla="*/ 411480 h 411480"/>
                      <a:gd name="connsiteX2" fmla="*/ 0 w 411480"/>
                      <a:gd name="connsiteY2" fmla="*/ 205740 h 411480"/>
                      <a:gd name="connsiteX3" fmla="*/ 205740 w 411480"/>
                      <a:gd name="connsiteY3" fmla="*/ 0 h 411480"/>
                      <a:gd name="connsiteX4" fmla="*/ 411480 w 411480"/>
                      <a:gd name="connsiteY4" fmla="*/ 205740 h 411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1480" h="411480">
                        <a:moveTo>
                          <a:pt x="411480" y="205740"/>
                        </a:moveTo>
                        <a:cubicBezTo>
                          <a:pt x="411480" y="319367"/>
                          <a:pt x="319367" y="411480"/>
                          <a:pt x="205740" y="411480"/>
                        </a:cubicBezTo>
                        <a:cubicBezTo>
                          <a:pt x="92113" y="411480"/>
                          <a:pt x="0" y="319367"/>
                          <a:pt x="0" y="205740"/>
                        </a:cubicBezTo>
                        <a:cubicBezTo>
                          <a:pt x="0" y="92113"/>
                          <a:pt x="92113" y="0"/>
                          <a:pt x="205740" y="0"/>
                        </a:cubicBezTo>
                        <a:cubicBezTo>
                          <a:pt x="319367" y="0"/>
                          <a:pt x="411480" y="92113"/>
                          <a:pt x="411480" y="205740"/>
                        </a:cubicBezTo>
                        <a:close/>
                      </a:path>
                    </a:pathLst>
                  </a:custGeom>
                  <a:noFill/>
                  <a:ln w="2076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任意多边形: 形状 127"/>
                  <p:cNvSpPr/>
                  <p:nvPr/>
                </p:nvSpPr>
                <p:spPr>
                  <a:xfrm>
                    <a:off x="6130575" y="3239452"/>
                    <a:ext cx="411480" cy="411480"/>
                  </a:xfrm>
                  <a:custGeom>
                    <a:avLst/>
                    <a:gdLst>
                      <a:gd name="connsiteX0" fmla="*/ 411480 w 411480"/>
                      <a:gd name="connsiteY0" fmla="*/ 205740 h 411480"/>
                      <a:gd name="connsiteX1" fmla="*/ 205740 w 411480"/>
                      <a:gd name="connsiteY1" fmla="*/ 411480 h 411480"/>
                      <a:gd name="connsiteX2" fmla="*/ 0 w 411480"/>
                      <a:gd name="connsiteY2" fmla="*/ 205740 h 411480"/>
                      <a:gd name="connsiteX3" fmla="*/ 205740 w 411480"/>
                      <a:gd name="connsiteY3" fmla="*/ 0 h 411480"/>
                      <a:gd name="connsiteX4" fmla="*/ 411480 w 411480"/>
                      <a:gd name="connsiteY4" fmla="*/ 205740 h 411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1480" h="411480">
                        <a:moveTo>
                          <a:pt x="411480" y="205740"/>
                        </a:moveTo>
                        <a:cubicBezTo>
                          <a:pt x="411480" y="319367"/>
                          <a:pt x="319367" y="411480"/>
                          <a:pt x="205740" y="411480"/>
                        </a:cubicBezTo>
                        <a:cubicBezTo>
                          <a:pt x="92113" y="411480"/>
                          <a:pt x="0" y="319367"/>
                          <a:pt x="0" y="205740"/>
                        </a:cubicBezTo>
                        <a:cubicBezTo>
                          <a:pt x="0" y="92113"/>
                          <a:pt x="92113" y="0"/>
                          <a:pt x="205740" y="0"/>
                        </a:cubicBezTo>
                        <a:cubicBezTo>
                          <a:pt x="319367" y="0"/>
                          <a:pt x="411480" y="92113"/>
                          <a:pt x="411480" y="205740"/>
                        </a:cubicBezTo>
                        <a:close/>
                      </a:path>
                    </a:pathLst>
                  </a:custGeom>
                  <a:noFill/>
                  <a:ln w="2076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任意多边形: 形状 128"/>
                  <p:cNvSpPr/>
                  <p:nvPr/>
                </p:nvSpPr>
                <p:spPr>
                  <a:xfrm>
                    <a:off x="6059138" y="3398518"/>
                    <a:ext cx="76390" cy="12288"/>
                  </a:xfrm>
                  <a:custGeom>
                    <a:avLst/>
                    <a:gdLst>
                      <a:gd name="connsiteX0" fmla="*/ 0 w 76390"/>
                      <a:gd name="connsiteY0" fmla="*/ 10669 h 12288"/>
                      <a:gd name="connsiteX1" fmla="*/ 76391 w 76390"/>
                      <a:gd name="connsiteY1" fmla="*/ 12288 h 12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6390" h="12288">
                        <a:moveTo>
                          <a:pt x="0" y="10669"/>
                        </a:moveTo>
                        <a:cubicBezTo>
                          <a:pt x="0" y="10669"/>
                          <a:pt x="37433" y="-14382"/>
                          <a:pt x="76391" y="12288"/>
                        </a:cubicBezTo>
                      </a:path>
                    </a:pathLst>
                  </a:custGeom>
                  <a:noFill/>
                  <a:ln w="2076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4" name="组合 543"/>
              <p:cNvGrpSpPr/>
              <p:nvPr/>
            </p:nvGrpSpPr>
            <p:grpSpPr>
              <a:xfrm>
                <a:off x="8717746" y="4435458"/>
                <a:ext cx="3377382" cy="2103957"/>
                <a:chOff x="8717746" y="4435458"/>
                <a:chExt cx="3377382" cy="2103957"/>
              </a:xfrm>
            </p:grpSpPr>
            <p:grpSp>
              <p:nvGrpSpPr>
                <p:cNvPr id="188" name="组合 187"/>
                <p:cNvGrpSpPr/>
                <p:nvPr/>
              </p:nvGrpSpPr>
              <p:grpSpPr>
                <a:xfrm>
                  <a:off x="8717746" y="6096930"/>
                  <a:ext cx="482049" cy="378800"/>
                  <a:chOff x="9966435" y="1005792"/>
                  <a:chExt cx="451818" cy="355044"/>
                </a:xfrm>
                <a:solidFill>
                  <a:schemeClr val="accent2"/>
                </a:solidFill>
              </p:grpSpPr>
              <p:sp>
                <p:nvSpPr>
                  <p:cNvPr id="210" name="任意多边形: 形状 209"/>
                  <p:cNvSpPr/>
                  <p:nvPr/>
                </p:nvSpPr>
                <p:spPr>
                  <a:xfrm>
                    <a:off x="9966435" y="1005792"/>
                    <a:ext cx="154019" cy="154019"/>
                  </a:xfrm>
                  <a:custGeom>
                    <a:avLst/>
                    <a:gdLst>
                      <a:gd name="connsiteX0" fmla="*/ 151304 w 154019"/>
                      <a:gd name="connsiteY0" fmla="*/ 72152 h 154019"/>
                      <a:gd name="connsiteX1" fmla="*/ 109490 w 154019"/>
                      <a:gd name="connsiteY1" fmla="*/ 46339 h 154019"/>
                      <a:gd name="connsiteX2" fmla="*/ 107680 w 154019"/>
                      <a:gd name="connsiteY2" fmla="*/ 44529 h 154019"/>
                      <a:gd name="connsiteX3" fmla="*/ 81867 w 154019"/>
                      <a:gd name="connsiteY3" fmla="*/ 2715 h 154019"/>
                      <a:gd name="connsiteX4" fmla="*/ 72152 w 154019"/>
                      <a:gd name="connsiteY4" fmla="*/ 2715 h 154019"/>
                      <a:gd name="connsiteX5" fmla="*/ 46339 w 154019"/>
                      <a:gd name="connsiteY5" fmla="*/ 44529 h 154019"/>
                      <a:gd name="connsiteX6" fmla="*/ 44530 w 154019"/>
                      <a:gd name="connsiteY6" fmla="*/ 46339 h 154019"/>
                      <a:gd name="connsiteX7" fmla="*/ 2715 w 154019"/>
                      <a:gd name="connsiteY7" fmla="*/ 72152 h 154019"/>
                      <a:gd name="connsiteX8" fmla="*/ 2715 w 154019"/>
                      <a:gd name="connsiteY8" fmla="*/ 81867 h 154019"/>
                      <a:gd name="connsiteX9" fmla="*/ 44530 w 154019"/>
                      <a:gd name="connsiteY9" fmla="*/ 107680 h 154019"/>
                      <a:gd name="connsiteX10" fmla="*/ 46339 w 154019"/>
                      <a:gd name="connsiteY10" fmla="*/ 109490 h 154019"/>
                      <a:gd name="connsiteX11" fmla="*/ 72152 w 154019"/>
                      <a:gd name="connsiteY11" fmla="*/ 151305 h 154019"/>
                      <a:gd name="connsiteX12" fmla="*/ 81867 w 154019"/>
                      <a:gd name="connsiteY12" fmla="*/ 151305 h 154019"/>
                      <a:gd name="connsiteX13" fmla="*/ 107680 w 154019"/>
                      <a:gd name="connsiteY13" fmla="*/ 109490 h 154019"/>
                      <a:gd name="connsiteX14" fmla="*/ 109490 w 154019"/>
                      <a:gd name="connsiteY14" fmla="*/ 107680 h 154019"/>
                      <a:gd name="connsiteX15" fmla="*/ 151304 w 154019"/>
                      <a:gd name="connsiteY15" fmla="*/ 81867 h 154019"/>
                      <a:gd name="connsiteX16" fmla="*/ 151304 w 154019"/>
                      <a:gd name="connsiteY16" fmla="*/ 72152 h 15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54019" h="154019">
                        <a:moveTo>
                          <a:pt x="151304" y="72152"/>
                        </a:moveTo>
                        <a:lnTo>
                          <a:pt x="109490" y="46339"/>
                        </a:lnTo>
                        <a:cubicBezTo>
                          <a:pt x="108728" y="45863"/>
                          <a:pt x="108061" y="45196"/>
                          <a:pt x="107680" y="44529"/>
                        </a:cubicBezTo>
                        <a:lnTo>
                          <a:pt x="81867" y="2715"/>
                        </a:lnTo>
                        <a:cubicBezTo>
                          <a:pt x="79677" y="-905"/>
                          <a:pt x="74438" y="-905"/>
                          <a:pt x="72152" y="2715"/>
                        </a:cubicBezTo>
                        <a:lnTo>
                          <a:pt x="46339" y="44529"/>
                        </a:lnTo>
                        <a:cubicBezTo>
                          <a:pt x="45863" y="45291"/>
                          <a:pt x="45196" y="45958"/>
                          <a:pt x="44530" y="46339"/>
                        </a:cubicBezTo>
                        <a:lnTo>
                          <a:pt x="2715" y="72152"/>
                        </a:lnTo>
                        <a:cubicBezTo>
                          <a:pt x="-905" y="74343"/>
                          <a:pt x="-905" y="79581"/>
                          <a:pt x="2715" y="81867"/>
                        </a:cubicBezTo>
                        <a:lnTo>
                          <a:pt x="44530" y="107680"/>
                        </a:lnTo>
                        <a:cubicBezTo>
                          <a:pt x="45291" y="108156"/>
                          <a:pt x="45958" y="108823"/>
                          <a:pt x="46339" y="109490"/>
                        </a:cubicBezTo>
                        <a:lnTo>
                          <a:pt x="72152" y="151305"/>
                        </a:lnTo>
                        <a:cubicBezTo>
                          <a:pt x="74343" y="154924"/>
                          <a:pt x="79581" y="154924"/>
                          <a:pt x="81867" y="151305"/>
                        </a:cubicBezTo>
                        <a:lnTo>
                          <a:pt x="107680" y="109490"/>
                        </a:lnTo>
                        <a:cubicBezTo>
                          <a:pt x="108156" y="108728"/>
                          <a:pt x="108823" y="108061"/>
                          <a:pt x="109490" y="107680"/>
                        </a:cubicBezTo>
                        <a:lnTo>
                          <a:pt x="151304" y="81867"/>
                        </a:lnTo>
                        <a:cubicBezTo>
                          <a:pt x="154924" y="79677"/>
                          <a:pt x="154924" y="74438"/>
                          <a:pt x="151304" y="7215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任意多边形: 形状 210"/>
                  <p:cNvSpPr/>
                  <p:nvPr/>
                </p:nvSpPr>
                <p:spPr>
                  <a:xfrm>
                    <a:off x="10140314" y="1082897"/>
                    <a:ext cx="277939" cy="277939"/>
                  </a:xfrm>
                  <a:custGeom>
                    <a:avLst/>
                    <a:gdLst>
                      <a:gd name="connsiteX0" fmla="*/ 273082 w 277939"/>
                      <a:gd name="connsiteY0" fmla="*/ 130207 h 277939"/>
                      <a:gd name="connsiteX1" fmla="*/ 197644 w 277939"/>
                      <a:gd name="connsiteY1" fmla="*/ 83630 h 277939"/>
                      <a:gd name="connsiteX2" fmla="*/ 194310 w 277939"/>
                      <a:gd name="connsiteY2" fmla="*/ 80296 h 277939"/>
                      <a:gd name="connsiteX3" fmla="*/ 147733 w 277939"/>
                      <a:gd name="connsiteY3" fmla="*/ 4858 h 277939"/>
                      <a:gd name="connsiteX4" fmla="*/ 130207 w 277939"/>
                      <a:gd name="connsiteY4" fmla="*/ 4858 h 277939"/>
                      <a:gd name="connsiteX5" fmla="*/ 83630 w 277939"/>
                      <a:gd name="connsiteY5" fmla="*/ 80296 h 277939"/>
                      <a:gd name="connsiteX6" fmla="*/ 80296 w 277939"/>
                      <a:gd name="connsiteY6" fmla="*/ 83630 h 277939"/>
                      <a:gd name="connsiteX7" fmla="*/ 4858 w 277939"/>
                      <a:gd name="connsiteY7" fmla="*/ 130207 h 277939"/>
                      <a:gd name="connsiteX8" fmla="*/ 4858 w 277939"/>
                      <a:gd name="connsiteY8" fmla="*/ 147733 h 277939"/>
                      <a:gd name="connsiteX9" fmla="*/ 80296 w 277939"/>
                      <a:gd name="connsiteY9" fmla="*/ 194310 h 277939"/>
                      <a:gd name="connsiteX10" fmla="*/ 83630 w 277939"/>
                      <a:gd name="connsiteY10" fmla="*/ 197644 h 277939"/>
                      <a:gd name="connsiteX11" fmla="*/ 130207 w 277939"/>
                      <a:gd name="connsiteY11" fmla="*/ 273082 h 277939"/>
                      <a:gd name="connsiteX12" fmla="*/ 147733 w 277939"/>
                      <a:gd name="connsiteY12" fmla="*/ 273082 h 277939"/>
                      <a:gd name="connsiteX13" fmla="*/ 194310 w 277939"/>
                      <a:gd name="connsiteY13" fmla="*/ 197644 h 277939"/>
                      <a:gd name="connsiteX14" fmla="*/ 197644 w 277939"/>
                      <a:gd name="connsiteY14" fmla="*/ 194310 h 277939"/>
                      <a:gd name="connsiteX15" fmla="*/ 273082 w 277939"/>
                      <a:gd name="connsiteY15" fmla="*/ 147733 h 277939"/>
                      <a:gd name="connsiteX16" fmla="*/ 273082 w 277939"/>
                      <a:gd name="connsiteY16" fmla="*/ 130207 h 277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77939" h="277939">
                        <a:moveTo>
                          <a:pt x="273082" y="130207"/>
                        </a:moveTo>
                        <a:lnTo>
                          <a:pt x="197644" y="83630"/>
                        </a:lnTo>
                        <a:cubicBezTo>
                          <a:pt x="196311" y="82772"/>
                          <a:pt x="195168" y="81629"/>
                          <a:pt x="194310" y="80296"/>
                        </a:cubicBezTo>
                        <a:lnTo>
                          <a:pt x="147733" y="4858"/>
                        </a:lnTo>
                        <a:cubicBezTo>
                          <a:pt x="143732" y="-1619"/>
                          <a:pt x="134303" y="-1619"/>
                          <a:pt x="130207" y="4858"/>
                        </a:cubicBezTo>
                        <a:lnTo>
                          <a:pt x="83630" y="80296"/>
                        </a:lnTo>
                        <a:cubicBezTo>
                          <a:pt x="82772" y="81629"/>
                          <a:pt x="81629" y="82772"/>
                          <a:pt x="80296" y="83630"/>
                        </a:cubicBezTo>
                        <a:lnTo>
                          <a:pt x="4858" y="130207"/>
                        </a:lnTo>
                        <a:cubicBezTo>
                          <a:pt x="-1619" y="134207"/>
                          <a:pt x="-1619" y="143732"/>
                          <a:pt x="4858" y="147733"/>
                        </a:cubicBezTo>
                        <a:lnTo>
                          <a:pt x="80296" y="194310"/>
                        </a:lnTo>
                        <a:cubicBezTo>
                          <a:pt x="81629" y="195167"/>
                          <a:pt x="82772" y="196310"/>
                          <a:pt x="83630" y="197644"/>
                        </a:cubicBezTo>
                        <a:lnTo>
                          <a:pt x="130207" y="273082"/>
                        </a:lnTo>
                        <a:cubicBezTo>
                          <a:pt x="134207" y="279559"/>
                          <a:pt x="143637" y="279559"/>
                          <a:pt x="147733" y="273082"/>
                        </a:cubicBezTo>
                        <a:lnTo>
                          <a:pt x="194310" y="197644"/>
                        </a:lnTo>
                        <a:cubicBezTo>
                          <a:pt x="195168" y="196310"/>
                          <a:pt x="196311" y="195167"/>
                          <a:pt x="197644" y="194310"/>
                        </a:cubicBezTo>
                        <a:lnTo>
                          <a:pt x="273082" y="147733"/>
                        </a:lnTo>
                        <a:cubicBezTo>
                          <a:pt x="279559" y="143732"/>
                          <a:pt x="279559" y="134207"/>
                          <a:pt x="273082" y="13020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28" name="组合 527"/>
                <p:cNvGrpSpPr/>
                <p:nvPr/>
              </p:nvGrpSpPr>
              <p:grpSpPr>
                <a:xfrm>
                  <a:off x="9594528" y="4435458"/>
                  <a:ext cx="2500600" cy="2103957"/>
                  <a:chOff x="9038286" y="4041603"/>
                  <a:chExt cx="2853057" cy="2400508"/>
                </a:xfrm>
              </p:grpSpPr>
              <p:grpSp>
                <p:nvGrpSpPr>
                  <p:cNvPr id="371" name="组合 370"/>
                  <p:cNvGrpSpPr/>
                  <p:nvPr/>
                </p:nvGrpSpPr>
                <p:grpSpPr>
                  <a:xfrm>
                    <a:off x="10288244" y="4041603"/>
                    <a:ext cx="1603099" cy="2365413"/>
                    <a:chOff x="10246886" y="4116160"/>
                    <a:chExt cx="1603099" cy="2365413"/>
                  </a:xfrm>
                </p:grpSpPr>
                <p:sp>
                  <p:nvSpPr>
                    <p:cNvPr id="136" name="任意多边形: 形状 135"/>
                    <p:cNvSpPr/>
                    <p:nvPr/>
                  </p:nvSpPr>
                  <p:spPr>
                    <a:xfrm rot="21577200">
                      <a:off x="10519175" y="6256593"/>
                      <a:ext cx="943355" cy="224980"/>
                    </a:xfrm>
                    <a:custGeom>
                      <a:avLst/>
                      <a:gdLst>
                        <a:gd name="connsiteX0" fmla="*/ 943356 w 943355"/>
                        <a:gd name="connsiteY0" fmla="*/ 112490 h 224980"/>
                        <a:gd name="connsiteX1" fmla="*/ 471678 w 943355"/>
                        <a:gd name="connsiteY1" fmla="*/ 224980 h 224980"/>
                        <a:gd name="connsiteX2" fmla="*/ 0 w 943355"/>
                        <a:gd name="connsiteY2" fmla="*/ 112490 h 224980"/>
                        <a:gd name="connsiteX3" fmla="*/ 471678 w 943355"/>
                        <a:gd name="connsiteY3" fmla="*/ 0 h 224980"/>
                        <a:gd name="connsiteX4" fmla="*/ 943356 w 943355"/>
                        <a:gd name="connsiteY4" fmla="*/ 112490 h 2249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3355" h="224980">
                          <a:moveTo>
                            <a:pt x="943356" y="112490"/>
                          </a:moveTo>
                          <a:cubicBezTo>
                            <a:pt x="943356" y="174617"/>
                            <a:pt x="732179" y="224980"/>
                            <a:pt x="471678" y="224980"/>
                          </a:cubicBezTo>
                          <a:cubicBezTo>
                            <a:pt x="211177" y="224980"/>
                            <a:pt x="0" y="174617"/>
                            <a:pt x="0" y="112490"/>
                          </a:cubicBezTo>
                          <a:cubicBezTo>
                            <a:pt x="0" y="50364"/>
                            <a:pt x="211177" y="0"/>
                            <a:pt x="471678" y="0"/>
                          </a:cubicBezTo>
                          <a:cubicBezTo>
                            <a:pt x="732179" y="0"/>
                            <a:pt x="943356" y="50364"/>
                            <a:pt x="943356" y="11249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7" name="任意多边形: 形状 136"/>
                    <p:cNvSpPr/>
                    <p:nvPr/>
                  </p:nvSpPr>
                  <p:spPr>
                    <a:xfrm>
                      <a:off x="10519205" y="6185280"/>
                      <a:ext cx="943355" cy="186975"/>
                    </a:xfrm>
                    <a:custGeom>
                      <a:avLst/>
                      <a:gdLst>
                        <a:gd name="connsiteX0" fmla="*/ 871538 w 943355"/>
                        <a:gd name="connsiteY0" fmla="*/ 0 h 186975"/>
                        <a:gd name="connsiteX1" fmla="*/ 943356 w 943355"/>
                        <a:gd name="connsiteY1" fmla="*/ 180689 h 186975"/>
                        <a:gd name="connsiteX2" fmla="*/ 0 w 943355"/>
                        <a:gd name="connsiteY2" fmla="*/ 186976 h 186975"/>
                        <a:gd name="connsiteX3" fmla="*/ 56007 w 943355"/>
                        <a:gd name="connsiteY3" fmla="*/ 5429 h 186975"/>
                        <a:gd name="connsiteX4" fmla="*/ 871538 w 943355"/>
                        <a:gd name="connsiteY4" fmla="*/ 0 h 1869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3355" h="186975">
                          <a:moveTo>
                            <a:pt x="871538" y="0"/>
                          </a:moveTo>
                          <a:lnTo>
                            <a:pt x="943356" y="180689"/>
                          </a:lnTo>
                          <a:lnTo>
                            <a:pt x="0" y="186976"/>
                          </a:lnTo>
                          <a:lnTo>
                            <a:pt x="56007" y="5429"/>
                          </a:lnTo>
                          <a:lnTo>
                            <a:pt x="871538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8" name="任意多边形: 形状 137"/>
                    <p:cNvSpPr/>
                    <p:nvPr/>
                  </p:nvSpPr>
                  <p:spPr>
                    <a:xfrm rot="21577200">
                      <a:off x="10575124" y="6091762"/>
                      <a:ext cx="818387" cy="192595"/>
                    </a:xfrm>
                    <a:custGeom>
                      <a:avLst/>
                      <a:gdLst>
                        <a:gd name="connsiteX0" fmla="*/ 818388 w 818387"/>
                        <a:gd name="connsiteY0" fmla="*/ 96298 h 192595"/>
                        <a:gd name="connsiteX1" fmla="*/ 409194 w 818387"/>
                        <a:gd name="connsiteY1" fmla="*/ 192596 h 192595"/>
                        <a:gd name="connsiteX2" fmla="*/ 0 w 818387"/>
                        <a:gd name="connsiteY2" fmla="*/ 96298 h 192595"/>
                        <a:gd name="connsiteX3" fmla="*/ 409194 w 818387"/>
                        <a:gd name="connsiteY3" fmla="*/ 0 h 192595"/>
                        <a:gd name="connsiteX4" fmla="*/ 818388 w 818387"/>
                        <a:gd name="connsiteY4" fmla="*/ 96298 h 1925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8387" h="192595">
                          <a:moveTo>
                            <a:pt x="818388" y="96298"/>
                          </a:moveTo>
                          <a:cubicBezTo>
                            <a:pt x="818388" y="149482"/>
                            <a:pt x="635186" y="192596"/>
                            <a:pt x="409194" y="192596"/>
                          </a:cubicBezTo>
                          <a:cubicBezTo>
                            <a:pt x="183202" y="192596"/>
                            <a:pt x="0" y="149482"/>
                            <a:pt x="0" y="96298"/>
                          </a:cubicBezTo>
                          <a:cubicBezTo>
                            <a:pt x="0" y="43114"/>
                            <a:pt x="183202" y="0"/>
                            <a:pt x="409194" y="0"/>
                          </a:cubicBezTo>
                          <a:cubicBezTo>
                            <a:pt x="635186" y="0"/>
                            <a:pt x="818388" y="43114"/>
                            <a:pt x="818388" y="96298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" name="任意多边形: 形状 138"/>
                    <p:cNvSpPr/>
                    <p:nvPr/>
                  </p:nvSpPr>
                  <p:spPr>
                    <a:xfrm>
                      <a:off x="10906111" y="5811138"/>
                      <a:ext cx="198596" cy="399097"/>
                    </a:xfrm>
                    <a:custGeom>
                      <a:avLst/>
                      <a:gdLst>
                        <a:gd name="connsiteX0" fmla="*/ 196120 w 198596"/>
                        <a:gd name="connsiteY0" fmla="*/ 95 h 399097"/>
                        <a:gd name="connsiteX1" fmla="*/ 198596 w 198596"/>
                        <a:gd name="connsiteY1" fmla="*/ 376047 h 399097"/>
                        <a:gd name="connsiteX2" fmla="*/ 99536 w 198596"/>
                        <a:gd name="connsiteY2" fmla="*/ 399098 h 399097"/>
                        <a:gd name="connsiteX3" fmla="*/ 2476 w 198596"/>
                        <a:gd name="connsiteY3" fmla="*/ 377285 h 399097"/>
                        <a:gd name="connsiteX4" fmla="*/ 0 w 198596"/>
                        <a:gd name="connsiteY4" fmla="*/ 9334 h 399097"/>
                        <a:gd name="connsiteX5" fmla="*/ 196024 w 198596"/>
                        <a:gd name="connsiteY5" fmla="*/ 0 h 3990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98596" h="399097">
                          <a:moveTo>
                            <a:pt x="196120" y="95"/>
                          </a:moveTo>
                          <a:lnTo>
                            <a:pt x="198596" y="376047"/>
                          </a:lnTo>
                          <a:cubicBezTo>
                            <a:pt x="180784" y="384810"/>
                            <a:pt x="145732" y="399098"/>
                            <a:pt x="99536" y="399098"/>
                          </a:cubicBezTo>
                          <a:cubicBezTo>
                            <a:pt x="54578" y="399098"/>
                            <a:pt x="20288" y="385763"/>
                            <a:pt x="2476" y="377285"/>
                          </a:cubicBezTo>
                          <a:cubicBezTo>
                            <a:pt x="1619" y="254603"/>
                            <a:pt x="857" y="132017"/>
                            <a:pt x="0" y="9334"/>
                          </a:cubicBezTo>
                          <a:lnTo>
                            <a:pt x="196024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" name="任意多边形: 形状 139"/>
                    <p:cNvSpPr/>
                    <p:nvPr/>
                  </p:nvSpPr>
                  <p:spPr>
                    <a:xfrm>
                      <a:off x="10946306" y="4165790"/>
                      <a:ext cx="903679" cy="1681448"/>
                    </a:xfrm>
                    <a:custGeom>
                      <a:avLst/>
                      <a:gdLst>
                        <a:gd name="connsiteX0" fmla="*/ 162497 w 903679"/>
                        <a:gd name="connsiteY0" fmla="*/ 0 h 1681448"/>
                        <a:gd name="connsiteX1" fmla="*/ 872585 w 903679"/>
                        <a:gd name="connsiteY1" fmla="*/ 616268 h 1681448"/>
                        <a:gd name="connsiteX2" fmla="*/ 0 w 903679"/>
                        <a:gd name="connsiteY2" fmla="*/ 1681448 h 1681448"/>
                        <a:gd name="connsiteX3" fmla="*/ 12097 w 903679"/>
                        <a:gd name="connsiteY3" fmla="*/ 1610201 h 1681448"/>
                        <a:gd name="connsiteX4" fmla="*/ 785051 w 903679"/>
                        <a:gd name="connsiteY4" fmla="*/ 1018699 h 1681448"/>
                        <a:gd name="connsiteX5" fmla="*/ 162973 w 903679"/>
                        <a:gd name="connsiteY5" fmla="*/ 79534 h 1681448"/>
                        <a:gd name="connsiteX6" fmla="*/ 162401 w 903679"/>
                        <a:gd name="connsiteY6" fmla="*/ 0 h 1681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3679" h="1681448">
                          <a:moveTo>
                            <a:pt x="162497" y="0"/>
                          </a:moveTo>
                          <a:cubicBezTo>
                            <a:pt x="162497" y="0"/>
                            <a:pt x="722757" y="94678"/>
                            <a:pt x="872585" y="616268"/>
                          </a:cubicBezTo>
                          <a:cubicBezTo>
                            <a:pt x="1022413" y="1137857"/>
                            <a:pt x="614458" y="1660112"/>
                            <a:pt x="0" y="1681448"/>
                          </a:cubicBezTo>
                          <a:lnTo>
                            <a:pt x="12097" y="1610201"/>
                          </a:lnTo>
                          <a:cubicBezTo>
                            <a:pt x="12097" y="1610201"/>
                            <a:pt x="593312" y="1589437"/>
                            <a:pt x="785051" y="1018699"/>
                          </a:cubicBezTo>
                          <a:cubicBezTo>
                            <a:pt x="976789" y="447961"/>
                            <a:pt x="385477" y="123158"/>
                            <a:pt x="162973" y="79534"/>
                          </a:cubicBezTo>
                          <a:lnTo>
                            <a:pt x="162401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" name="任意多边形: 形状 140"/>
                    <p:cNvSpPr/>
                    <p:nvPr/>
                  </p:nvSpPr>
                  <p:spPr>
                    <a:xfrm>
                      <a:off x="11020220" y="4264755"/>
                      <a:ext cx="118300" cy="67913"/>
                    </a:xfrm>
                    <a:custGeom>
                      <a:avLst/>
                      <a:gdLst>
                        <a:gd name="connsiteX0" fmla="*/ 113633 w 118300"/>
                        <a:gd name="connsiteY0" fmla="*/ 67913 h 67913"/>
                        <a:gd name="connsiteX1" fmla="*/ 118300 w 118300"/>
                        <a:gd name="connsiteY1" fmla="*/ 7810 h 67913"/>
                        <a:gd name="connsiteX2" fmla="*/ 6572 w 118300"/>
                        <a:gd name="connsiteY2" fmla="*/ 0 h 67913"/>
                        <a:gd name="connsiteX3" fmla="*/ 0 w 118300"/>
                        <a:gd name="connsiteY3" fmla="*/ 58007 h 67913"/>
                        <a:gd name="connsiteX4" fmla="*/ 113633 w 118300"/>
                        <a:gd name="connsiteY4" fmla="*/ 67913 h 67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300" h="67913">
                          <a:moveTo>
                            <a:pt x="113633" y="67913"/>
                          </a:moveTo>
                          <a:lnTo>
                            <a:pt x="118300" y="7810"/>
                          </a:lnTo>
                          <a:lnTo>
                            <a:pt x="6572" y="0"/>
                          </a:lnTo>
                          <a:lnTo>
                            <a:pt x="0" y="58007"/>
                          </a:lnTo>
                          <a:lnTo>
                            <a:pt x="113633" y="67913"/>
                          </a:lnTo>
                          <a:close/>
                        </a:path>
                      </a:pathLst>
                    </a:custGeom>
                    <a:solidFill>
                      <a:srgbClr val="DE5E2A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2" name="任意多边形: 形状 141"/>
                    <p:cNvSpPr/>
                    <p:nvPr/>
                  </p:nvSpPr>
                  <p:spPr>
                    <a:xfrm>
                      <a:off x="11042699" y="4116160"/>
                      <a:ext cx="95059" cy="176026"/>
                    </a:xfrm>
                    <a:custGeom>
                      <a:avLst/>
                      <a:gdLst>
                        <a:gd name="connsiteX0" fmla="*/ 86201 w 95059"/>
                        <a:gd name="connsiteY0" fmla="*/ 176027 h 176026"/>
                        <a:gd name="connsiteX1" fmla="*/ 95060 w 95059"/>
                        <a:gd name="connsiteY1" fmla="*/ 33152 h 176026"/>
                        <a:gd name="connsiteX2" fmla="*/ 55340 w 95059"/>
                        <a:gd name="connsiteY2" fmla="*/ 5 h 176026"/>
                        <a:gd name="connsiteX3" fmla="*/ 11811 w 95059"/>
                        <a:gd name="connsiteY3" fmla="*/ 23341 h 176026"/>
                        <a:gd name="connsiteX4" fmla="*/ 0 w 95059"/>
                        <a:gd name="connsiteY4" fmla="*/ 166121 h 176026"/>
                        <a:gd name="connsiteX5" fmla="*/ 86201 w 95059"/>
                        <a:gd name="connsiteY5" fmla="*/ 176027 h 176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5059" h="176026">
                          <a:moveTo>
                            <a:pt x="86201" y="176027"/>
                          </a:moveTo>
                          <a:lnTo>
                            <a:pt x="95060" y="33152"/>
                          </a:lnTo>
                          <a:cubicBezTo>
                            <a:pt x="95060" y="33152"/>
                            <a:pt x="88106" y="386"/>
                            <a:pt x="55340" y="5"/>
                          </a:cubicBezTo>
                          <a:cubicBezTo>
                            <a:pt x="22574" y="-376"/>
                            <a:pt x="11811" y="23341"/>
                            <a:pt x="11811" y="23341"/>
                          </a:cubicBezTo>
                          <a:lnTo>
                            <a:pt x="0" y="166121"/>
                          </a:lnTo>
                          <a:lnTo>
                            <a:pt x="86201" y="176027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50000"/>
                      </a:schemeClr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" name="任意多边形: 形状 143"/>
                    <p:cNvSpPr/>
                    <p:nvPr/>
                  </p:nvSpPr>
                  <p:spPr>
                    <a:xfrm>
                      <a:off x="10246886" y="4315618"/>
                      <a:ext cx="1427226" cy="1427226"/>
                    </a:xfrm>
                    <a:custGeom>
                      <a:avLst/>
                      <a:gdLst>
                        <a:gd name="connsiteX0" fmla="*/ 1427226 w 1427226"/>
                        <a:gd name="connsiteY0" fmla="*/ 713613 h 1427226"/>
                        <a:gd name="connsiteX1" fmla="*/ 713613 w 1427226"/>
                        <a:gd name="connsiteY1" fmla="*/ 1427226 h 1427226"/>
                        <a:gd name="connsiteX2" fmla="*/ 0 w 1427226"/>
                        <a:gd name="connsiteY2" fmla="*/ 713613 h 1427226"/>
                        <a:gd name="connsiteX3" fmla="*/ 713613 w 1427226"/>
                        <a:gd name="connsiteY3" fmla="*/ 0 h 1427226"/>
                        <a:gd name="connsiteX4" fmla="*/ 1427226 w 1427226"/>
                        <a:gd name="connsiteY4" fmla="*/ 713613 h 14272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27226" h="1427226">
                          <a:moveTo>
                            <a:pt x="1427226" y="713613"/>
                          </a:moveTo>
                          <a:cubicBezTo>
                            <a:pt x="1427226" y="1107731"/>
                            <a:pt x="1107731" y="1427226"/>
                            <a:pt x="713613" y="1427226"/>
                          </a:cubicBezTo>
                          <a:cubicBezTo>
                            <a:pt x="319495" y="1427226"/>
                            <a:pt x="0" y="1107731"/>
                            <a:pt x="0" y="713613"/>
                          </a:cubicBezTo>
                          <a:cubicBezTo>
                            <a:pt x="0" y="319495"/>
                            <a:pt x="319495" y="0"/>
                            <a:pt x="713613" y="0"/>
                          </a:cubicBezTo>
                          <a:cubicBezTo>
                            <a:pt x="1107731" y="0"/>
                            <a:pt x="1427226" y="319495"/>
                            <a:pt x="1427226" y="713613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" name="任意多边形: 形状 147"/>
                    <p:cNvSpPr/>
                    <p:nvPr/>
                  </p:nvSpPr>
                  <p:spPr>
                    <a:xfrm>
                      <a:off x="10580126" y="4419734"/>
                      <a:ext cx="1004111" cy="989217"/>
                    </a:xfrm>
                    <a:custGeom>
                      <a:avLst/>
                      <a:gdLst>
                        <a:gd name="connsiteX0" fmla="*/ 802044 w 1004111"/>
                        <a:gd name="connsiteY0" fmla="*/ 475671 h 989217"/>
                        <a:gd name="connsiteX1" fmla="*/ 901199 w 1004111"/>
                        <a:gd name="connsiteY1" fmla="*/ 540441 h 989217"/>
                        <a:gd name="connsiteX2" fmla="*/ 998640 w 1004111"/>
                        <a:gd name="connsiteY2" fmla="*/ 431380 h 989217"/>
                        <a:gd name="connsiteX3" fmla="*/ 560300 w 1004111"/>
                        <a:gd name="connsiteY3" fmla="*/ 41521 h 989217"/>
                        <a:gd name="connsiteX4" fmla="*/ 322841 w 1004111"/>
                        <a:gd name="connsiteY4" fmla="*/ 20566 h 989217"/>
                        <a:gd name="connsiteX5" fmla="*/ 151010 w 1004111"/>
                        <a:gd name="connsiteY5" fmla="*/ 21709 h 989217"/>
                        <a:gd name="connsiteX6" fmla="*/ 33377 w 1004111"/>
                        <a:gd name="connsiteY6" fmla="*/ 169823 h 989217"/>
                        <a:gd name="connsiteX7" fmla="*/ 215685 w 1004111"/>
                        <a:gd name="connsiteY7" fmla="*/ 199255 h 989217"/>
                        <a:gd name="connsiteX8" fmla="*/ 369800 w 1004111"/>
                        <a:gd name="connsiteY8" fmla="*/ 306697 h 989217"/>
                        <a:gd name="connsiteX9" fmla="*/ 365704 w 1004111"/>
                        <a:gd name="connsiteY9" fmla="*/ 609592 h 989217"/>
                        <a:gd name="connsiteX10" fmla="*/ 393517 w 1004111"/>
                        <a:gd name="connsiteY10" fmla="*/ 799616 h 989217"/>
                        <a:gd name="connsiteX11" fmla="*/ 480671 w 1004111"/>
                        <a:gd name="connsiteY11" fmla="*/ 985163 h 989217"/>
                        <a:gd name="connsiteX12" fmla="*/ 745085 w 1004111"/>
                        <a:gd name="connsiteY12" fmla="*/ 756277 h 989217"/>
                        <a:gd name="connsiteX13" fmla="*/ 802806 w 1004111"/>
                        <a:gd name="connsiteY13" fmla="*/ 588161 h 989217"/>
                        <a:gd name="connsiteX14" fmla="*/ 802044 w 1004111"/>
                        <a:gd name="connsiteY14" fmla="*/ 475671 h 9892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004111" h="989217">
                          <a:moveTo>
                            <a:pt x="802044" y="475671"/>
                          </a:moveTo>
                          <a:cubicBezTo>
                            <a:pt x="802044" y="475671"/>
                            <a:pt x="884531" y="491482"/>
                            <a:pt x="901199" y="540441"/>
                          </a:cubicBezTo>
                          <a:cubicBezTo>
                            <a:pt x="917868" y="589399"/>
                            <a:pt x="1029882" y="510913"/>
                            <a:pt x="998640" y="431380"/>
                          </a:cubicBezTo>
                          <a:cubicBezTo>
                            <a:pt x="967398" y="351846"/>
                            <a:pt x="750514" y="32091"/>
                            <a:pt x="560300" y="41521"/>
                          </a:cubicBezTo>
                          <a:cubicBezTo>
                            <a:pt x="370085" y="50951"/>
                            <a:pt x="347511" y="32663"/>
                            <a:pt x="322841" y="20566"/>
                          </a:cubicBezTo>
                          <a:cubicBezTo>
                            <a:pt x="298172" y="8469"/>
                            <a:pt x="197778" y="-19534"/>
                            <a:pt x="151010" y="21709"/>
                          </a:cubicBezTo>
                          <a:cubicBezTo>
                            <a:pt x="104243" y="62952"/>
                            <a:pt x="-72827" y="201160"/>
                            <a:pt x="33377" y="169823"/>
                          </a:cubicBezTo>
                          <a:cubicBezTo>
                            <a:pt x="139580" y="138486"/>
                            <a:pt x="235307" y="76383"/>
                            <a:pt x="215685" y="199255"/>
                          </a:cubicBezTo>
                          <a:cubicBezTo>
                            <a:pt x="196064" y="322128"/>
                            <a:pt x="412186" y="214305"/>
                            <a:pt x="369800" y="306697"/>
                          </a:cubicBezTo>
                          <a:cubicBezTo>
                            <a:pt x="327413" y="398995"/>
                            <a:pt x="289123" y="479195"/>
                            <a:pt x="365704" y="609592"/>
                          </a:cubicBezTo>
                          <a:cubicBezTo>
                            <a:pt x="442285" y="739894"/>
                            <a:pt x="337891" y="734465"/>
                            <a:pt x="393517" y="799616"/>
                          </a:cubicBezTo>
                          <a:cubicBezTo>
                            <a:pt x="449143" y="864672"/>
                            <a:pt x="382277" y="957255"/>
                            <a:pt x="480671" y="985163"/>
                          </a:cubicBezTo>
                          <a:cubicBezTo>
                            <a:pt x="579064" y="1013167"/>
                            <a:pt x="684601" y="891723"/>
                            <a:pt x="745085" y="756277"/>
                          </a:cubicBezTo>
                          <a:cubicBezTo>
                            <a:pt x="805568" y="620832"/>
                            <a:pt x="784232" y="637405"/>
                            <a:pt x="802806" y="588161"/>
                          </a:cubicBezTo>
                          <a:cubicBezTo>
                            <a:pt x="821380" y="538917"/>
                            <a:pt x="781280" y="500341"/>
                            <a:pt x="802044" y="47567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9" name="任意多边形: 形状 148"/>
                    <p:cNvSpPr/>
                    <p:nvPr/>
                  </p:nvSpPr>
                  <p:spPr>
                    <a:xfrm>
                      <a:off x="10873440" y="5708078"/>
                      <a:ext cx="119538" cy="70484"/>
                    </a:xfrm>
                    <a:custGeom>
                      <a:avLst/>
                      <a:gdLst>
                        <a:gd name="connsiteX0" fmla="*/ 6191 w 119538"/>
                        <a:gd name="connsiteY0" fmla="*/ 0 h 70484"/>
                        <a:gd name="connsiteX1" fmla="*/ 0 w 119538"/>
                        <a:gd name="connsiteY1" fmla="*/ 59912 h 70484"/>
                        <a:gd name="connsiteX2" fmla="*/ 111538 w 119538"/>
                        <a:gd name="connsiteY2" fmla="*/ 70485 h 70484"/>
                        <a:gd name="connsiteX3" fmla="*/ 119539 w 119538"/>
                        <a:gd name="connsiteY3" fmla="*/ 12763 h 70484"/>
                        <a:gd name="connsiteX4" fmla="*/ 6191 w 119538"/>
                        <a:gd name="connsiteY4" fmla="*/ 0 h 70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9538" h="70484">
                          <a:moveTo>
                            <a:pt x="6191" y="0"/>
                          </a:moveTo>
                          <a:lnTo>
                            <a:pt x="0" y="59912"/>
                          </a:lnTo>
                          <a:lnTo>
                            <a:pt x="111538" y="70485"/>
                          </a:lnTo>
                          <a:lnTo>
                            <a:pt x="119539" y="12763"/>
                          </a:lnTo>
                          <a:lnTo>
                            <a:pt x="6191" y="0"/>
                          </a:lnTo>
                          <a:close/>
                        </a:path>
                      </a:pathLst>
                    </a:custGeom>
                    <a:solidFill>
                      <a:srgbClr val="E5752E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0" name="任意多边形: 形状 149"/>
                    <p:cNvSpPr/>
                    <p:nvPr/>
                  </p:nvSpPr>
                  <p:spPr>
                    <a:xfrm>
                      <a:off x="10871154" y="5748654"/>
                      <a:ext cx="98393" cy="176736"/>
                    </a:xfrm>
                    <a:custGeom>
                      <a:avLst/>
                      <a:gdLst>
                        <a:gd name="connsiteX0" fmla="*/ 12478 w 98393"/>
                        <a:gd name="connsiteY0" fmla="*/ 0 h 176736"/>
                        <a:gd name="connsiteX1" fmla="*/ 0 w 98393"/>
                        <a:gd name="connsiteY1" fmla="*/ 142589 h 176736"/>
                        <a:gd name="connsiteX2" fmla="*/ 38862 w 98393"/>
                        <a:gd name="connsiteY2" fmla="*/ 176689 h 176736"/>
                        <a:gd name="connsiteX3" fmla="*/ 82963 w 98393"/>
                        <a:gd name="connsiteY3" fmla="*/ 154400 h 176736"/>
                        <a:gd name="connsiteX4" fmla="*/ 98393 w 98393"/>
                        <a:gd name="connsiteY4" fmla="*/ 12001 h 176736"/>
                        <a:gd name="connsiteX5" fmla="*/ 12478 w 98393"/>
                        <a:gd name="connsiteY5" fmla="*/ 0 h 1767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8393" h="176736">
                          <a:moveTo>
                            <a:pt x="12478" y="0"/>
                          </a:moveTo>
                          <a:lnTo>
                            <a:pt x="0" y="142589"/>
                          </a:lnTo>
                          <a:cubicBezTo>
                            <a:pt x="0" y="142589"/>
                            <a:pt x="6096" y="175450"/>
                            <a:pt x="38862" y="176689"/>
                          </a:cubicBezTo>
                          <a:cubicBezTo>
                            <a:pt x="71628" y="177927"/>
                            <a:pt x="82963" y="154400"/>
                            <a:pt x="82963" y="154400"/>
                          </a:cubicBezTo>
                          <a:lnTo>
                            <a:pt x="98393" y="12001"/>
                          </a:lnTo>
                          <a:lnTo>
                            <a:pt x="12478" y="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50000"/>
                      </a:schemeClr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" name="任意多边形: 形状 154"/>
                    <p:cNvSpPr/>
                    <p:nvPr/>
                  </p:nvSpPr>
                  <p:spPr>
                    <a:xfrm>
                      <a:off x="10246887" y="4634074"/>
                      <a:ext cx="1029571" cy="1108771"/>
                    </a:xfrm>
                    <a:custGeom>
                      <a:avLst/>
                      <a:gdLst>
                        <a:gd name="connsiteX0" fmla="*/ 119795 w 1029571"/>
                        <a:gd name="connsiteY0" fmla="*/ 0 h 1108771"/>
                        <a:gd name="connsiteX1" fmla="*/ 132495 w 1029571"/>
                        <a:gd name="connsiteY1" fmla="*/ 77986 h 1108771"/>
                        <a:gd name="connsiteX2" fmla="*/ 945959 w 1029571"/>
                        <a:gd name="connsiteY2" fmla="*/ 993314 h 1108771"/>
                        <a:gd name="connsiteX3" fmla="*/ 1029571 w 1029571"/>
                        <a:gd name="connsiteY3" fmla="*/ 1031964 h 1108771"/>
                        <a:gd name="connsiteX4" fmla="*/ 991384 w 1029571"/>
                        <a:gd name="connsiteY4" fmla="*/ 1052692 h 1108771"/>
                        <a:gd name="connsiteX5" fmla="*/ 713613 w 1029571"/>
                        <a:gd name="connsiteY5" fmla="*/ 1108771 h 1108771"/>
                        <a:gd name="connsiteX6" fmla="*/ 0 w 1029571"/>
                        <a:gd name="connsiteY6" fmla="*/ 395158 h 1108771"/>
                        <a:gd name="connsiteX7" fmla="*/ 12160 w 1029571"/>
                        <a:gd name="connsiteY7" fmla="*/ 274538 h 1108771"/>
                        <a:gd name="connsiteX8" fmla="*/ 37605 w 1029571"/>
                        <a:gd name="connsiteY8" fmla="*/ 176901 h 1108771"/>
                        <a:gd name="connsiteX9" fmla="*/ 56079 w 1029571"/>
                        <a:gd name="connsiteY9" fmla="*/ 117388 h 11087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29571" h="1108771">
                          <a:moveTo>
                            <a:pt x="119795" y="0"/>
                          </a:moveTo>
                          <a:lnTo>
                            <a:pt x="132495" y="77986"/>
                          </a:lnTo>
                          <a:cubicBezTo>
                            <a:pt x="227978" y="540569"/>
                            <a:pt x="610103" y="826855"/>
                            <a:pt x="945959" y="993314"/>
                          </a:cubicBezTo>
                          <a:lnTo>
                            <a:pt x="1029571" y="1031964"/>
                          </a:lnTo>
                          <a:lnTo>
                            <a:pt x="991384" y="1052692"/>
                          </a:lnTo>
                          <a:cubicBezTo>
                            <a:pt x="906008" y="1088803"/>
                            <a:pt x="812143" y="1108771"/>
                            <a:pt x="713613" y="1108771"/>
                          </a:cubicBezTo>
                          <a:cubicBezTo>
                            <a:pt x="319495" y="1108771"/>
                            <a:pt x="0" y="789276"/>
                            <a:pt x="0" y="395158"/>
                          </a:cubicBezTo>
                          <a:lnTo>
                            <a:pt x="12160" y="274538"/>
                          </a:lnTo>
                          <a:lnTo>
                            <a:pt x="37605" y="176901"/>
                          </a:lnTo>
                          <a:lnTo>
                            <a:pt x="56079" y="11738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" name="任意多边形: 形状 163"/>
                    <p:cNvSpPr/>
                    <p:nvPr/>
                  </p:nvSpPr>
                  <p:spPr>
                    <a:xfrm>
                      <a:off x="11122115" y="5329698"/>
                      <a:ext cx="482864" cy="393125"/>
                    </a:xfrm>
                    <a:custGeom>
                      <a:avLst/>
                      <a:gdLst>
                        <a:gd name="connsiteX0" fmla="*/ 434992 w 482864"/>
                        <a:gd name="connsiteY0" fmla="*/ 119 h 393125"/>
                        <a:gd name="connsiteX1" fmla="*/ 470658 w 482864"/>
                        <a:gd name="connsiteY1" fmla="*/ 554 h 393125"/>
                        <a:gd name="connsiteX2" fmla="*/ 482864 w 482864"/>
                        <a:gd name="connsiteY2" fmla="*/ 1355 h 393125"/>
                        <a:gd name="connsiteX3" fmla="*/ 430123 w 482864"/>
                        <a:gd name="connsiteY3" fmla="*/ 98522 h 393125"/>
                        <a:gd name="connsiteX4" fmla="*/ 116155 w 482864"/>
                        <a:gd name="connsiteY4" fmla="*/ 357068 h 393125"/>
                        <a:gd name="connsiteX5" fmla="*/ 0 w 482864"/>
                        <a:gd name="connsiteY5" fmla="*/ 393125 h 393125"/>
                        <a:gd name="connsiteX6" fmla="*/ 3425 w 482864"/>
                        <a:gd name="connsiteY6" fmla="*/ 376167 h 393125"/>
                        <a:gd name="connsiteX7" fmla="*/ 119751 w 482864"/>
                        <a:gd name="connsiteY7" fmla="*/ 229505 h 393125"/>
                        <a:gd name="connsiteX8" fmla="*/ 293106 w 482864"/>
                        <a:gd name="connsiteY8" fmla="*/ 154733 h 393125"/>
                        <a:gd name="connsiteX9" fmla="*/ 331206 w 482864"/>
                        <a:gd name="connsiteY9" fmla="*/ 41957 h 393125"/>
                        <a:gd name="connsiteX10" fmla="*/ 434992 w 482864"/>
                        <a:gd name="connsiteY10" fmla="*/ 119 h 3931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82864" h="393125">
                          <a:moveTo>
                            <a:pt x="434992" y="119"/>
                          </a:moveTo>
                          <a:cubicBezTo>
                            <a:pt x="447199" y="-155"/>
                            <a:pt x="459329" y="67"/>
                            <a:pt x="470658" y="554"/>
                          </a:cubicBezTo>
                          <a:lnTo>
                            <a:pt x="482864" y="1355"/>
                          </a:lnTo>
                          <a:lnTo>
                            <a:pt x="430123" y="98522"/>
                          </a:lnTo>
                          <a:cubicBezTo>
                            <a:pt x="353178" y="212416"/>
                            <a:pt x="244218" y="302902"/>
                            <a:pt x="116155" y="357068"/>
                          </a:cubicBezTo>
                          <a:lnTo>
                            <a:pt x="0" y="393125"/>
                          </a:lnTo>
                          <a:lnTo>
                            <a:pt x="3425" y="376167"/>
                          </a:lnTo>
                          <a:cubicBezTo>
                            <a:pt x="27990" y="324241"/>
                            <a:pt x="116119" y="260223"/>
                            <a:pt x="119751" y="229505"/>
                          </a:cubicBezTo>
                          <a:cubicBezTo>
                            <a:pt x="125561" y="180356"/>
                            <a:pt x="239861" y="151019"/>
                            <a:pt x="293106" y="154733"/>
                          </a:cubicBezTo>
                          <a:cubicBezTo>
                            <a:pt x="346255" y="158448"/>
                            <a:pt x="321395" y="105394"/>
                            <a:pt x="331206" y="41957"/>
                          </a:cubicBezTo>
                          <a:cubicBezTo>
                            <a:pt x="336111" y="10239"/>
                            <a:pt x="386165" y="1215"/>
                            <a:pt x="434992" y="119"/>
                          </a:cubicBezTo>
                          <a:close/>
                        </a:path>
                      </a:pathLst>
                    </a:custGeom>
                    <a:solidFill>
                      <a:srgbClr val="92D0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" name="任意多边形: 形状 164"/>
                    <p:cNvSpPr/>
                    <p:nvPr/>
                  </p:nvSpPr>
                  <p:spPr>
                    <a:xfrm>
                      <a:off x="10259848" y="5157802"/>
                      <a:ext cx="551827" cy="568990"/>
                    </a:xfrm>
                    <a:custGeom>
                      <a:avLst/>
                      <a:gdLst>
                        <a:gd name="connsiteX0" fmla="*/ 0 w 551827"/>
                        <a:gd name="connsiteY0" fmla="*/ 0 h 568990"/>
                        <a:gd name="connsiteX1" fmla="*/ 2671 w 551827"/>
                        <a:gd name="connsiteY1" fmla="*/ 218 h 568990"/>
                        <a:gd name="connsiteX2" fmla="*/ 116007 w 551827"/>
                        <a:gd name="connsiteY2" fmla="*/ 10208 h 568990"/>
                        <a:gd name="connsiteX3" fmla="*/ 214686 w 551827"/>
                        <a:gd name="connsiteY3" fmla="*/ 85265 h 568990"/>
                        <a:gd name="connsiteX4" fmla="*/ 395089 w 551827"/>
                        <a:gd name="connsiteY4" fmla="*/ 143367 h 568990"/>
                        <a:gd name="connsiteX5" fmla="*/ 433189 w 551827"/>
                        <a:gd name="connsiteY5" fmla="*/ 337487 h 568990"/>
                        <a:gd name="connsiteX6" fmla="*/ 450429 w 551827"/>
                        <a:gd name="connsiteY6" fmla="*/ 462169 h 568990"/>
                        <a:gd name="connsiteX7" fmla="*/ 514348 w 551827"/>
                        <a:gd name="connsiteY7" fmla="*/ 545324 h 568990"/>
                        <a:gd name="connsiteX8" fmla="*/ 551827 w 551827"/>
                        <a:gd name="connsiteY8" fmla="*/ 568990 h 568990"/>
                        <a:gd name="connsiteX9" fmla="*/ 422881 w 551827"/>
                        <a:gd name="connsiteY9" fmla="*/ 528963 h 568990"/>
                        <a:gd name="connsiteX10" fmla="*/ 1537 w 551827"/>
                        <a:gd name="connsiteY10" fmla="*/ 15247 h 568990"/>
                        <a:gd name="connsiteX11" fmla="*/ 0 w 551827"/>
                        <a:gd name="connsiteY11" fmla="*/ 0 h 5689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51827" h="568990">
                          <a:moveTo>
                            <a:pt x="0" y="0"/>
                          </a:moveTo>
                          <a:lnTo>
                            <a:pt x="2671" y="218"/>
                          </a:lnTo>
                          <a:cubicBezTo>
                            <a:pt x="48474" y="3993"/>
                            <a:pt x="98623" y="8255"/>
                            <a:pt x="116007" y="10208"/>
                          </a:cubicBezTo>
                          <a:cubicBezTo>
                            <a:pt x="150773" y="14113"/>
                            <a:pt x="214209" y="7541"/>
                            <a:pt x="214686" y="85265"/>
                          </a:cubicBezTo>
                          <a:cubicBezTo>
                            <a:pt x="215162" y="162989"/>
                            <a:pt x="269931" y="88979"/>
                            <a:pt x="395089" y="143367"/>
                          </a:cubicBezTo>
                          <a:cubicBezTo>
                            <a:pt x="520248" y="197755"/>
                            <a:pt x="365561" y="315389"/>
                            <a:pt x="433189" y="337487"/>
                          </a:cubicBezTo>
                          <a:cubicBezTo>
                            <a:pt x="500912" y="359585"/>
                            <a:pt x="488910" y="408734"/>
                            <a:pt x="450429" y="462169"/>
                          </a:cubicBezTo>
                          <a:cubicBezTo>
                            <a:pt x="435999" y="482207"/>
                            <a:pt x="468315" y="513738"/>
                            <a:pt x="514348" y="545324"/>
                          </a:cubicBezTo>
                          <a:lnTo>
                            <a:pt x="551827" y="568990"/>
                          </a:lnTo>
                          <a:lnTo>
                            <a:pt x="422881" y="528963"/>
                          </a:lnTo>
                          <a:cubicBezTo>
                            <a:pt x="209443" y="438686"/>
                            <a:pt x="49067" y="247520"/>
                            <a:pt x="1537" y="15247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2D0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7" name="组合 526"/>
                  <p:cNvGrpSpPr/>
                  <p:nvPr/>
                </p:nvGrpSpPr>
                <p:grpSpPr>
                  <a:xfrm>
                    <a:off x="9038286" y="5026850"/>
                    <a:ext cx="1630702" cy="1415261"/>
                    <a:chOff x="4891087" y="2464749"/>
                    <a:chExt cx="1791701" cy="1554990"/>
                  </a:xfrm>
                </p:grpSpPr>
                <p:grpSp>
                  <p:nvGrpSpPr>
                    <p:cNvPr id="428" name="组合 427"/>
                    <p:cNvGrpSpPr/>
                    <p:nvPr/>
                  </p:nvGrpSpPr>
                  <p:grpSpPr>
                    <a:xfrm>
                      <a:off x="4891087" y="3157804"/>
                      <a:ext cx="1756049" cy="861935"/>
                      <a:chOff x="4891087" y="2838450"/>
                      <a:chExt cx="2406681" cy="1181290"/>
                    </a:xfrm>
                  </p:grpSpPr>
                  <p:grpSp>
                    <p:nvGrpSpPr>
                      <p:cNvPr id="380" name="组合 379"/>
                      <p:cNvGrpSpPr/>
                      <p:nvPr/>
                    </p:nvGrpSpPr>
                    <p:grpSpPr>
                      <a:xfrm>
                        <a:off x="4908041" y="3584924"/>
                        <a:ext cx="2389727" cy="434816"/>
                        <a:chOff x="4908041" y="3584924"/>
                        <a:chExt cx="2389727" cy="434816"/>
                      </a:xfrm>
                    </p:grpSpPr>
                    <p:grpSp>
                      <p:nvGrpSpPr>
                        <p:cNvPr id="381" name="组合 380"/>
                        <p:cNvGrpSpPr/>
                        <p:nvPr/>
                      </p:nvGrpSpPr>
                      <p:grpSpPr>
                        <a:xfrm>
                          <a:off x="4908041" y="3584924"/>
                          <a:ext cx="2389727" cy="434816"/>
                          <a:chOff x="4908041" y="3584924"/>
                          <a:chExt cx="2389727" cy="434816"/>
                        </a:xfrm>
                      </p:grpSpPr>
                      <p:sp>
                        <p:nvSpPr>
                          <p:cNvPr id="382" name="任意多边形: 形状 381"/>
                          <p:cNvSpPr/>
                          <p:nvPr/>
                        </p:nvSpPr>
                        <p:spPr>
                          <a:xfrm>
                            <a:off x="4962905" y="3584924"/>
                            <a:ext cx="2334863" cy="434816"/>
                          </a:xfrm>
                          <a:custGeom>
                            <a:avLst/>
                            <a:gdLst>
                              <a:gd name="connsiteX0" fmla="*/ 0 w 2334863"/>
                              <a:gd name="connsiteY0" fmla="*/ 0 h 434816"/>
                              <a:gd name="connsiteX1" fmla="*/ 0 w 2334863"/>
                              <a:gd name="connsiteY1" fmla="*/ 434816 h 434816"/>
                              <a:gd name="connsiteX2" fmla="*/ 2210657 w 2334863"/>
                              <a:gd name="connsiteY2" fmla="*/ 434816 h 434816"/>
                              <a:gd name="connsiteX3" fmla="*/ 2327529 w 2334863"/>
                              <a:gd name="connsiteY3" fmla="*/ 346900 h 434816"/>
                              <a:gd name="connsiteX4" fmla="*/ 2334863 w 2334863"/>
                              <a:gd name="connsiteY4" fmla="*/ 301942 h 434816"/>
                              <a:gd name="connsiteX5" fmla="*/ 2334863 w 2334863"/>
                              <a:gd name="connsiteY5" fmla="*/ 132874 h 434816"/>
                              <a:gd name="connsiteX6" fmla="*/ 2326672 w 2334863"/>
                              <a:gd name="connsiteY6" fmla="*/ 85344 h 434816"/>
                              <a:gd name="connsiteX7" fmla="*/ 2210657 w 2334863"/>
                              <a:gd name="connsiteY7" fmla="*/ 0 h 434816"/>
                              <a:gd name="connsiteX8" fmla="*/ 0 w 2334863"/>
                              <a:gd name="connsiteY8" fmla="*/ 0 h 43481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2334863" h="434816">
                                <a:moveTo>
                                  <a:pt x="0" y="0"/>
                                </a:moveTo>
                                <a:lnTo>
                                  <a:pt x="0" y="434816"/>
                                </a:lnTo>
                                <a:lnTo>
                                  <a:pt x="2210657" y="434816"/>
                                </a:lnTo>
                                <a:cubicBezTo>
                                  <a:pt x="2264474" y="434816"/>
                                  <a:pt x="2310384" y="398145"/>
                                  <a:pt x="2327529" y="346900"/>
                                </a:cubicBezTo>
                                <a:cubicBezTo>
                                  <a:pt x="2332292" y="332899"/>
                                  <a:pt x="2334863" y="317754"/>
                                  <a:pt x="2334863" y="301942"/>
                                </a:cubicBezTo>
                                <a:lnTo>
                                  <a:pt x="2334863" y="132874"/>
                                </a:lnTo>
                                <a:cubicBezTo>
                                  <a:pt x="2334863" y="116110"/>
                                  <a:pt x="2331911" y="100108"/>
                                  <a:pt x="2326672" y="85344"/>
                                </a:cubicBezTo>
                                <a:cubicBezTo>
                                  <a:pt x="2308860" y="35433"/>
                                  <a:pt x="2263616" y="0"/>
                                  <a:pt x="2210657" y="0"/>
                                </a:cubicBez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2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83" name="任意多边形: 形状 382"/>
                          <p:cNvSpPr/>
                          <p:nvPr/>
                        </p:nvSpPr>
                        <p:spPr>
                          <a:xfrm>
                            <a:off x="6039516" y="3670268"/>
                            <a:ext cx="1258252" cy="261556"/>
                          </a:xfrm>
                          <a:custGeom>
                            <a:avLst/>
                            <a:gdLst>
                              <a:gd name="connsiteX0" fmla="*/ 0 w 1258252"/>
                              <a:gd name="connsiteY0" fmla="*/ 0 h 261556"/>
                              <a:gd name="connsiteX1" fmla="*/ 0 w 1258252"/>
                              <a:gd name="connsiteY1" fmla="*/ 261556 h 261556"/>
                              <a:gd name="connsiteX2" fmla="*/ 1250918 w 1258252"/>
                              <a:gd name="connsiteY2" fmla="*/ 261556 h 261556"/>
                              <a:gd name="connsiteX3" fmla="*/ 1258253 w 1258252"/>
                              <a:gd name="connsiteY3" fmla="*/ 216598 h 261556"/>
                              <a:gd name="connsiteX4" fmla="*/ 1258253 w 1258252"/>
                              <a:gd name="connsiteY4" fmla="*/ 47530 h 261556"/>
                              <a:gd name="connsiteX5" fmla="*/ 1250061 w 1258252"/>
                              <a:gd name="connsiteY5" fmla="*/ 0 h 261556"/>
                              <a:gd name="connsiteX6" fmla="*/ 0 w 1258252"/>
                              <a:gd name="connsiteY6" fmla="*/ 0 h 26155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258252" h="261556">
                                <a:moveTo>
                                  <a:pt x="0" y="0"/>
                                </a:moveTo>
                                <a:lnTo>
                                  <a:pt x="0" y="261556"/>
                                </a:lnTo>
                                <a:lnTo>
                                  <a:pt x="1250918" y="261556"/>
                                </a:lnTo>
                                <a:cubicBezTo>
                                  <a:pt x="1255681" y="247555"/>
                                  <a:pt x="1258253" y="232410"/>
                                  <a:pt x="1258253" y="216598"/>
                                </a:cubicBezTo>
                                <a:lnTo>
                                  <a:pt x="1258253" y="47530"/>
                                </a:lnTo>
                                <a:cubicBezTo>
                                  <a:pt x="1258253" y="30766"/>
                                  <a:pt x="1255300" y="14764"/>
                                  <a:pt x="1250061" y="0"/>
                                </a:cubicBez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2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84" name="任意多边形: 形状 383"/>
                          <p:cNvSpPr/>
                          <p:nvPr/>
                        </p:nvSpPr>
                        <p:spPr>
                          <a:xfrm>
                            <a:off x="4998909" y="3584924"/>
                            <a:ext cx="1179194" cy="434816"/>
                          </a:xfrm>
                          <a:custGeom>
                            <a:avLst/>
                            <a:gdLst>
                              <a:gd name="connsiteX0" fmla="*/ 0 w 1179194"/>
                              <a:gd name="connsiteY0" fmla="*/ 0 h 434816"/>
                              <a:gd name="connsiteX1" fmla="*/ 998411 w 1179194"/>
                              <a:gd name="connsiteY1" fmla="*/ 0 h 434816"/>
                              <a:gd name="connsiteX2" fmla="*/ 1179195 w 1179194"/>
                              <a:gd name="connsiteY2" fmla="*/ 180784 h 434816"/>
                              <a:gd name="connsiteX3" fmla="*/ 1179195 w 1179194"/>
                              <a:gd name="connsiteY3" fmla="*/ 254032 h 434816"/>
                              <a:gd name="connsiteX4" fmla="*/ 998411 w 1179194"/>
                              <a:gd name="connsiteY4" fmla="*/ 434816 h 434816"/>
                              <a:gd name="connsiteX5" fmla="*/ 0 w 1179194"/>
                              <a:gd name="connsiteY5" fmla="*/ 434816 h 434816"/>
                              <a:gd name="connsiteX6" fmla="*/ 0 w 1179194"/>
                              <a:gd name="connsiteY6" fmla="*/ 0 h 434816"/>
                              <a:gd name="connsiteX7" fmla="*/ 0 w 1179194"/>
                              <a:gd name="connsiteY7" fmla="*/ 0 h 43481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179194" h="434816">
                                <a:moveTo>
                                  <a:pt x="0" y="0"/>
                                </a:moveTo>
                                <a:lnTo>
                                  <a:pt x="998411" y="0"/>
                                </a:lnTo>
                                <a:cubicBezTo>
                                  <a:pt x="1098137" y="0"/>
                                  <a:pt x="1179195" y="80963"/>
                                  <a:pt x="1179195" y="180784"/>
                                </a:cubicBezTo>
                                <a:lnTo>
                                  <a:pt x="1179195" y="254032"/>
                                </a:lnTo>
                                <a:cubicBezTo>
                                  <a:pt x="1179195" y="353759"/>
                                  <a:pt x="1098233" y="434816"/>
                                  <a:pt x="998411" y="434816"/>
                                </a:cubicBezTo>
                                <a:lnTo>
                                  <a:pt x="0" y="434816"/>
                                </a:lnTo>
                                <a:lnTo>
                                  <a:pt x="0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2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85" name="任意多边形: 形状 384"/>
                          <p:cNvSpPr/>
                          <p:nvPr/>
                        </p:nvSpPr>
                        <p:spPr>
                          <a:xfrm>
                            <a:off x="4908041" y="3584924"/>
                            <a:ext cx="221075" cy="65150"/>
                          </a:xfrm>
                          <a:custGeom>
                            <a:avLst/>
                            <a:gdLst>
                              <a:gd name="connsiteX0" fmla="*/ 30480 w 221075"/>
                              <a:gd name="connsiteY0" fmla="*/ 0 h 65150"/>
                              <a:gd name="connsiteX1" fmla="*/ 221075 w 221075"/>
                              <a:gd name="connsiteY1" fmla="*/ 0 h 65150"/>
                              <a:gd name="connsiteX2" fmla="*/ 221075 w 221075"/>
                              <a:gd name="connsiteY2" fmla="*/ 65151 h 65150"/>
                              <a:gd name="connsiteX3" fmla="*/ 30480 w 221075"/>
                              <a:gd name="connsiteY3" fmla="*/ 65151 h 65150"/>
                              <a:gd name="connsiteX4" fmla="*/ 0 w 221075"/>
                              <a:gd name="connsiteY4" fmla="*/ 32575 h 65150"/>
                              <a:gd name="connsiteX5" fmla="*/ 0 w 221075"/>
                              <a:gd name="connsiteY5" fmla="*/ 32575 h 65150"/>
                              <a:gd name="connsiteX6" fmla="*/ 30480 w 221075"/>
                              <a:gd name="connsiteY6" fmla="*/ 0 h 65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21075" h="65150">
                                <a:moveTo>
                                  <a:pt x="30480" y="0"/>
                                </a:moveTo>
                                <a:lnTo>
                                  <a:pt x="221075" y="0"/>
                                </a:lnTo>
                                <a:lnTo>
                                  <a:pt x="221075" y="65151"/>
                                </a:lnTo>
                                <a:lnTo>
                                  <a:pt x="30480" y="65151"/>
                                </a:lnTo>
                                <a:cubicBezTo>
                                  <a:pt x="13621" y="65151"/>
                                  <a:pt x="0" y="50578"/>
                                  <a:pt x="0" y="32575"/>
                                </a:cubicBezTo>
                                <a:lnTo>
                                  <a:pt x="0" y="32575"/>
                                </a:lnTo>
                                <a:cubicBezTo>
                                  <a:pt x="0" y="14573"/>
                                  <a:pt x="13621" y="0"/>
                                  <a:pt x="3048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2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86" name="任意多边形: 形状 385"/>
                          <p:cNvSpPr/>
                          <p:nvPr/>
                        </p:nvSpPr>
                        <p:spPr>
                          <a:xfrm>
                            <a:off x="4908041" y="3954494"/>
                            <a:ext cx="220979" cy="65151"/>
                          </a:xfrm>
                          <a:custGeom>
                            <a:avLst/>
                            <a:gdLst>
                              <a:gd name="connsiteX0" fmla="*/ 27051 w 220979"/>
                              <a:gd name="connsiteY0" fmla="*/ 0 h 65151"/>
                              <a:gd name="connsiteX1" fmla="*/ 220980 w 220979"/>
                              <a:gd name="connsiteY1" fmla="*/ 0 h 65151"/>
                              <a:gd name="connsiteX2" fmla="*/ 220980 w 220979"/>
                              <a:gd name="connsiteY2" fmla="*/ 65151 h 65151"/>
                              <a:gd name="connsiteX3" fmla="*/ 27051 w 220979"/>
                              <a:gd name="connsiteY3" fmla="*/ 65151 h 65151"/>
                              <a:gd name="connsiteX4" fmla="*/ 0 w 220979"/>
                              <a:gd name="connsiteY4" fmla="*/ 38100 h 65151"/>
                              <a:gd name="connsiteX5" fmla="*/ 0 w 220979"/>
                              <a:gd name="connsiteY5" fmla="*/ 27146 h 65151"/>
                              <a:gd name="connsiteX6" fmla="*/ 27051 w 220979"/>
                              <a:gd name="connsiteY6" fmla="*/ 95 h 6515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20979" h="65151">
                                <a:moveTo>
                                  <a:pt x="27051" y="0"/>
                                </a:moveTo>
                                <a:lnTo>
                                  <a:pt x="220980" y="0"/>
                                </a:lnTo>
                                <a:lnTo>
                                  <a:pt x="220980" y="65151"/>
                                </a:lnTo>
                                <a:lnTo>
                                  <a:pt x="27051" y="65151"/>
                                </a:lnTo>
                                <a:cubicBezTo>
                                  <a:pt x="12097" y="65151"/>
                                  <a:pt x="0" y="53054"/>
                                  <a:pt x="0" y="38100"/>
                                </a:cubicBezTo>
                                <a:lnTo>
                                  <a:pt x="0" y="27146"/>
                                </a:lnTo>
                                <a:cubicBezTo>
                                  <a:pt x="0" y="12192"/>
                                  <a:pt x="12097" y="95"/>
                                  <a:pt x="27051" y="9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2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87" name="组合 386"/>
                          <p:cNvGrpSpPr/>
                          <p:nvPr/>
                        </p:nvGrpSpPr>
                        <p:grpSpPr>
                          <a:xfrm>
                            <a:off x="4962905" y="3650075"/>
                            <a:ext cx="1136999" cy="304514"/>
                            <a:chOff x="4962905" y="3650075"/>
                            <a:chExt cx="1136999" cy="304514"/>
                          </a:xfrm>
                        </p:grpSpPr>
                        <p:sp>
                          <p:nvSpPr>
                            <p:cNvPr id="388" name="任意多边形: 形状 387"/>
                            <p:cNvSpPr/>
                            <p:nvPr/>
                          </p:nvSpPr>
                          <p:spPr>
                            <a:xfrm>
                              <a:off x="4962905" y="3650075"/>
                              <a:ext cx="1136999" cy="304514"/>
                            </a:xfrm>
                            <a:custGeom>
                              <a:avLst/>
                              <a:gdLst>
                                <a:gd name="connsiteX0" fmla="*/ 0 w 1136999"/>
                                <a:gd name="connsiteY0" fmla="*/ 0 h 304514"/>
                                <a:gd name="connsiteX1" fmla="*/ 1010412 w 1136999"/>
                                <a:gd name="connsiteY1" fmla="*/ 0 h 304514"/>
                                <a:gd name="connsiteX2" fmla="*/ 1136999 w 1136999"/>
                                <a:gd name="connsiteY2" fmla="*/ 126587 h 304514"/>
                                <a:gd name="connsiteX3" fmla="*/ 1136999 w 1136999"/>
                                <a:gd name="connsiteY3" fmla="*/ 177927 h 304514"/>
                                <a:gd name="connsiteX4" fmla="*/ 1010412 w 1136999"/>
                                <a:gd name="connsiteY4" fmla="*/ 304514 h 304514"/>
                                <a:gd name="connsiteX5" fmla="*/ 0 w 1136999"/>
                                <a:gd name="connsiteY5" fmla="*/ 304514 h 304514"/>
                                <a:gd name="connsiteX6" fmla="*/ 0 w 1136999"/>
                                <a:gd name="connsiteY6" fmla="*/ 95 h 304514"/>
                                <a:gd name="connsiteX7" fmla="*/ 0 w 1136999"/>
                                <a:gd name="connsiteY7" fmla="*/ 95 h 30451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</a:cxnLst>
                              <a:rect l="l" t="t" r="r" b="b"/>
                              <a:pathLst>
                                <a:path w="1136999" h="304514">
                                  <a:moveTo>
                                    <a:pt x="0" y="0"/>
                                  </a:moveTo>
                                  <a:lnTo>
                                    <a:pt x="1010412" y="0"/>
                                  </a:lnTo>
                                  <a:cubicBezTo>
                                    <a:pt x="1080230" y="0"/>
                                    <a:pt x="1136999" y="56674"/>
                                    <a:pt x="1136999" y="126587"/>
                                  </a:cubicBezTo>
                                  <a:lnTo>
                                    <a:pt x="1136999" y="177927"/>
                                  </a:lnTo>
                                  <a:cubicBezTo>
                                    <a:pt x="1136999" y="247745"/>
                                    <a:pt x="1080326" y="304514"/>
                                    <a:pt x="1010412" y="304514"/>
                                  </a:cubicBezTo>
                                  <a:lnTo>
                                    <a:pt x="0" y="304514"/>
                                  </a:lnTo>
                                  <a:lnTo>
                                    <a:pt x="0" y="95"/>
                                  </a:lnTo>
                                  <a:lnTo>
                                    <a:pt x="0" y="9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9EEEC"/>
                            </a:solidFill>
                            <a:ln w="0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89" name="任意多边形: 形状 388"/>
                            <p:cNvSpPr/>
                            <p:nvPr/>
                          </p:nvSpPr>
                          <p:spPr>
                            <a:xfrm>
                              <a:off x="4962905" y="3690080"/>
                              <a:ext cx="1086993" cy="264413"/>
                            </a:xfrm>
                            <a:custGeom>
                              <a:avLst/>
                              <a:gdLst>
                                <a:gd name="connsiteX0" fmla="*/ 0 w 1086993"/>
                                <a:gd name="connsiteY0" fmla="*/ 0 h 264413"/>
                                <a:gd name="connsiteX1" fmla="*/ 984599 w 1086993"/>
                                <a:gd name="connsiteY1" fmla="*/ 0 h 264413"/>
                                <a:gd name="connsiteX2" fmla="*/ 1086993 w 1086993"/>
                                <a:gd name="connsiteY2" fmla="*/ 102394 h 264413"/>
                                <a:gd name="connsiteX3" fmla="*/ 1086993 w 1086993"/>
                                <a:gd name="connsiteY3" fmla="*/ 195739 h 264413"/>
                                <a:gd name="connsiteX4" fmla="*/ 1018318 w 1086993"/>
                                <a:gd name="connsiteY4" fmla="*/ 264414 h 264413"/>
                                <a:gd name="connsiteX5" fmla="*/ 0 w 1086993"/>
                                <a:gd name="connsiteY5" fmla="*/ 264414 h 264413"/>
                                <a:gd name="connsiteX6" fmla="*/ 0 w 1086993"/>
                                <a:gd name="connsiteY6" fmla="*/ 0 h 264413"/>
                                <a:gd name="connsiteX7" fmla="*/ 0 w 1086993"/>
                                <a:gd name="connsiteY7" fmla="*/ 0 h 264413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</a:cxnLst>
                              <a:rect l="l" t="t" r="r" b="b"/>
                              <a:pathLst>
                                <a:path w="1086993" h="264413">
                                  <a:moveTo>
                                    <a:pt x="0" y="0"/>
                                  </a:moveTo>
                                  <a:lnTo>
                                    <a:pt x="984599" y="0"/>
                                  </a:lnTo>
                                  <a:cubicBezTo>
                                    <a:pt x="1041082" y="0"/>
                                    <a:pt x="1086993" y="45910"/>
                                    <a:pt x="1086993" y="102394"/>
                                  </a:cubicBezTo>
                                  <a:lnTo>
                                    <a:pt x="1086993" y="195739"/>
                                  </a:lnTo>
                                  <a:cubicBezTo>
                                    <a:pt x="1086993" y="233648"/>
                                    <a:pt x="1056227" y="264414"/>
                                    <a:pt x="1018318" y="264414"/>
                                  </a:cubicBezTo>
                                  <a:lnTo>
                                    <a:pt x="0" y="264414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0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grpSp>
                          <p:nvGrpSpPr>
                            <p:cNvPr id="390" name="组合 389"/>
                            <p:cNvGrpSpPr/>
                            <p:nvPr/>
                          </p:nvGrpSpPr>
                          <p:grpSpPr>
                            <a:xfrm>
                              <a:off x="4962905" y="3744849"/>
                              <a:ext cx="1133284" cy="161448"/>
                              <a:chOff x="4962905" y="3744849"/>
                              <a:chExt cx="1133284" cy="161448"/>
                            </a:xfrm>
                          </p:grpSpPr>
                          <p:sp>
                            <p:nvSpPr>
                              <p:cNvPr id="391" name="任意多边形: 形状 390"/>
                              <p:cNvSpPr/>
                              <p:nvPr/>
                            </p:nvSpPr>
                            <p:spPr>
                              <a:xfrm>
                                <a:off x="4962905" y="3744849"/>
                                <a:ext cx="1095946" cy="9525"/>
                              </a:xfrm>
                              <a:custGeom>
                                <a:avLst/>
                                <a:gdLst>
                                  <a:gd name="connsiteX0" fmla="*/ 1095947 w 1095946"/>
                                  <a:gd name="connsiteY0" fmla="*/ 0 h 9525"/>
                                  <a:gd name="connsiteX1" fmla="*/ 0 w 1095946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1095946" h="9525">
                                    <a:moveTo>
                                      <a:pt x="1095947" y="0"/>
                                    </a:move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ln w="10573" cap="flat">
                                <a:solidFill>
                                  <a:srgbClr val="F1F4F6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392" name="任意多边形: 形状 391"/>
                              <p:cNvSpPr/>
                              <p:nvPr/>
                            </p:nvSpPr>
                            <p:spPr>
                              <a:xfrm>
                                <a:off x="4962905" y="3798665"/>
                                <a:ext cx="1133284" cy="9525"/>
                              </a:xfrm>
                              <a:custGeom>
                                <a:avLst/>
                                <a:gdLst>
                                  <a:gd name="connsiteX0" fmla="*/ 1133285 w 1133284"/>
                                  <a:gd name="connsiteY0" fmla="*/ 0 h 9525"/>
                                  <a:gd name="connsiteX1" fmla="*/ 0 w 1133284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1133284" h="9525">
                                    <a:moveTo>
                                      <a:pt x="1133285" y="0"/>
                                    </a:move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ln w="10573" cap="flat">
                                <a:solidFill>
                                  <a:srgbClr val="F1F4F6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393" name="任意多边形: 形状 392"/>
                              <p:cNvSpPr/>
                              <p:nvPr/>
                            </p:nvSpPr>
                            <p:spPr>
                              <a:xfrm>
                                <a:off x="4962905" y="3852481"/>
                                <a:ext cx="1133284" cy="9525"/>
                              </a:xfrm>
                              <a:custGeom>
                                <a:avLst/>
                                <a:gdLst>
                                  <a:gd name="connsiteX0" fmla="*/ 1133285 w 1133284"/>
                                  <a:gd name="connsiteY0" fmla="*/ 0 h 9525"/>
                                  <a:gd name="connsiteX1" fmla="*/ 0 w 1133284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1133284" h="9525">
                                    <a:moveTo>
                                      <a:pt x="1133285" y="0"/>
                                    </a:move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ln w="10573" cap="flat">
                                <a:solidFill>
                                  <a:srgbClr val="F1F4F6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394" name="任意多边形: 形状 393"/>
                              <p:cNvSpPr/>
                              <p:nvPr/>
                            </p:nvSpPr>
                            <p:spPr>
                              <a:xfrm>
                                <a:off x="4962905" y="3906297"/>
                                <a:ext cx="1133284" cy="9525"/>
                              </a:xfrm>
                              <a:custGeom>
                                <a:avLst/>
                                <a:gdLst>
                                  <a:gd name="connsiteX0" fmla="*/ 1133285 w 1133284"/>
                                  <a:gd name="connsiteY0" fmla="*/ 0 h 9525"/>
                                  <a:gd name="connsiteX1" fmla="*/ 0 w 1133284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1133284" h="9525">
                                    <a:moveTo>
                                      <a:pt x="1133285" y="0"/>
                                    </a:move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ln w="10573" cap="flat">
                                <a:solidFill>
                                  <a:srgbClr val="F1F4F6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95" name="组合 394"/>
                        <p:cNvGrpSpPr/>
                        <p:nvPr/>
                      </p:nvGrpSpPr>
                      <p:grpSpPr>
                        <a:xfrm>
                          <a:off x="5737859" y="3744182"/>
                          <a:ext cx="170783" cy="187642"/>
                          <a:chOff x="5737859" y="3744182"/>
                          <a:chExt cx="170783" cy="187642"/>
                        </a:xfrm>
                      </p:grpSpPr>
                      <p:sp>
                        <p:nvSpPr>
                          <p:cNvPr id="396" name="任意多边形: 形状 395"/>
                          <p:cNvSpPr/>
                          <p:nvPr/>
                        </p:nvSpPr>
                        <p:spPr>
                          <a:xfrm>
                            <a:off x="5784436" y="3744182"/>
                            <a:ext cx="124206" cy="187642"/>
                          </a:xfrm>
                          <a:custGeom>
                            <a:avLst/>
                            <a:gdLst>
                              <a:gd name="connsiteX0" fmla="*/ 0 w 124206"/>
                              <a:gd name="connsiteY0" fmla="*/ 0 h 187642"/>
                              <a:gd name="connsiteX1" fmla="*/ 0 w 124206"/>
                              <a:gd name="connsiteY1" fmla="*/ 187643 h 187642"/>
                              <a:gd name="connsiteX2" fmla="*/ 62103 w 124206"/>
                              <a:gd name="connsiteY2" fmla="*/ 149638 h 187642"/>
                              <a:gd name="connsiteX3" fmla="*/ 124206 w 124206"/>
                              <a:gd name="connsiteY3" fmla="*/ 187643 h 187642"/>
                              <a:gd name="connsiteX4" fmla="*/ 124206 w 124206"/>
                              <a:gd name="connsiteY4" fmla="*/ 0 h 18764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24206" h="187642">
                                <a:moveTo>
                                  <a:pt x="0" y="0"/>
                                </a:moveTo>
                                <a:lnTo>
                                  <a:pt x="0" y="187643"/>
                                </a:lnTo>
                                <a:lnTo>
                                  <a:pt x="62103" y="149638"/>
                                </a:lnTo>
                                <a:lnTo>
                                  <a:pt x="124206" y="187643"/>
                                </a:lnTo>
                                <a:lnTo>
                                  <a:pt x="124206" y="0"/>
                                </a:lnTo>
                              </a:path>
                            </a:pathLst>
                          </a:custGeom>
                          <a:solidFill>
                            <a:srgbClr val="DEE5E3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97" name="任意多边形: 形状 396"/>
                          <p:cNvSpPr/>
                          <p:nvPr/>
                        </p:nvSpPr>
                        <p:spPr>
                          <a:xfrm>
                            <a:off x="5737859" y="3744182"/>
                            <a:ext cx="170783" cy="149637"/>
                          </a:xfrm>
                          <a:custGeom>
                            <a:avLst/>
                            <a:gdLst>
                              <a:gd name="connsiteX0" fmla="*/ 0 w 170783"/>
                              <a:gd name="connsiteY0" fmla="*/ 149638 h 149637"/>
                              <a:gd name="connsiteX1" fmla="*/ 70390 w 170783"/>
                              <a:gd name="connsiteY1" fmla="*/ 111633 h 149637"/>
                              <a:gd name="connsiteX2" fmla="*/ 124206 w 170783"/>
                              <a:gd name="connsiteY2" fmla="*/ 149638 h 149637"/>
                              <a:gd name="connsiteX3" fmla="*/ 170783 w 170783"/>
                              <a:gd name="connsiteY3" fmla="*/ 0 h 149637"/>
                              <a:gd name="connsiteX4" fmla="*/ 46577 w 170783"/>
                              <a:gd name="connsiteY4" fmla="*/ 0 h 149637"/>
                              <a:gd name="connsiteX5" fmla="*/ 0 w 170783"/>
                              <a:gd name="connsiteY5" fmla="*/ 149638 h 14963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170783" h="149637">
                                <a:moveTo>
                                  <a:pt x="0" y="149638"/>
                                </a:moveTo>
                                <a:lnTo>
                                  <a:pt x="70390" y="111633"/>
                                </a:lnTo>
                                <a:lnTo>
                                  <a:pt x="124206" y="149638"/>
                                </a:lnTo>
                                <a:lnTo>
                                  <a:pt x="170783" y="0"/>
                                </a:lnTo>
                                <a:lnTo>
                                  <a:pt x="46577" y="0"/>
                                </a:lnTo>
                                <a:lnTo>
                                  <a:pt x="0" y="1496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75000"/>
                            </a:schemeClr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398" name="组合 397"/>
                      <p:cNvGrpSpPr/>
                      <p:nvPr/>
                    </p:nvGrpSpPr>
                    <p:grpSpPr>
                      <a:xfrm>
                        <a:off x="5079110" y="3270884"/>
                        <a:ext cx="2037683" cy="315088"/>
                        <a:chOff x="5079110" y="3270884"/>
                        <a:chExt cx="2037683" cy="315088"/>
                      </a:xfrm>
                    </p:grpSpPr>
                    <p:sp>
                      <p:nvSpPr>
                        <p:cNvPr id="399" name="任意多边形: 形状 398"/>
                        <p:cNvSpPr/>
                        <p:nvPr/>
                      </p:nvSpPr>
                      <p:spPr>
                        <a:xfrm>
                          <a:off x="5079110" y="3270885"/>
                          <a:ext cx="1990915" cy="315087"/>
                        </a:xfrm>
                        <a:custGeom>
                          <a:avLst/>
                          <a:gdLst>
                            <a:gd name="connsiteX0" fmla="*/ 1990820 w 1990915"/>
                            <a:gd name="connsiteY0" fmla="*/ 0 h 315087"/>
                            <a:gd name="connsiteX1" fmla="*/ 1990820 w 1990915"/>
                            <a:gd name="connsiteY1" fmla="*/ 315087 h 315087"/>
                            <a:gd name="connsiteX2" fmla="*/ 105918 w 1990915"/>
                            <a:gd name="connsiteY2" fmla="*/ 315087 h 315087"/>
                            <a:gd name="connsiteX3" fmla="*/ 6286 w 1990915"/>
                            <a:gd name="connsiteY3" fmla="*/ 251365 h 315087"/>
                            <a:gd name="connsiteX4" fmla="*/ 0 w 1990915"/>
                            <a:gd name="connsiteY4" fmla="*/ 218789 h 315087"/>
                            <a:gd name="connsiteX5" fmla="*/ 0 w 1990915"/>
                            <a:gd name="connsiteY5" fmla="*/ 96298 h 315087"/>
                            <a:gd name="connsiteX6" fmla="*/ 7048 w 1990915"/>
                            <a:gd name="connsiteY6" fmla="*/ 61913 h 315087"/>
                            <a:gd name="connsiteX7" fmla="*/ 105918 w 1990915"/>
                            <a:gd name="connsiteY7" fmla="*/ 0 h 315087"/>
                            <a:gd name="connsiteX8" fmla="*/ 1990916 w 1990915"/>
                            <a:gd name="connsiteY8" fmla="*/ 0 h 3150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990915" h="315087">
                              <a:moveTo>
                                <a:pt x="1990820" y="0"/>
                              </a:moveTo>
                              <a:lnTo>
                                <a:pt x="1990820" y="315087"/>
                              </a:lnTo>
                              <a:lnTo>
                                <a:pt x="105918" y="315087"/>
                              </a:lnTo>
                              <a:cubicBezTo>
                                <a:pt x="60008" y="315087"/>
                                <a:pt x="20860" y="288512"/>
                                <a:pt x="6286" y="251365"/>
                              </a:cubicBezTo>
                              <a:cubicBezTo>
                                <a:pt x="2191" y="241173"/>
                                <a:pt x="0" y="230219"/>
                                <a:pt x="0" y="218789"/>
                              </a:cubicBezTo>
                              <a:lnTo>
                                <a:pt x="0" y="96298"/>
                              </a:lnTo>
                              <a:cubicBezTo>
                                <a:pt x="0" y="84201"/>
                                <a:pt x="2477" y="72580"/>
                                <a:pt x="7048" y="61913"/>
                              </a:cubicBezTo>
                              <a:cubicBezTo>
                                <a:pt x="22193" y="25813"/>
                                <a:pt x="60865" y="0"/>
                                <a:pt x="105918" y="0"/>
                              </a:cubicBezTo>
                              <a:lnTo>
                                <a:pt x="1990916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01" name="任意多边形: 形状 400"/>
                        <p:cNvSpPr/>
                        <p:nvPr/>
                      </p:nvSpPr>
                      <p:spPr>
                        <a:xfrm rot="-10800000">
                          <a:off x="6033801" y="3270884"/>
                          <a:ext cx="1005458" cy="315087"/>
                        </a:xfrm>
                        <a:custGeom>
                          <a:avLst/>
                          <a:gdLst>
                            <a:gd name="connsiteX0" fmla="*/ 0 w 1005458"/>
                            <a:gd name="connsiteY0" fmla="*/ 0 h 315087"/>
                            <a:gd name="connsiteX1" fmla="*/ 874490 w 1005458"/>
                            <a:gd name="connsiteY1" fmla="*/ 0 h 315087"/>
                            <a:gd name="connsiteX2" fmla="*/ 1005459 w 1005458"/>
                            <a:gd name="connsiteY2" fmla="*/ 130969 h 315087"/>
                            <a:gd name="connsiteX3" fmla="*/ 1005459 w 1005458"/>
                            <a:gd name="connsiteY3" fmla="*/ 184118 h 315087"/>
                            <a:gd name="connsiteX4" fmla="*/ 874490 w 1005458"/>
                            <a:gd name="connsiteY4" fmla="*/ 315087 h 315087"/>
                            <a:gd name="connsiteX5" fmla="*/ 0 w 1005458"/>
                            <a:gd name="connsiteY5" fmla="*/ 315087 h 315087"/>
                            <a:gd name="connsiteX6" fmla="*/ 0 w 1005458"/>
                            <a:gd name="connsiteY6" fmla="*/ 0 h 315087"/>
                            <a:gd name="connsiteX7" fmla="*/ 0 w 1005458"/>
                            <a:gd name="connsiteY7" fmla="*/ 0 h 3150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005458" h="315087">
                              <a:moveTo>
                                <a:pt x="0" y="0"/>
                              </a:moveTo>
                              <a:lnTo>
                                <a:pt x="874490" y="0"/>
                              </a:lnTo>
                              <a:cubicBezTo>
                                <a:pt x="946785" y="0"/>
                                <a:pt x="1005459" y="58674"/>
                                <a:pt x="1005459" y="130969"/>
                              </a:cubicBezTo>
                              <a:lnTo>
                                <a:pt x="1005459" y="184118"/>
                              </a:lnTo>
                              <a:cubicBezTo>
                                <a:pt x="1005459" y="256413"/>
                                <a:pt x="946785" y="315087"/>
                                <a:pt x="874490" y="315087"/>
                              </a:cubicBezTo>
                              <a:lnTo>
                                <a:pt x="0" y="315087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02" name="任意多边形: 形状 401"/>
                        <p:cNvSpPr/>
                        <p:nvPr/>
                      </p:nvSpPr>
                      <p:spPr>
                        <a:xfrm>
                          <a:off x="6928294" y="3270885"/>
                          <a:ext cx="188499" cy="47243"/>
                        </a:xfrm>
                        <a:custGeom>
                          <a:avLst/>
                          <a:gdLst>
                            <a:gd name="connsiteX0" fmla="*/ 162496 w 188499"/>
                            <a:gd name="connsiteY0" fmla="*/ 0 h 47243"/>
                            <a:gd name="connsiteX1" fmla="*/ 0 w 188499"/>
                            <a:gd name="connsiteY1" fmla="*/ 0 h 47243"/>
                            <a:gd name="connsiteX2" fmla="*/ 0 w 188499"/>
                            <a:gd name="connsiteY2" fmla="*/ 47244 h 47243"/>
                            <a:gd name="connsiteX3" fmla="*/ 162496 w 188499"/>
                            <a:gd name="connsiteY3" fmla="*/ 47244 h 47243"/>
                            <a:gd name="connsiteX4" fmla="*/ 188500 w 188499"/>
                            <a:gd name="connsiteY4" fmla="*/ 23622 h 47243"/>
                            <a:gd name="connsiteX5" fmla="*/ 188500 w 188499"/>
                            <a:gd name="connsiteY5" fmla="*/ 23622 h 47243"/>
                            <a:gd name="connsiteX6" fmla="*/ 162496 w 188499"/>
                            <a:gd name="connsiteY6" fmla="*/ 0 h 472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88499" h="47243">
                              <a:moveTo>
                                <a:pt x="162496" y="0"/>
                              </a:moveTo>
                              <a:lnTo>
                                <a:pt x="0" y="0"/>
                              </a:lnTo>
                              <a:lnTo>
                                <a:pt x="0" y="47244"/>
                              </a:lnTo>
                              <a:lnTo>
                                <a:pt x="162496" y="47244"/>
                              </a:lnTo>
                              <a:cubicBezTo>
                                <a:pt x="176879" y="47244"/>
                                <a:pt x="188500" y="36671"/>
                                <a:pt x="188500" y="23622"/>
                              </a:cubicBezTo>
                              <a:lnTo>
                                <a:pt x="188500" y="23622"/>
                              </a:lnTo>
                              <a:cubicBezTo>
                                <a:pt x="188500" y="10573"/>
                                <a:pt x="176879" y="0"/>
                                <a:pt x="16249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03" name="任意多边形: 形状 402"/>
                        <p:cNvSpPr/>
                        <p:nvPr/>
                      </p:nvSpPr>
                      <p:spPr>
                        <a:xfrm rot="10800000">
                          <a:off x="6928198" y="3538727"/>
                          <a:ext cx="188499" cy="47244"/>
                        </a:xfrm>
                        <a:custGeom>
                          <a:avLst/>
                          <a:gdLst>
                            <a:gd name="connsiteX0" fmla="*/ 19621 w 188499"/>
                            <a:gd name="connsiteY0" fmla="*/ 0 h 47244"/>
                            <a:gd name="connsiteX1" fmla="*/ 188500 w 188499"/>
                            <a:gd name="connsiteY1" fmla="*/ 0 h 47244"/>
                            <a:gd name="connsiteX2" fmla="*/ 188500 w 188499"/>
                            <a:gd name="connsiteY2" fmla="*/ 47244 h 47244"/>
                            <a:gd name="connsiteX3" fmla="*/ 19621 w 188499"/>
                            <a:gd name="connsiteY3" fmla="*/ 47244 h 47244"/>
                            <a:gd name="connsiteX4" fmla="*/ 0 w 188499"/>
                            <a:gd name="connsiteY4" fmla="*/ 27623 h 47244"/>
                            <a:gd name="connsiteX5" fmla="*/ 0 w 188499"/>
                            <a:gd name="connsiteY5" fmla="*/ 19622 h 47244"/>
                            <a:gd name="connsiteX6" fmla="*/ 19621 w 188499"/>
                            <a:gd name="connsiteY6" fmla="*/ 0 h 4724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88499" h="47244">
                              <a:moveTo>
                                <a:pt x="19621" y="0"/>
                              </a:moveTo>
                              <a:lnTo>
                                <a:pt x="188500" y="0"/>
                              </a:lnTo>
                              <a:lnTo>
                                <a:pt x="188500" y="47244"/>
                              </a:lnTo>
                              <a:lnTo>
                                <a:pt x="19621" y="47244"/>
                              </a:lnTo>
                              <a:cubicBezTo>
                                <a:pt x="8763" y="47244"/>
                                <a:pt x="0" y="38481"/>
                                <a:pt x="0" y="27623"/>
                              </a:cubicBezTo>
                              <a:lnTo>
                                <a:pt x="0" y="19622"/>
                              </a:lnTo>
                              <a:cubicBezTo>
                                <a:pt x="0" y="8763"/>
                                <a:pt x="8763" y="0"/>
                                <a:pt x="1962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100380" y="3318129"/>
                          <a:ext cx="969549" cy="220598"/>
                          <a:chOff x="6100380" y="3318129"/>
                          <a:chExt cx="969549" cy="220598"/>
                        </a:xfrm>
                      </p:grpSpPr>
                      <p:sp>
                        <p:nvSpPr>
                          <p:cNvPr id="405" name="任意多边形: 形状 404"/>
                          <p:cNvSpPr/>
                          <p:nvPr/>
                        </p:nvSpPr>
                        <p:spPr>
                          <a:xfrm>
                            <a:off x="6100380" y="3318129"/>
                            <a:ext cx="969549" cy="220598"/>
                          </a:xfrm>
                          <a:custGeom>
                            <a:avLst/>
                            <a:gdLst>
                              <a:gd name="connsiteX0" fmla="*/ 969550 w 969549"/>
                              <a:gd name="connsiteY0" fmla="*/ 0 h 220598"/>
                              <a:gd name="connsiteX1" fmla="*/ 969550 w 969549"/>
                              <a:gd name="connsiteY1" fmla="*/ 220599 h 220598"/>
                              <a:gd name="connsiteX2" fmla="*/ 110395 w 969549"/>
                              <a:gd name="connsiteY2" fmla="*/ 220599 h 220598"/>
                              <a:gd name="connsiteX3" fmla="*/ 58198 w 969549"/>
                              <a:gd name="connsiteY3" fmla="*/ 207454 h 220598"/>
                              <a:gd name="connsiteX4" fmla="*/ 0 w 969549"/>
                              <a:gd name="connsiteY4" fmla="*/ 110204 h 220598"/>
                              <a:gd name="connsiteX5" fmla="*/ 32290 w 969549"/>
                              <a:gd name="connsiteY5" fmla="*/ 32290 h 220598"/>
                              <a:gd name="connsiteX6" fmla="*/ 110299 w 969549"/>
                              <a:gd name="connsiteY6" fmla="*/ 0 h 220598"/>
                              <a:gd name="connsiteX7" fmla="*/ 969455 w 969549"/>
                              <a:gd name="connsiteY7" fmla="*/ 0 h 22059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969549" h="220598">
                                <a:moveTo>
                                  <a:pt x="969550" y="0"/>
                                </a:moveTo>
                                <a:lnTo>
                                  <a:pt x="969550" y="220599"/>
                                </a:lnTo>
                                <a:lnTo>
                                  <a:pt x="110395" y="220599"/>
                                </a:lnTo>
                                <a:cubicBezTo>
                                  <a:pt x="91535" y="220599"/>
                                  <a:pt x="73819" y="215836"/>
                                  <a:pt x="58198" y="207454"/>
                                </a:cubicBezTo>
                                <a:cubicBezTo>
                                  <a:pt x="23527" y="188881"/>
                                  <a:pt x="0" y="152305"/>
                                  <a:pt x="0" y="110204"/>
                                </a:cubicBezTo>
                                <a:cubicBezTo>
                                  <a:pt x="0" y="79724"/>
                                  <a:pt x="12382" y="52197"/>
                                  <a:pt x="32290" y="32290"/>
                                </a:cubicBezTo>
                                <a:cubicBezTo>
                                  <a:pt x="52197" y="12287"/>
                                  <a:pt x="79819" y="0"/>
                                  <a:pt x="110299" y="0"/>
                                </a:cubicBezTo>
                                <a:lnTo>
                                  <a:pt x="969455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E9EEEC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06" name="任意多边形: 形状 405"/>
                          <p:cNvSpPr/>
                          <p:nvPr/>
                        </p:nvSpPr>
                        <p:spPr>
                          <a:xfrm>
                            <a:off x="6143053" y="3346989"/>
                            <a:ext cx="926877" cy="191738"/>
                          </a:xfrm>
                          <a:custGeom>
                            <a:avLst/>
                            <a:gdLst>
                              <a:gd name="connsiteX0" fmla="*/ 926878 w 926877"/>
                              <a:gd name="connsiteY0" fmla="*/ 95 h 191738"/>
                              <a:gd name="connsiteX1" fmla="*/ 926878 w 926877"/>
                              <a:gd name="connsiteY1" fmla="*/ 191738 h 191738"/>
                              <a:gd name="connsiteX2" fmla="*/ 67723 w 926877"/>
                              <a:gd name="connsiteY2" fmla="*/ 191738 h 191738"/>
                              <a:gd name="connsiteX3" fmla="*/ 15526 w 926877"/>
                              <a:gd name="connsiteY3" fmla="*/ 178594 h 191738"/>
                              <a:gd name="connsiteX4" fmla="*/ 0 w 926877"/>
                              <a:gd name="connsiteY4" fmla="*/ 142875 h 191738"/>
                              <a:gd name="connsiteX5" fmla="*/ 0 w 926877"/>
                              <a:gd name="connsiteY5" fmla="*/ 126873 h 191738"/>
                              <a:gd name="connsiteX6" fmla="*/ 126873 w 926877"/>
                              <a:gd name="connsiteY6" fmla="*/ 0 h 191738"/>
                              <a:gd name="connsiteX7" fmla="*/ 926878 w 926877"/>
                              <a:gd name="connsiteY7" fmla="*/ 0 h 19173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926877" h="191738">
                                <a:moveTo>
                                  <a:pt x="926878" y="95"/>
                                </a:moveTo>
                                <a:lnTo>
                                  <a:pt x="926878" y="191738"/>
                                </a:lnTo>
                                <a:lnTo>
                                  <a:pt x="67723" y="191738"/>
                                </a:lnTo>
                                <a:cubicBezTo>
                                  <a:pt x="48863" y="191738"/>
                                  <a:pt x="31147" y="186976"/>
                                  <a:pt x="15526" y="178594"/>
                                </a:cubicBezTo>
                                <a:cubicBezTo>
                                  <a:pt x="5905" y="169736"/>
                                  <a:pt x="0" y="156972"/>
                                  <a:pt x="0" y="142875"/>
                                </a:cubicBezTo>
                                <a:lnTo>
                                  <a:pt x="0" y="126873"/>
                                </a:lnTo>
                                <a:cubicBezTo>
                                  <a:pt x="0" y="56769"/>
                                  <a:pt x="56769" y="0"/>
                                  <a:pt x="126873" y="0"/>
                                </a:cubicBezTo>
                                <a:lnTo>
                                  <a:pt x="92687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07" name="组合 406"/>
                          <p:cNvGrpSpPr/>
                          <p:nvPr/>
                        </p:nvGrpSpPr>
                        <p:grpSpPr>
                          <a:xfrm>
                            <a:off x="6103714" y="3386709"/>
                            <a:ext cx="966216" cy="117062"/>
                            <a:chOff x="6103714" y="3386709"/>
                            <a:chExt cx="966216" cy="117062"/>
                          </a:xfrm>
                        </p:grpSpPr>
                        <p:sp>
                          <p:nvSpPr>
                            <p:cNvPr id="408" name="任意多边形: 形状 407"/>
                            <p:cNvSpPr/>
                            <p:nvPr/>
                          </p:nvSpPr>
                          <p:spPr>
                            <a:xfrm>
                              <a:off x="6135528" y="3386709"/>
                              <a:ext cx="934402" cy="9525"/>
                            </a:xfrm>
                            <a:custGeom>
                              <a:avLst/>
                              <a:gdLst>
                                <a:gd name="connsiteX0" fmla="*/ 0 w 934402"/>
                                <a:gd name="connsiteY0" fmla="*/ 0 h 9525"/>
                                <a:gd name="connsiteX1" fmla="*/ 934403 w 934402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934402" h="9525">
                                  <a:moveTo>
                                    <a:pt x="0" y="0"/>
                                  </a:moveTo>
                                  <a:lnTo>
                                    <a:pt x="934403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09" name="任意多边形: 形状 408"/>
                            <p:cNvSpPr/>
                            <p:nvPr/>
                          </p:nvSpPr>
                          <p:spPr>
                            <a:xfrm>
                              <a:off x="6103714" y="3425761"/>
                              <a:ext cx="966216" cy="9525"/>
                            </a:xfrm>
                            <a:custGeom>
                              <a:avLst/>
                              <a:gdLst>
                                <a:gd name="connsiteX0" fmla="*/ 0 w 966216"/>
                                <a:gd name="connsiteY0" fmla="*/ 0 h 9525"/>
                                <a:gd name="connsiteX1" fmla="*/ 966216 w 966216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966216" h="9525">
                                  <a:moveTo>
                                    <a:pt x="0" y="0"/>
                                  </a:moveTo>
                                  <a:lnTo>
                                    <a:pt x="966216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10" name="任意多边形: 形状 409"/>
                            <p:cNvSpPr/>
                            <p:nvPr/>
                          </p:nvSpPr>
                          <p:spPr>
                            <a:xfrm>
                              <a:off x="6103714" y="3464814"/>
                              <a:ext cx="966216" cy="9525"/>
                            </a:xfrm>
                            <a:custGeom>
                              <a:avLst/>
                              <a:gdLst>
                                <a:gd name="connsiteX0" fmla="*/ 0 w 966216"/>
                                <a:gd name="connsiteY0" fmla="*/ 0 h 9525"/>
                                <a:gd name="connsiteX1" fmla="*/ 966216 w 966216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966216" h="9525">
                                  <a:moveTo>
                                    <a:pt x="0" y="0"/>
                                  </a:moveTo>
                                  <a:lnTo>
                                    <a:pt x="966216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11" name="任意多边形: 形状 410"/>
                            <p:cNvSpPr/>
                            <p:nvPr/>
                          </p:nvSpPr>
                          <p:spPr>
                            <a:xfrm>
                              <a:off x="6103714" y="3503771"/>
                              <a:ext cx="966216" cy="9525"/>
                            </a:xfrm>
                            <a:custGeom>
                              <a:avLst/>
                              <a:gdLst>
                                <a:gd name="connsiteX0" fmla="*/ 0 w 966216"/>
                                <a:gd name="connsiteY0" fmla="*/ 0 h 9525"/>
                                <a:gd name="connsiteX1" fmla="*/ 966216 w 966216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966216" h="9525">
                                  <a:moveTo>
                                    <a:pt x="0" y="0"/>
                                  </a:moveTo>
                                  <a:lnTo>
                                    <a:pt x="966216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412" name="组合 411"/>
                      <p:cNvGrpSpPr/>
                      <p:nvPr/>
                    </p:nvGrpSpPr>
                    <p:grpSpPr>
                      <a:xfrm>
                        <a:off x="4891087" y="2838450"/>
                        <a:ext cx="2348484" cy="432435"/>
                        <a:chOff x="4891087" y="2838450"/>
                        <a:chExt cx="2348484" cy="432435"/>
                      </a:xfrm>
                    </p:grpSpPr>
                    <p:sp>
                      <p:nvSpPr>
                        <p:cNvPr id="413" name="任意多边形: 形状 412"/>
                        <p:cNvSpPr/>
                        <p:nvPr/>
                      </p:nvSpPr>
                      <p:spPr>
                        <a:xfrm>
                          <a:off x="4891087" y="2838450"/>
                          <a:ext cx="2290191" cy="432339"/>
                        </a:xfrm>
                        <a:custGeom>
                          <a:avLst/>
                          <a:gdLst>
                            <a:gd name="connsiteX0" fmla="*/ 2290191 w 2290191"/>
                            <a:gd name="connsiteY0" fmla="*/ 0 h 432339"/>
                            <a:gd name="connsiteX1" fmla="*/ 2290191 w 2290191"/>
                            <a:gd name="connsiteY1" fmla="*/ 432340 h 432339"/>
                            <a:gd name="connsiteX2" fmla="*/ 216218 w 2290191"/>
                            <a:gd name="connsiteY2" fmla="*/ 432340 h 432339"/>
                            <a:gd name="connsiteX3" fmla="*/ 42577 w 2290191"/>
                            <a:gd name="connsiteY3" fmla="*/ 344900 h 432339"/>
                            <a:gd name="connsiteX4" fmla="*/ 0 w 2290191"/>
                            <a:gd name="connsiteY4" fmla="*/ 216218 h 432339"/>
                            <a:gd name="connsiteX5" fmla="*/ 42577 w 2290191"/>
                            <a:gd name="connsiteY5" fmla="*/ 87440 h 432339"/>
                            <a:gd name="connsiteX6" fmla="*/ 63341 w 2290191"/>
                            <a:gd name="connsiteY6" fmla="*/ 63437 h 432339"/>
                            <a:gd name="connsiteX7" fmla="*/ 216218 w 2290191"/>
                            <a:gd name="connsiteY7" fmla="*/ 0 h 432339"/>
                            <a:gd name="connsiteX8" fmla="*/ 2290096 w 2290191"/>
                            <a:gd name="connsiteY8" fmla="*/ 0 h 43233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290191" h="432339">
                              <a:moveTo>
                                <a:pt x="2290191" y="0"/>
                              </a:moveTo>
                              <a:lnTo>
                                <a:pt x="2290191" y="432340"/>
                              </a:lnTo>
                              <a:lnTo>
                                <a:pt x="216218" y="432340"/>
                              </a:lnTo>
                              <a:cubicBezTo>
                                <a:pt x="145066" y="432340"/>
                                <a:pt x="81820" y="397955"/>
                                <a:pt x="42577" y="344900"/>
                              </a:cubicBezTo>
                              <a:cubicBezTo>
                                <a:pt x="15812" y="308991"/>
                                <a:pt x="0" y="264414"/>
                                <a:pt x="0" y="216218"/>
                              </a:cubicBezTo>
                              <a:cubicBezTo>
                                <a:pt x="0" y="168021"/>
                                <a:pt x="15812" y="123349"/>
                                <a:pt x="42577" y="87440"/>
                              </a:cubicBezTo>
                              <a:cubicBezTo>
                                <a:pt x="48959" y="78962"/>
                                <a:pt x="55817" y="70961"/>
                                <a:pt x="63341" y="63437"/>
                              </a:cubicBezTo>
                              <a:cubicBezTo>
                                <a:pt x="102394" y="24289"/>
                                <a:pt x="156591" y="0"/>
                                <a:pt x="216218" y="0"/>
                              </a:cubicBezTo>
                              <a:lnTo>
                                <a:pt x="2290096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14" name="任意多边形: 形状 413"/>
                        <p:cNvSpPr/>
                        <p:nvPr/>
                      </p:nvSpPr>
                      <p:spPr>
                        <a:xfrm>
                          <a:off x="4891087" y="2925794"/>
                          <a:ext cx="1335119" cy="257651"/>
                        </a:xfrm>
                        <a:custGeom>
                          <a:avLst/>
                          <a:gdLst>
                            <a:gd name="connsiteX0" fmla="*/ 1335119 w 1335119"/>
                            <a:gd name="connsiteY0" fmla="*/ 0 h 257651"/>
                            <a:gd name="connsiteX1" fmla="*/ 1335119 w 1335119"/>
                            <a:gd name="connsiteY1" fmla="*/ 257651 h 257651"/>
                            <a:gd name="connsiteX2" fmla="*/ 42577 w 1335119"/>
                            <a:gd name="connsiteY2" fmla="*/ 257651 h 257651"/>
                            <a:gd name="connsiteX3" fmla="*/ 0 w 1335119"/>
                            <a:gd name="connsiteY3" fmla="*/ 128873 h 257651"/>
                            <a:gd name="connsiteX4" fmla="*/ 42577 w 1335119"/>
                            <a:gd name="connsiteY4" fmla="*/ 95 h 257651"/>
                            <a:gd name="connsiteX5" fmla="*/ 1335119 w 1335119"/>
                            <a:gd name="connsiteY5" fmla="*/ 95 h 25765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335119" h="257651">
                              <a:moveTo>
                                <a:pt x="1335119" y="0"/>
                              </a:moveTo>
                              <a:lnTo>
                                <a:pt x="1335119" y="257651"/>
                              </a:lnTo>
                              <a:lnTo>
                                <a:pt x="42577" y="257651"/>
                              </a:lnTo>
                              <a:cubicBezTo>
                                <a:pt x="15812" y="221647"/>
                                <a:pt x="0" y="177070"/>
                                <a:pt x="0" y="128873"/>
                              </a:cubicBezTo>
                              <a:cubicBezTo>
                                <a:pt x="0" y="80677"/>
                                <a:pt x="15812" y="36004"/>
                                <a:pt x="42577" y="95"/>
                              </a:cubicBezTo>
                              <a:lnTo>
                                <a:pt x="1335119" y="95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15" name="任意多边形: 形状 414"/>
                        <p:cNvSpPr/>
                        <p:nvPr/>
                      </p:nvSpPr>
                      <p:spPr>
                        <a:xfrm rot="10800000">
                          <a:off x="5888926" y="2838545"/>
                          <a:ext cx="1254061" cy="432339"/>
                        </a:xfrm>
                        <a:custGeom>
                          <a:avLst/>
                          <a:gdLst>
                            <a:gd name="connsiteX0" fmla="*/ 0 w 1254061"/>
                            <a:gd name="connsiteY0" fmla="*/ 0 h 432339"/>
                            <a:gd name="connsiteX1" fmla="*/ 1074325 w 1254061"/>
                            <a:gd name="connsiteY1" fmla="*/ 0 h 432339"/>
                            <a:gd name="connsiteX2" fmla="*/ 1254062 w 1254061"/>
                            <a:gd name="connsiteY2" fmla="*/ 179737 h 432339"/>
                            <a:gd name="connsiteX3" fmla="*/ 1254062 w 1254061"/>
                            <a:gd name="connsiteY3" fmla="*/ 252603 h 432339"/>
                            <a:gd name="connsiteX4" fmla="*/ 1074325 w 1254061"/>
                            <a:gd name="connsiteY4" fmla="*/ 432340 h 432339"/>
                            <a:gd name="connsiteX5" fmla="*/ 0 w 1254061"/>
                            <a:gd name="connsiteY5" fmla="*/ 432340 h 432339"/>
                            <a:gd name="connsiteX6" fmla="*/ 0 w 1254061"/>
                            <a:gd name="connsiteY6" fmla="*/ 0 h 432339"/>
                            <a:gd name="connsiteX7" fmla="*/ 0 w 1254061"/>
                            <a:gd name="connsiteY7" fmla="*/ 0 h 43233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254061" h="432339">
                              <a:moveTo>
                                <a:pt x="0" y="0"/>
                              </a:moveTo>
                              <a:lnTo>
                                <a:pt x="1074325" y="0"/>
                              </a:lnTo>
                              <a:cubicBezTo>
                                <a:pt x="1173575" y="0"/>
                                <a:pt x="1254062" y="80582"/>
                                <a:pt x="1254062" y="179737"/>
                              </a:cubicBezTo>
                              <a:lnTo>
                                <a:pt x="1254062" y="252603"/>
                              </a:lnTo>
                              <a:cubicBezTo>
                                <a:pt x="1254062" y="351854"/>
                                <a:pt x="1173480" y="432340"/>
                                <a:pt x="1074325" y="432340"/>
                              </a:cubicBezTo>
                              <a:lnTo>
                                <a:pt x="0" y="432340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16" name="任意多边形: 形状 415"/>
                        <p:cNvSpPr/>
                        <p:nvPr/>
                      </p:nvSpPr>
                      <p:spPr>
                        <a:xfrm>
                          <a:off x="7004398" y="2838450"/>
                          <a:ext cx="235077" cy="64770"/>
                        </a:xfrm>
                        <a:custGeom>
                          <a:avLst/>
                          <a:gdLst>
                            <a:gd name="connsiteX0" fmla="*/ 202692 w 235077"/>
                            <a:gd name="connsiteY0" fmla="*/ 0 h 64770"/>
                            <a:gd name="connsiteX1" fmla="*/ 0 w 235077"/>
                            <a:gd name="connsiteY1" fmla="*/ 0 h 64770"/>
                            <a:gd name="connsiteX2" fmla="*/ 0 w 235077"/>
                            <a:gd name="connsiteY2" fmla="*/ 64770 h 64770"/>
                            <a:gd name="connsiteX3" fmla="*/ 202692 w 235077"/>
                            <a:gd name="connsiteY3" fmla="*/ 64770 h 64770"/>
                            <a:gd name="connsiteX4" fmla="*/ 235077 w 235077"/>
                            <a:gd name="connsiteY4" fmla="*/ 32385 h 64770"/>
                            <a:gd name="connsiteX5" fmla="*/ 235077 w 235077"/>
                            <a:gd name="connsiteY5" fmla="*/ 32385 h 64770"/>
                            <a:gd name="connsiteX6" fmla="*/ 202692 w 235077"/>
                            <a:gd name="connsiteY6" fmla="*/ 0 h 647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35077" h="64770">
                              <a:moveTo>
                                <a:pt x="202692" y="0"/>
                              </a:moveTo>
                              <a:lnTo>
                                <a:pt x="0" y="0"/>
                              </a:lnTo>
                              <a:lnTo>
                                <a:pt x="0" y="64770"/>
                              </a:lnTo>
                              <a:lnTo>
                                <a:pt x="202692" y="64770"/>
                              </a:lnTo>
                              <a:cubicBezTo>
                                <a:pt x="220599" y="64770"/>
                                <a:pt x="235077" y="50292"/>
                                <a:pt x="235077" y="32385"/>
                              </a:cubicBezTo>
                              <a:lnTo>
                                <a:pt x="235077" y="32385"/>
                              </a:lnTo>
                              <a:cubicBezTo>
                                <a:pt x="235077" y="14478"/>
                                <a:pt x="220599" y="0"/>
                                <a:pt x="202692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17" name="任意多边形: 形状 416"/>
                        <p:cNvSpPr/>
                        <p:nvPr/>
                      </p:nvSpPr>
                      <p:spPr>
                        <a:xfrm rot="10800000">
                          <a:off x="7004493" y="3206019"/>
                          <a:ext cx="235077" cy="64865"/>
                        </a:xfrm>
                        <a:custGeom>
                          <a:avLst/>
                          <a:gdLst>
                            <a:gd name="connsiteX0" fmla="*/ 26956 w 235077"/>
                            <a:gd name="connsiteY0" fmla="*/ 95 h 64865"/>
                            <a:gd name="connsiteX1" fmla="*/ 235077 w 235077"/>
                            <a:gd name="connsiteY1" fmla="*/ 95 h 64865"/>
                            <a:gd name="connsiteX2" fmla="*/ 235077 w 235077"/>
                            <a:gd name="connsiteY2" fmla="*/ 64865 h 64865"/>
                            <a:gd name="connsiteX3" fmla="*/ 26956 w 235077"/>
                            <a:gd name="connsiteY3" fmla="*/ 64865 h 64865"/>
                            <a:gd name="connsiteX4" fmla="*/ 0 w 235077"/>
                            <a:gd name="connsiteY4" fmla="*/ 37910 h 64865"/>
                            <a:gd name="connsiteX5" fmla="*/ 0 w 235077"/>
                            <a:gd name="connsiteY5" fmla="*/ 26956 h 64865"/>
                            <a:gd name="connsiteX6" fmla="*/ 26956 w 235077"/>
                            <a:gd name="connsiteY6" fmla="*/ 0 h 648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35077" h="64865">
                              <a:moveTo>
                                <a:pt x="26956" y="95"/>
                              </a:moveTo>
                              <a:lnTo>
                                <a:pt x="235077" y="95"/>
                              </a:lnTo>
                              <a:lnTo>
                                <a:pt x="235077" y="64865"/>
                              </a:lnTo>
                              <a:lnTo>
                                <a:pt x="26956" y="64865"/>
                              </a:lnTo>
                              <a:cubicBezTo>
                                <a:pt x="12097" y="64865"/>
                                <a:pt x="0" y="52768"/>
                                <a:pt x="0" y="37910"/>
                              </a:cubicBezTo>
                              <a:lnTo>
                                <a:pt x="0" y="26956"/>
                              </a:lnTo>
                              <a:cubicBezTo>
                                <a:pt x="0" y="12097"/>
                                <a:pt x="12097" y="0"/>
                                <a:pt x="269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418" name="组合 417"/>
                        <p:cNvGrpSpPr/>
                        <p:nvPr/>
                      </p:nvGrpSpPr>
                      <p:grpSpPr>
                        <a:xfrm>
                          <a:off x="5971984" y="2903315"/>
                          <a:ext cx="1209198" cy="302704"/>
                          <a:chOff x="5971984" y="2903315"/>
                          <a:chExt cx="1209198" cy="302704"/>
                        </a:xfrm>
                      </p:grpSpPr>
                      <p:sp>
                        <p:nvSpPr>
                          <p:cNvPr id="419" name="任意多边形: 形状 418"/>
                          <p:cNvSpPr/>
                          <p:nvPr/>
                        </p:nvSpPr>
                        <p:spPr>
                          <a:xfrm>
                            <a:off x="5971984" y="2903315"/>
                            <a:ext cx="1209198" cy="302704"/>
                          </a:xfrm>
                          <a:custGeom>
                            <a:avLst/>
                            <a:gdLst>
                              <a:gd name="connsiteX0" fmla="*/ 1209199 w 1209198"/>
                              <a:gd name="connsiteY0" fmla="*/ 0 h 302704"/>
                              <a:gd name="connsiteX1" fmla="*/ 1209199 w 1209198"/>
                              <a:gd name="connsiteY1" fmla="*/ 302705 h 302704"/>
                              <a:gd name="connsiteX2" fmla="*/ 151352 w 1209198"/>
                              <a:gd name="connsiteY2" fmla="*/ 302705 h 302704"/>
                              <a:gd name="connsiteX3" fmla="*/ 476 w 1209198"/>
                              <a:gd name="connsiteY3" fmla="*/ 164211 h 302704"/>
                              <a:gd name="connsiteX4" fmla="*/ 0 w 1209198"/>
                              <a:gd name="connsiteY4" fmla="*/ 151352 h 302704"/>
                              <a:gd name="connsiteX5" fmla="*/ 44291 w 1209198"/>
                              <a:gd name="connsiteY5" fmla="*/ 44291 h 302704"/>
                              <a:gd name="connsiteX6" fmla="*/ 151352 w 1209198"/>
                              <a:gd name="connsiteY6" fmla="*/ 0 h 302704"/>
                              <a:gd name="connsiteX7" fmla="*/ 1209199 w 1209198"/>
                              <a:gd name="connsiteY7" fmla="*/ 0 h 3027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209198" h="302704">
                                <a:moveTo>
                                  <a:pt x="1209199" y="0"/>
                                </a:moveTo>
                                <a:lnTo>
                                  <a:pt x="1209199" y="302705"/>
                                </a:lnTo>
                                <a:lnTo>
                                  <a:pt x="151352" y="302705"/>
                                </a:lnTo>
                                <a:cubicBezTo>
                                  <a:pt x="72104" y="302705"/>
                                  <a:pt x="7048" y="241744"/>
                                  <a:pt x="476" y="164211"/>
                                </a:cubicBezTo>
                                <a:cubicBezTo>
                                  <a:pt x="190" y="160020"/>
                                  <a:pt x="0" y="155734"/>
                                  <a:pt x="0" y="151352"/>
                                </a:cubicBezTo>
                                <a:cubicBezTo>
                                  <a:pt x="0" y="109633"/>
                                  <a:pt x="16859" y="71723"/>
                                  <a:pt x="44291" y="44291"/>
                                </a:cubicBezTo>
                                <a:cubicBezTo>
                                  <a:pt x="71628" y="16955"/>
                                  <a:pt x="109442" y="0"/>
                                  <a:pt x="151352" y="0"/>
                                </a:cubicBezTo>
                                <a:lnTo>
                                  <a:pt x="120919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2F5F4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20" name="任意多边形: 形状 419"/>
                          <p:cNvSpPr/>
                          <p:nvPr/>
                        </p:nvSpPr>
                        <p:spPr>
                          <a:xfrm>
                            <a:off x="5972460" y="2952273"/>
                            <a:ext cx="1208722" cy="253650"/>
                          </a:xfrm>
                          <a:custGeom>
                            <a:avLst/>
                            <a:gdLst>
                              <a:gd name="connsiteX0" fmla="*/ 1208723 w 1208722"/>
                              <a:gd name="connsiteY0" fmla="*/ 0 h 253650"/>
                              <a:gd name="connsiteX1" fmla="*/ 1208723 w 1208722"/>
                              <a:gd name="connsiteY1" fmla="*/ 253651 h 253650"/>
                              <a:gd name="connsiteX2" fmla="*/ 150876 w 1208722"/>
                              <a:gd name="connsiteY2" fmla="*/ 253651 h 253650"/>
                              <a:gd name="connsiteX3" fmla="*/ 0 w 1208722"/>
                              <a:gd name="connsiteY3" fmla="*/ 115157 h 253650"/>
                              <a:gd name="connsiteX4" fmla="*/ 36576 w 1208722"/>
                              <a:gd name="connsiteY4" fmla="*/ 37148 h 253650"/>
                              <a:gd name="connsiteX5" fmla="*/ 126302 w 1208722"/>
                              <a:gd name="connsiteY5" fmla="*/ 0 h 253650"/>
                              <a:gd name="connsiteX6" fmla="*/ 1208627 w 1208722"/>
                              <a:gd name="connsiteY6" fmla="*/ 0 h 2536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208722" h="253650">
                                <a:moveTo>
                                  <a:pt x="1208723" y="0"/>
                                </a:moveTo>
                                <a:lnTo>
                                  <a:pt x="1208723" y="253651"/>
                                </a:lnTo>
                                <a:lnTo>
                                  <a:pt x="150876" y="253651"/>
                                </a:lnTo>
                                <a:cubicBezTo>
                                  <a:pt x="71628" y="253651"/>
                                  <a:pt x="6572" y="192691"/>
                                  <a:pt x="0" y="115157"/>
                                </a:cubicBezTo>
                                <a:cubicBezTo>
                                  <a:pt x="2858" y="84773"/>
                                  <a:pt x="16288" y="57531"/>
                                  <a:pt x="36576" y="37148"/>
                                </a:cubicBezTo>
                                <a:cubicBezTo>
                                  <a:pt x="59531" y="14192"/>
                                  <a:pt x="91250" y="0"/>
                                  <a:pt x="126302" y="0"/>
                                </a:cubicBezTo>
                                <a:lnTo>
                                  <a:pt x="1208627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21" name="组合 420"/>
                          <p:cNvGrpSpPr/>
                          <p:nvPr/>
                        </p:nvGrpSpPr>
                        <p:grpSpPr>
                          <a:xfrm>
                            <a:off x="5975889" y="2977229"/>
                            <a:ext cx="1205293" cy="180879"/>
                            <a:chOff x="5975889" y="2977229"/>
                            <a:chExt cx="1205293" cy="180879"/>
                          </a:xfrm>
                        </p:grpSpPr>
                        <p:sp>
                          <p:nvSpPr>
                            <p:cNvPr id="422" name="任意多边形: 形状 421"/>
                            <p:cNvSpPr/>
                            <p:nvPr/>
                          </p:nvSpPr>
                          <p:spPr>
                            <a:xfrm>
                              <a:off x="6015608" y="2977229"/>
                              <a:ext cx="1165574" cy="9525"/>
                            </a:xfrm>
                            <a:custGeom>
                              <a:avLst/>
                              <a:gdLst>
                                <a:gd name="connsiteX0" fmla="*/ 0 w 1165574"/>
                                <a:gd name="connsiteY0" fmla="*/ 0 h 9525"/>
                                <a:gd name="connsiteX1" fmla="*/ 1165574 w 1165574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165574" h="9525">
                                  <a:moveTo>
                                    <a:pt x="0" y="0"/>
                                  </a:moveTo>
                                  <a:lnTo>
                                    <a:pt x="1165574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23" name="任意多边形: 形状 422"/>
                            <p:cNvSpPr/>
                            <p:nvPr/>
                          </p:nvSpPr>
                          <p:spPr>
                            <a:xfrm>
                              <a:off x="5975889" y="3037522"/>
                              <a:ext cx="1205293" cy="9525"/>
                            </a:xfrm>
                            <a:custGeom>
                              <a:avLst/>
                              <a:gdLst>
                                <a:gd name="connsiteX0" fmla="*/ 0 w 1205293"/>
                                <a:gd name="connsiteY0" fmla="*/ 0 h 9525"/>
                                <a:gd name="connsiteX1" fmla="*/ 1205293 w 1205293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05293" h="9525">
                                  <a:moveTo>
                                    <a:pt x="0" y="0"/>
                                  </a:moveTo>
                                  <a:lnTo>
                                    <a:pt x="1205293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24" name="任意多边形: 形状 423"/>
                            <p:cNvSpPr/>
                            <p:nvPr/>
                          </p:nvSpPr>
                          <p:spPr>
                            <a:xfrm>
                              <a:off x="5975889" y="3097815"/>
                              <a:ext cx="1205293" cy="9525"/>
                            </a:xfrm>
                            <a:custGeom>
                              <a:avLst/>
                              <a:gdLst>
                                <a:gd name="connsiteX0" fmla="*/ 0 w 1205293"/>
                                <a:gd name="connsiteY0" fmla="*/ 0 h 9525"/>
                                <a:gd name="connsiteX1" fmla="*/ 1205293 w 1205293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05293" h="9525">
                                  <a:moveTo>
                                    <a:pt x="0" y="0"/>
                                  </a:moveTo>
                                  <a:lnTo>
                                    <a:pt x="1205293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25" name="任意多边形: 形状 424"/>
                            <p:cNvSpPr/>
                            <p:nvPr/>
                          </p:nvSpPr>
                          <p:spPr>
                            <a:xfrm>
                              <a:off x="5975889" y="3158109"/>
                              <a:ext cx="1205293" cy="9525"/>
                            </a:xfrm>
                            <a:custGeom>
                              <a:avLst/>
                              <a:gdLst>
                                <a:gd name="connsiteX0" fmla="*/ 0 w 1205293"/>
                                <a:gd name="connsiteY0" fmla="*/ 0 h 9525"/>
                                <a:gd name="connsiteX1" fmla="*/ 1205293 w 1205293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05293" h="9525">
                                  <a:moveTo>
                                    <a:pt x="0" y="0"/>
                                  </a:moveTo>
                                  <a:lnTo>
                                    <a:pt x="1205293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426" name="任意多边形: 形状 425"/>
                          <p:cNvSpPr/>
                          <p:nvPr/>
                        </p:nvSpPr>
                        <p:spPr>
                          <a:xfrm>
                            <a:off x="6180200" y="2977229"/>
                            <a:ext cx="136588" cy="206216"/>
                          </a:xfrm>
                          <a:custGeom>
                            <a:avLst/>
                            <a:gdLst>
                              <a:gd name="connsiteX0" fmla="*/ 136588 w 136588"/>
                              <a:gd name="connsiteY0" fmla="*/ 0 h 206216"/>
                              <a:gd name="connsiteX1" fmla="*/ 136588 w 136588"/>
                              <a:gd name="connsiteY1" fmla="*/ 206216 h 206216"/>
                              <a:gd name="connsiteX2" fmla="*/ 68294 w 136588"/>
                              <a:gd name="connsiteY2" fmla="*/ 164497 h 206216"/>
                              <a:gd name="connsiteX3" fmla="*/ 0 w 136588"/>
                              <a:gd name="connsiteY3" fmla="*/ 206216 h 206216"/>
                              <a:gd name="connsiteX4" fmla="*/ 0 w 136588"/>
                              <a:gd name="connsiteY4" fmla="*/ 0 h 20621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588" h="206216">
                                <a:moveTo>
                                  <a:pt x="136588" y="0"/>
                                </a:moveTo>
                                <a:lnTo>
                                  <a:pt x="136588" y="206216"/>
                                </a:lnTo>
                                <a:lnTo>
                                  <a:pt x="68294" y="164497"/>
                                </a:lnTo>
                                <a:lnTo>
                                  <a:pt x="0" y="206216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solidFill>
                            <a:srgbClr val="DEE5E3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27" name="任意多边形: 形状 426"/>
                          <p:cNvSpPr/>
                          <p:nvPr/>
                        </p:nvSpPr>
                        <p:spPr>
                          <a:xfrm>
                            <a:off x="6180200" y="2977229"/>
                            <a:ext cx="187737" cy="164496"/>
                          </a:xfrm>
                          <a:custGeom>
                            <a:avLst/>
                            <a:gdLst>
                              <a:gd name="connsiteX0" fmla="*/ 187738 w 187737"/>
                              <a:gd name="connsiteY0" fmla="*/ 164497 h 164496"/>
                              <a:gd name="connsiteX1" fmla="*/ 110395 w 187737"/>
                              <a:gd name="connsiteY1" fmla="*/ 122777 h 164496"/>
                              <a:gd name="connsiteX2" fmla="*/ 51245 w 187737"/>
                              <a:gd name="connsiteY2" fmla="*/ 164497 h 164496"/>
                              <a:gd name="connsiteX3" fmla="*/ 0 w 187737"/>
                              <a:gd name="connsiteY3" fmla="*/ 0 h 164496"/>
                              <a:gd name="connsiteX4" fmla="*/ 136588 w 187737"/>
                              <a:gd name="connsiteY4" fmla="*/ 0 h 164496"/>
                              <a:gd name="connsiteX5" fmla="*/ 187738 w 187737"/>
                              <a:gd name="connsiteY5" fmla="*/ 164497 h 16449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187737" h="164496">
                                <a:moveTo>
                                  <a:pt x="187738" y="164497"/>
                                </a:moveTo>
                                <a:lnTo>
                                  <a:pt x="110395" y="122777"/>
                                </a:lnTo>
                                <a:lnTo>
                                  <a:pt x="51245" y="164497"/>
                                </a:lnTo>
                                <a:lnTo>
                                  <a:pt x="0" y="0"/>
                                </a:lnTo>
                                <a:lnTo>
                                  <a:pt x="136588" y="0"/>
                                </a:lnTo>
                                <a:lnTo>
                                  <a:pt x="187738" y="16449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3">
                              <a:lumMod val="75000"/>
                            </a:schemeClr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78" name="组合 477"/>
                    <p:cNvGrpSpPr/>
                    <p:nvPr/>
                  </p:nvGrpSpPr>
                  <p:grpSpPr>
                    <a:xfrm flipH="1">
                      <a:off x="5272169" y="2464749"/>
                      <a:ext cx="1410619" cy="692385"/>
                      <a:chOff x="4891087" y="2838450"/>
                      <a:chExt cx="2406681" cy="1181290"/>
                    </a:xfrm>
                  </p:grpSpPr>
                  <p:grpSp>
                    <p:nvGrpSpPr>
                      <p:cNvPr id="479" name="组合 478"/>
                      <p:cNvGrpSpPr/>
                      <p:nvPr/>
                    </p:nvGrpSpPr>
                    <p:grpSpPr>
                      <a:xfrm>
                        <a:off x="4908041" y="3584924"/>
                        <a:ext cx="2389727" cy="434816"/>
                        <a:chOff x="4908041" y="3584924"/>
                        <a:chExt cx="2389727" cy="434816"/>
                      </a:xfrm>
                    </p:grpSpPr>
                    <p:grpSp>
                      <p:nvGrpSpPr>
                        <p:cNvPr id="510" name="组合 509"/>
                        <p:cNvGrpSpPr/>
                        <p:nvPr/>
                      </p:nvGrpSpPr>
                      <p:grpSpPr>
                        <a:xfrm>
                          <a:off x="4908041" y="3584924"/>
                          <a:ext cx="2389727" cy="434816"/>
                          <a:chOff x="4908041" y="3584924"/>
                          <a:chExt cx="2389727" cy="434816"/>
                        </a:xfrm>
                      </p:grpSpPr>
                      <p:sp>
                        <p:nvSpPr>
                          <p:cNvPr id="514" name="任意多边形: 形状 513"/>
                          <p:cNvSpPr/>
                          <p:nvPr/>
                        </p:nvSpPr>
                        <p:spPr>
                          <a:xfrm>
                            <a:off x="4962905" y="3584924"/>
                            <a:ext cx="2334863" cy="434816"/>
                          </a:xfrm>
                          <a:custGeom>
                            <a:avLst/>
                            <a:gdLst>
                              <a:gd name="connsiteX0" fmla="*/ 0 w 2334863"/>
                              <a:gd name="connsiteY0" fmla="*/ 0 h 434816"/>
                              <a:gd name="connsiteX1" fmla="*/ 0 w 2334863"/>
                              <a:gd name="connsiteY1" fmla="*/ 434816 h 434816"/>
                              <a:gd name="connsiteX2" fmla="*/ 2210657 w 2334863"/>
                              <a:gd name="connsiteY2" fmla="*/ 434816 h 434816"/>
                              <a:gd name="connsiteX3" fmla="*/ 2327529 w 2334863"/>
                              <a:gd name="connsiteY3" fmla="*/ 346900 h 434816"/>
                              <a:gd name="connsiteX4" fmla="*/ 2334863 w 2334863"/>
                              <a:gd name="connsiteY4" fmla="*/ 301942 h 434816"/>
                              <a:gd name="connsiteX5" fmla="*/ 2334863 w 2334863"/>
                              <a:gd name="connsiteY5" fmla="*/ 132874 h 434816"/>
                              <a:gd name="connsiteX6" fmla="*/ 2326672 w 2334863"/>
                              <a:gd name="connsiteY6" fmla="*/ 85344 h 434816"/>
                              <a:gd name="connsiteX7" fmla="*/ 2210657 w 2334863"/>
                              <a:gd name="connsiteY7" fmla="*/ 0 h 434816"/>
                              <a:gd name="connsiteX8" fmla="*/ 0 w 2334863"/>
                              <a:gd name="connsiteY8" fmla="*/ 0 h 43481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2334863" h="434816">
                                <a:moveTo>
                                  <a:pt x="0" y="0"/>
                                </a:moveTo>
                                <a:lnTo>
                                  <a:pt x="0" y="434816"/>
                                </a:lnTo>
                                <a:lnTo>
                                  <a:pt x="2210657" y="434816"/>
                                </a:lnTo>
                                <a:cubicBezTo>
                                  <a:pt x="2264474" y="434816"/>
                                  <a:pt x="2310384" y="398145"/>
                                  <a:pt x="2327529" y="346900"/>
                                </a:cubicBezTo>
                                <a:cubicBezTo>
                                  <a:pt x="2332292" y="332899"/>
                                  <a:pt x="2334863" y="317754"/>
                                  <a:pt x="2334863" y="301942"/>
                                </a:cubicBezTo>
                                <a:lnTo>
                                  <a:pt x="2334863" y="132874"/>
                                </a:lnTo>
                                <a:cubicBezTo>
                                  <a:pt x="2334863" y="116110"/>
                                  <a:pt x="2331911" y="100108"/>
                                  <a:pt x="2326672" y="85344"/>
                                </a:cubicBezTo>
                                <a:cubicBezTo>
                                  <a:pt x="2308860" y="35433"/>
                                  <a:pt x="2263616" y="0"/>
                                  <a:pt x="2210657" y="0"/>
                                </a:cubicBez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15" name="任意多边形: 形状 514"/>
                          <p:cNvSpPr/>
                          <p:nvPr/>
                        </p:nvSpPr>
                        <p:spPr>
                          <a:xfrm>
                            <a:off x="6039516" y="3670268"/>
                            <a:ext cx="1258252" cy="261556"/>
                          </a:xfrm>
                          <a:custGeom>
                            <a:avLst/>
                            <a:gdLst>
                              <a:gd name="connsiteX0" fmla="*/ 0 w 1258252"/>
                              <a:gd name="connsiteY0" fmla="*/ 0 h 261556"/>
                              <a:gd name="connsiteX1" fmla="*/ 0 w 1258252"/>
                              <a:gd name="connsiteY1" fmla="*/ 261556 h 261556"/>
                              <a:gd name="connsiteX2" fmla="*/ 1250918 w 1258252"/>
                              <a:gd name="connsiteY2" fmla="*/ 261556 h 261556"/>
                              <a:gd name="connsiteX3" fmla="*/ 1258253 w 1258252"/>
                              <a:gd name="connsiteY3" fmla="*/ 216598 h 261556"/>
                              <a:gd name="connsiteX4" fmla="*/ 1258253 w 1258252"/>
                              <a:gd name="connsiteY4" fmla="*/ 47530 h 261556"/>
                              <a:gd name="connsiteX5" fmla="*/ 1250061 w 1258252"/>
                              <a:gd name="connsiteY5" fmla="*/ 0 h 261556"/>
                              <a:gd name="connsiteX6" fmla="*/ 0 w 1258252"/>
                              <a:gd name="connsiteY6" fmla="*/ 0 h 26155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258252" h="261556">
                                <a:moveTo>
                                  <a:pt x="0" y="0"/>
                                </a:moveTo>
                                <a:lnTo>
                                  <a:pt x="0" y="261556"/>
                                </a:lnTo>
                                <a:lnTo>
                                  <a:pt x="1250918" y="261556"/>
                                </a:lnTo>
                                <a:cubicBezTo>
                                  <a:pt x="1255681" y="247555"/>
                                  <a:pt x="1258253" y="232410"/>
                                  <a:pt x="1258253" y="216598"/>
                                </a:cubicBezTo>
                                <a:lnTo>
                                  <a:pt x="1258253" y="47530"/>
                                </a:lnTo>
                                <a:cubicBezTo>
                                  <a:pt x="1258253" y="30766"/>
                                  <a:pt x="1255300" y="14764"/>
                                  <a:pt x="1250061" y="0"/>
                                </a:cubicBez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16" name="任意多边形: 形状 515"/>
                          <p:cNvSpPr/>
                          <p:nvPr/>
                        </p:nvSpPr>
                        <p:spPr>
                          <a:xfrm>
                            <a:off x="4998909" y="3584924"/>
                            <a:ext cx="1179194" cy="434816"/>
                          </a:xfrm>
                          <a:custGeom>
                            <a:avLst/>
                            <a:gdLst>
                              <a:gd name="connsiteX0" fmla="*/ 0 w 1179194"/>
                              <a:gd name="connsiteY0" fmla="*/ 0 h 434816"/>
                              <a:gd name="connsiteX1" fmla="*/ 998411 w 1179194"/>
                              <a:gd name="connsiteY1" fmla="*/ 0 h 434816"/>
                              <a:gd name="connsiteX2" fmla="*/ 1179195 w 1179194"/>
                              <a:gd name="connsiteY2" fmla="*/ 180784 h 434816"/>
                              <a:gd name="connsiteX3" fmla="*/ 1179195 w 1179194"/>
                              <a:gd name="connsiteY3" fmla="*/ 254032 h 434816"/>
                              <a:gd name="connsiteX4" fmla="*/ 998411 w 1179194"/>
                              <a:gd name="connsiteY4" fmla="*/ 434816 h 434816"/>
                              <a:gd name="connsiteX5" fmla="*/ 0 w 1179194"/>
                              <a:gd name="connsiteY5" fmla="*/ 434816 h 434816"/>
                              <a:gd name="connsiteX6" fmla="*/ 0 w 1179194"/>
                              <a:gd name="connsiteY6" fmla="*/ 0 h 434816"/>
                              <a:gd name="connsiteX7" fmla="*/ 0 w 1179194"/>
                              <a:gd name="connsiteY7" fmla="*/ 0 h 43481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179194" h="434816">
                                <a:moveTo>
                                  <a:pt x="0" y="0"/>
                                </a:moveTo>
                                <a:lnTo>
                                  <a:pt x="998411" y="0"/>
                                </a:lnTo>
                                <a:cubicBezTo>
                                  <a:pt x="1098137" y="0"/>
                                  <a:pt x="1179195" y="80963"/>
                                  <a:pt x="1179195" y="180784"/>
                                </a:cubicBezTo>
                                <a:lnTo>
                                  <a:pt x="1179195" y="254032"/>
                                </a:lnTo>
                                <a:cubicBezTo>
                                  <a:pt x="1179195" y="353759"/>
                                  <a:pt x="1098233" y="434816"/>
                                  <a:pt x="998411" y="434816"/>
                                </a:cubicBezTo>
                                <a:lnTo>
                                  <a:pt x="0" y="434816"/>
                                </a:lnTo>
                                <a:lnTo>
                                  <a:pt x="0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17" name="任意多边形: 形状 516"/>
                          <p:cNvSpPr/>
                          <p:nvPr/>
                        </p:nvSpPr>
                        <p:spPr>
                          <a:xfrm>
                            <a:off x="4908041" y="3584924"/>
                            <a:ext cx="221075" cy="65150"/>
                          </a:xfrm>
                          <a:custGeom>
                            <a:avLst/>
                            <a:gdLst>
                              <a:gd name="connsiteX0" fmla="*/ 30480 w 221075"/>
                              <a:gd name="connsiteY0" fmla="*/ 0 h 65150"/>
                              <a:gd name="connsiteX1" fmla="*/ 221075 w 221075"/>
                              <a:gd name="connsiteY1" fmla="*/ 0 h 65150"/>
                              <a:gd name="connsiteX2" fmla="*/ 221075 w 221075"/>
                              <a:gd name="connsiteY2" fmla="*/ 65151 h 65150"/>
                              <a:gd name="connsiteX3" fmla="*/ 30480 w 221075"/>
                              <a:gd name="connsiteY3" fmla="*/ 65151 h 65150"/>
                              <a:gd name="connsiteX4" fmla="*/ 0 w 221075"/>
                              <a:gd name="connsiteY4" fmla="*/ 32575 h 65150"/>
                              <a:gd name="connsiteX5" fmla="*/ 0 w 221075"/>
                              <a:gd name="connsiteY5" fmla="*/ 32575 h 65150"/>
                              <a:gd name="connsiteX6" fmla="*/ 30480 w 221075"/>
                              <a:gd name="connsiteY6" fmla="*/ 0 h 651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21075" h="65150">
                                <a:moveTo>
                                  <a:pt x="30480" y="0"/>
                                </a:moveTo>
                                <a:lnTo>
                                  <a:pt x="221075" y="0"/>
                                </a:lnTo>
                                <a:lnTo>
                                  <a:pt x="221075" y="65151"/>
                                </a:lnTo>
                                <a:lnTo>
                                  <a:pt x="30480" y="65151"/>
                                </a:lnTo>
                                <a:cubicBezTo>
                                  <a:pt x="13621" y="65151"/>
                                  <a:pt x="0" y="50578"/>
                                  <a:pt x="0" y="32575"/>
                                </a:cubicBezTo>
                                <a:lnTo>
                                  <a:pt x="0" y="32575"/>
                                </a:lnTo>
                                <a:cubicBezTo>
                                  <a:pt x="0" y="14573"/>
                                  <a:pt x="13621" y="0"/>
                                  <a:pt x="3048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1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18" name="任意多边形: 形状 517"/>
                          <p:cNvSpPr/>
                          <p:nvPr/>
                        </p:nvSpPr>
                        <p:spPr>
                          <a:xfrm>
                            <a:off x="4908041" y="3954494"/>
                            <a:ext cx="220979" cy="65151"/>
                          </a:xfrm>
                          <a:custGeom>
                            <a:avLst/>
                            <a:gdLst>
                              <a:gd name="connsiteX0" fmla="*/ 27051 w 220979"/>
                              <a:gd name="connsiteY0" fmla="*/ 0 h 65151"/>
                              <a:gd name="connsiteX1" fmla="*/ 220980 w 220979"/>
                              <a:gd name="connsiteY1" fmla="*/ 0 h 65151"/>
                              <a:gd name="connsiteX2" fmla="*/ 220980 w 220979"/>
                              <a:gd name="connsiteY2" fmla="*/ 65151 h 65151"/>
                              <a:gd name="connsiteX3" fmla="*/ 27051 w 220979"/>
                              <a:gd name="connsiteY3" fmla="*/ 65151 h 65151"/>
                              <a:gd name="connsiteX4" fmla="*/ 0 w 220979"/>
                              <a:gd name="connsiteY4" fmla="*/ 38100 h 65151"/>
                              <a:gd name="connsiteX5" fmla="*/ 0 w 220979"/>
                              <a:gd name="connsiteY5" fmla="*/ 27146 h 65151"/>
                              <a:gd name="connsiteX6" fmla="*/ 27051 w 220979"/>
                              <a:gd name="connsiteY6" fmla="*/ 95 h 6515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20979" h="65151">
                                <a:moveTo>
                                  <a:pt x="27051" y="0"/>
                                </a:moveTo>
                                <a:lnTo>
                                  <a:pt x="220980" y="0"/>
                                </a:lnTo>
                                <a:lnTo>
                                  <a:pt x="220980" y="65151"/>
                                </a:lnTo>
                                <a:lnTo>
                                  <a:pt x="27051" y="65151"/>
                                </a:lnTo>
                                <a:cubicBezTo>
                                  <a:pt x="12097" y="65151"/>
                                  <a:pt x="0" y="53054"/>
                                  <a:pt x="0" y="38100"/>
                                </a:cubicBezTo>
                                <a:lnTo>
                                  <a:pt x="0" y="27146"/>
                                </a:lnTo>
                                <a:cubicBezTo>
                                  <a:pt x="0" y="12192"/>
                                  <a:pt x="12097" y="95"/>
                                  <a:pt x="27051" y="9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accent1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519" name="组合 518"/>
                          <p:cNvGrpSpPr/>
                          <p:nvPr/>
                        </p:nvGrpSpPr>
                        <p:grpSpPr>
                          <a:xfrm>
                            <a:off x="4962905" y="3650075"/>
                            <a:ext cx="1136999" cy="304514"/>
                            <a:chOff x="4962905" y="3650075"/>
                            <a:chExt cx="1136999" cy="304514"/>
                          </a:xfrm>
                        </p:grpSpPr>
                        <p:sp>
                          <p:nvSpPr>
                            <p:cNvPr id="520" name="任意多边形: 形状 519"/>
                            <p:cNvSpPr/>
                            <p:nvPr/>
                          </p:nvSpPr>
                          <p:spPr>
                            <a:xfrm>
                              <a:off x="4962905" y="3650075"/>
                              <a:ext cx="1136999" cy="304514"/>
                            </a:xfrm>
                            <a:custGeom>
                              <a:avLst/>
                              <a:gdLst>
                                <a:gd name="connsiteX0" fmla="*/ 0 w 1136999"/>
                                <a:gd name="connsiteY0" fmla="*/ 0 h 304514"/>
                                <a:gd name="connsiteX1" fmla="*/ 1010412 w 1136999"/>
                                <a:gd name="connsiteY1" fmla="*/ 0 h 304514"/>
                                <a:gd name="connsiteX2" fmla="*/ 1136999 w 1136999"/>
                                <a:gd name="connsiteY2" fmla="*/ 126587 h 304514"/>
                                <a:gd name="connsiteX3" fmla="*/ 1136999 w 1136999"/>
                                <a:gd name="connsiteY3" fmla="*/ 177927 h 304514"/>
                                <a:gd name="connsiteX4" fmla="*/ 1010412 w 1136999"/>
                                <a:gd name="connsiteY4" fmla="*/ 304514 h 304514"/>
                                <a:gd name="connsiteX5" fmla="*/ 0 w 1136999"/>
                                <a:gd name="connsiteY5" fmla="*/ 304514 h 304514"/>
                                <a:gd name="connsiteX6" fmla="*/ 0 w 1136999"/>
                                <a:gd name="connsiteY6" fmla="*/ 95 h 304514"/>
                                <a:gd name="connsiteX7" fmla="*/ 0 w 1136999"/>
                                <a:gd name="connsiteY7" fmla="*/ 95 h 30451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</a:cxnLst>
                              <a:rect l="l" t="t" r="r" b="b"/>
                              <a:pathLst>
                                <a:path w="1136999" h="304514">
                                  <a:moveTo>
                                    <a:pt x="0" y="0"/>
                                  </a:moveTo>
                                  <a:lnTo>
                                    <a:pt x="1010412" y="0"/>
                                  </a:lnTo>
                                  <a:cubicBezTo>
                                    <a:pt x="1080230" y="0"/>
                                    <a:pt x="1136999" y="56674"/>
                                    <a:pt x="1136999" y="126587"/>
                                  </a:cubicBezTo>
                                  <a:lnTo>
                                    <a:pt x="1136999" y="177927"/>
                                  </a:lnTo>
                                  <a:cubicBezTo>
                                    <a:pt x="1136999" y="247745"/>
                                    <a:pt x="1080326" y="304514"/>
                                    <a:pt x="1010412" y="304514"/>
                                  </a:cubicBezTo>
                                  <a:lnTo>
                                    <a:pt x="0" y="304514"/>
                                  </a:lnTo>
                                  <a:lnTo>
                                    <a:pt x="0" y="95"/>
                                  </a:lnTo>
                                  <a:lnTo>
                                    <a:pt x="0" y="9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9EEEC"/>
                            </a:solidFill>
                            <a:ln w="0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21" name="任意多边形: 形状 520"/>
                            <p:cNvSpPr/>
                            <p:nvPr/>
                          </p:nvSpPr>
                          <p:spPr>
                            <a:xfrm>
                              <a:off x="4962905" y="3690080"/>
                              <a:ext cx="1086993" cy="264413"/>
                            </a:xfrm>
                            <a:custGeom>
                              <a:avLst/>
                              <a:gdLst>
                                <a:gd name="connsiteX0" fmla="*/ 0 w 1086993"/>
                                <a:gd name="connsiteY0" fmla="*/ 0 h 264413"/>
                                <a:gd name="connsiteX1" fmla="*/ 984599 w 1086993"/>
                                <a:gd name="connsiteY1" fmla="*/ 0 h 264413"/>
                                <a:gd name="connsiteX2" fmla="*/ 1086993 w 1086993"/>
                                <a:gd name="connsiteY2" fmla="*/ 102394 h 264413"/>
                                <a:gd name="connsiteX3" fmla="*/ 1086993 w 1086993"/>
                                <a:gd name="connsiteY3" fmla="*/ 195739 h 264413"/>
                                <a:gd name="connsiteX4" fmla="*/ 1018318 w 1086993"/>
                                <a:gd name="connsiteY4" fmla="*/ 264414 h 264413"/>
                                <a:gd name="connsiteX5" fmla="*/ 0 w 1086993"/>
                                <a:gd name="connsiteY5" fmla="*/ 264414 h 264413"/>
                                <a:gd name="connsiteX6" fmla="*/ 0 w 1086993"/>
                                <a:gd name="connsiteY6" fmla="*/ 0 h 264413"/>
                                <a:gd name="connsiteX7" fmla="*/ 0 w 1086993"/>
                                <a:gd name="connsiteY7" fmla="*/ 0 h 264413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</a:cxnLst>
                              <a:rect l="l" t="t" r="r" b="b"/>
                              <a:pathLst>
                                <a:path w="1086993" h="264413">
                                  <a:moveTo>
                                    <a:pt x="0" y="0"/>
                                  </a:moveTo>
                                  <a:lnTo>
                                    <a:pt x="984599" y="0"/>
                                  </a:lnTo>
                                  <a:cubicBezTo>
                                    <a:pt x="1041082" y="0"/>
                                    <a:pt x="1086993" y="45910"/>
                                    <a:pt x="1086993" y="102394"/>
                                  </a:cubicBezTo>
                                  <a:lnTo>
                                    <a:pt x="1086993" y="195739"/>
                                  </a:lnTo>
                                  <a:cubicBezTo>
                                    <a:pt x="1086993" y="233648"/>
                                    <a:pt x="1056227" y="264414"/>
                                    <a:pt x="1018318" y="264414"/>
                                  </a:cubicBezTo>
                                  <a:lnTo>
                                    <a:pt x="0" y="264414"/>
                                  </a:lnTo>
                                  <a:lnTo>
                                    <a:pt x="0" y="0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 w="0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grpSp>
                          <p:nvGrpSpPr>
                            <p:cNvPr id="522" name="组合 521"/>
                            <p:cNvGrpSpPr/>
                            <p:nvPr/>
                          </p:nvGrpSpPr>
                          <p:grpSpPr>
                            <a:xfrm>
                              <a:off x="4962905" y="3744849"/>
                              <a:ext cx="1133284" cy="161448"/>
                              <a:chOff x="4962905" y="3744849"/>
                              <a:chExt cx="1133284" cy="161448"/>
                            </a:xfrm>
                          </p:grpSpPr>
                          <p:sp>
                            <p:nvSpPr>
                              <p:cNvPr id="523" name="任意多边形: 形状 522"/>
                              <p:cNvSpPr/>
                              <p:nvPr/>
                            </p:nvSpPr>
                            <p:spPr>
                              <a:xfrm>
                                <a:off x="4962905" y="3744849"/>
                                <a:ext cx="1095946" cy="9525"/>
                              </a:xfrm>
                              <a:custGeom>
                                <a:avLst/>
                                <a:gdLst>
                                  <a:gd name="connsiteX0" fmla="*/ 1095947 w 1095946"/>
                                  <a:gd name="connsiteY0" fmla="*/ 0 h 9525"/>
                                  <a:gd name="connsiteX1" fmla="*/ 0 w 1095946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1095946" h="9525">
                                    <a:moveTo>
                                      <a:pt x="1095947" y="0"/>
                                    </a:move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ln w="10573" cap="flat">
                                <a:solidFill>
                                  <a:srgbClr val="F1F4F6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524" name="任意多边形: 形状 523"/>
                              <p:cNvSpPr/>
                              <p:nvPr/>
                            </p:nvSpPr>
                            <p:spPr>
                              <a:xfrm>
                                <a:off x="4962905" y="3798665"/>
                                <a:ext cx="1133284" cy="9525"/>
                              </a:xfrm>
                              <a:custGeom>
                                <a:avLst/>
                                <a:gdLst>
                                  <a:gd name="connsiteX0" fmla="*/ 1133285 w 1133284"/>
                                  <a:gd name="connsiteY0" fmla="*/ 0 h 9525"/>
                                  <a:gd name="connsiteX1" fmla="*/ 0 w 1133284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1133284" h="9525">
                                    <a:moveTo>
                                      <a:pt x="1133285" y="0"/>
                                    </a:move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ln w="10573" cap="flat">
                                <a:solidFill>
                                  <a:srgbClr val="F1F4F6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525" name="任意多边形: 形状 524"/>
                              <p:cNvSpPr/>
                              <p:nvPr/>
                            </p:nvSpPr>
                            <p:spPr>
                              <a:xfrm>
                                <a:off x="4962905" y="3852481"/>
                                <a:ext cx="1133284" cy="9525"/>
                              </a:xfrm>
                              <a:custGeom>
                                <a:avLst/>
                                <a:gdLst>
                                  <a:gd name="connsiteX0" fmla="*/ 1133285 w 1133284"/>
                                  <a:gd name="connsiteY0" fmla="*/ 0 h 9525"/>
                                  <a:gd name="connsiteX1" fmla="*/ 0 w 1133284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1133284" h="9525">
                                    <a:moveTo>
                                      <a:pt x="1133285" y="0"/>
                                    </a:move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ln w="10573" cap="flat">
                                <a:solidFill>
                                  <a:srgbClr val="F1F4F6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526" name="任意多边形: 形状 525"/>
                              <p:cNvSpPr/>
                              <p:nvPr/>
                            </p:nvSpPr>
                            <p:spPr>
                              <a:xfrm>
                                <a:off x="4962905" y="3906297"/>
                                <a:ext cx="1133284" cy="9525"/>
                              </a:xfrm>
                              <a:custGeom>
                                <a:avLst/>
                                <a:gdLst>
                                  <a:gd name="connsiteX0" fmla="*/ 1133285 w 1133284"/>
                                  <a:gd name="connsiteY0" fmla="*/ 0 h 9525"/>
                                  <a:gd name="connsiteX1" fmla="*/ 0 w 1133284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1133284" h="9525">
                                    <a:moveTo>
                                      <a:pt x="1133285" y="0"/>
                                    </a:moveTo>
                                    <a:lnTo>
                                      <a:pt x="0" y="0"/>
                                    </a:lnTo>
                                  </a:path>
                                </a:pathLst>
                              </a:custGeom>
                              <a:ln w="10573" cap="flat">
                                <a:solidFill>
                                  <a:srgbClr val="F1F4F6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11" name="组合 510"/>
                        <p:cNvGrpSpPr/>
                        <p:nvPr/>
                      </p:nvGrpSpPr>
                      <p:grpSpPr>
                        <a:xfrm>
                          <a:off x="5737859" y="3744182"/>
                          <a:ext cx="170783" cy="187642"/>
                          <a:chOff x="5737859" y="3744182"/>
                          <a:chExt cx="170783" cy="187642"/>
                        </a:xfrm>
                      </p:grpSpPr>
                      <p:sp>
                        <p:nvSpPr>
                          <p:cNvPr id="512" name="任意多边形: 形状 511"/>
                          <p:cNvSpPr/>
                          <p:nvPr/>
                        </p:nvSpPr>
                        <p:spPr>
                          <a:xfrm>
                            <a:off x="5784436" y="3744182"/>
                            <a:ext cx="124206" cy="187642"/>
                          </a:xfrm>
                          <a:custGeom>
                            <a:avLst/>
                            <a:gdLst>
                              <a:gd name="connsiteX0" fmla="*/ 0 w 124206"/>
                              <a:gd name="connsiteY0" fmla="*/ 0 h 187642"/>
                              <a:gd name="connsiteX1" fmla="*/ 0 w 124206"/>
                              <a:gd name="connsiteY1" fmla="*/ 187643 h 187642"/>
                              <a:gd name="connsiteX2" fmla="*/ 62103 w 124206"/>
                              <a:gd name="connsiteY2" fmla="*/ 149638 h 187642"/>
                              <a:gd name="connsiteX3" fmla="*/ 124206 w 124206"/>
                              <a:gd name="connsiteY3" fmla="*/ 187643 h 187642"/>
                              <a:gd name="connsiteX4" fmla="*/ 124206 w 124206"/>
                              <a:gd name="connsiteY4" fmla="*/ 0 h 18764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24206" h="187642">
                                <a:moveTo>
                                  <a:pt x="0" y="0"/>
                                </a:moveTo>
                                <a:lnTo>
                                  <a:pt x="0" y="187643"/>
                                </a:lnTo>
                                <a:lnTo>
                                  <a:pt x="62103" y="149638"/>
                                </a:lnTo>
                                <a:lnTo>
                                  <a:pt x="124206" y="187643"/>
                                </a:lnTo>
                                <a:lnTo>
                                  <a:pt x="124206" y="0"/>
                                </a:lnTo>
                              </a:path>
                            </a:pathLst>
                          </a:custGeom>
                          <a:solidFill>
                            <a:srgbClr val="DEE5E3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13" name="任意多边形: 形状 512"/>
                          <p:cNvSpPr/>
                          <p:nvPr/>
                        </p:nvSpPr>
                        <p:spPr>
                          <a:xfrm>
                            <a:off x="5737859" y="3744182"/>
                            <a:ext cx="170783" cy="149637"/>
                          </a:xfrm>
                          <a:custGeom>
                            <a:avLst/>
                            <a:gdLst>
                              <a:gd name="connsiteX0" fmla="*/ 0 w 170783"/>
                              <a:gd name="connsiteY0" fmla="*/ 149638 h 149637"/>
                              <a:gd name="connsiteX1" fmla="*/ 70390 w 170783"/>
                              <a:gd name="connsiteY1" fmla="*/ 111633 h 149637"/>
                              <a:gd name="connsiteX2" fmla="*/ 124206 w 170783"/>
                              <a:gd name="connsiteY2" fmla="*/ 149638 h 149637"/>
                              <a:gd name="connsiteX3" fmla="*/ 170783 w 170783"/>
                              <a:gd name="connsiteY3" fmla="*/ 0 h 149637"/>
                              <a:gd name="connsiteX4" fmla="*/ 46577 w 170783"/>
                              <a:gd name="connsiteY4" fmla="*/ 0 h 149637"/>
                              <a:gd name="connsiteX5" fmla="*/ 0 w 170783"/>
                              <a:gd name="connsiteY5" fmla="*/ 149638 h 14963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170783" h="149637">
                                <a:moveTo>
                                  <a:pt x="0" y="149638"/>
                                </a:moveTo>
                                <a:lnTo>
                                  <a:pt x="70390" y="111633"/>
                                </a:lnTo>
                                <a:lnTo>
                                  <a:pt x="124206" y="149638"/>
                                </a:lnTo>
                                <a:lnTo>
                                  <a:pt x="170783" y="0"/>
                                </a:lnTo>
                                <a:lnTo>
                                  <a:pt x="46577" y="0"/>
                                </a:lnTo>
                                <a:lnTo>
                                  <a:pt x="0" y="1496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75000"/>
                            </a:schemeClr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480" name="组合 479"/>
                      <p:cNvGrpSpPr/>
                      <p:nvPr/>
                    </p:nvGrpSpPr>
                    <p:grpSpPr>
                      <a:xfrm>
                        <a:off x="5079110" y="3270884"/>
                        <a:ext cx="2037683" cy="315087"/>
                        <a:chOff x="5079110" y="3270884"/>
                        <a:chExt cx="2037683" cy="315087"/>
                      </a:xfrm>
                    </p:grpSpPr>
                    <p:sp>
                      <p:nvSpPr>
                        <p:cNvPr id="497" name="任意多边形: 形状 496"/>
                        <p:cNvSpPr/>
                        <p:nvPr/>
                      </p:nvSpPr>
                      <p:spPr>
                        <a:xfrm>
                          <a:off x="5079110" y="3270885"/>
                          <a:ext cx="1990915" cy="315087"/>
                        </a:xfrm>
                        <a:custGeom>
                          <a:avLst/>
                          <a:gdLst>
                            <a:gd name="connsiteX0" fmla="*/ 1990820 w 1990915"/>
                            <a:gd name="connsiteY0" fmla="*/ 0 h 315087"/>
                            <a:gd name="connsiteX1" fmla="*/ 1990820 w 1990915"/>
                            <a:gd name="connsiteY1" fmla="*/ 315087 h 315087"/>
                            <a:gd name="connsiteX2" fmla="*/ 105918 w 1990915"/>
                            <a:gd name="connsiteY2" fmla="*/ 315087 h 315087"/>
                            <a:gd name="connsiteX3" fmla="*/ 6286 w 1990915"/>
                            <a:gd name="connsiteY3" fmla="*/ 251365 h 315087"/>
                            <a:gd name="connsiteX4" fmla="*/ 0 w 1990915"/>
                            <a:gd name="connsiteY4" fmla="*/ 218789 h 315087"/>
                            <a:gd name="connsiteX5" fmla="*/ 0 w 1990915"/>
                            <a:gd name="connsiteY5" fmla="*/ 96298 h 315087"/>
                            <a:gd name="connsiteX6" fmla="*/ 7048 w 1990915"/>
                            <a:gd name="connsiteY6" fmla="*/ 61913 h 315087"/>
                            <a:gd name="connsiteX7" fmla="*/ 105918 w 1990915"/>
                            <a:gd name="connsiteY7" fmla="*/ 0 h 315087"/>
                            <a:gd name="connsiteX8" fmla="*/ 1990916 w 1990915"/>
                            <a:gd name="connsiteY8" fmla="*/ 0 h 3150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990915" h="315087">
                              <a:moveTo>
                                <a:pt x="1990820" y="0"/>
                              </a:moveTo>
                              <a:lnTo>
                                <a:pt x="1990820" y="315087"/>
                              </a:lnTo>
                              <a:lnTo>
                                <a:pt x="105918" y="315087"/>
                              </a:lnTo>
                              <a:cubicBezTo>
                                <a:pt x="60008" y="315087"/>
                                <a:pt x="20860" y="288512"/>
                                <a:pt x="6286" y="251365"/>
                              </a:cubicBezTo>
                              <a:cubicBezTo>
                                <a:pt x="2191" y="241173"/>
                                <a:pt x="0" y="230219"/>
                                <a:pt x="0" y="218789"/>
                              </a:cubicBezTo>
                              <a:lnTo>
                                <a:pt x="0" y="96298"/>
                              </a:lnTo>
                              <a:cubicBezTo>
                                <a:pt x="0" y="84201"/>
                                <a:pt x="2477" y="72580"/>
                                <a:pt x="7048" y="61913"/>
                              </a:cubicBezTo>
                              <a:cubicBezTo>
                                <a:pt x="22193" y="25813"/>
                                <a:pt x="60865" y="0"/>
                                <a:pt x="105918" y="0"/>
                              </a:cubicBezTo>
                              <a:lnTo>
                                <a:pt x="1990916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98" name="任意多边形: 形状 497"/>
                        <p:cNvSpPr/>
                        <p:nvPr/>
                      </p:nvSpPr>
                      <p:spPr>
                        <a:xfrm>
                          <a:off x="5079110" y="3332702"/>
                          <a:ext cx="1072896" cy="189547"/>
                        </a:xfrm>
                        <a:custGeom>
                          <a:avLst/>
                          <a:gdLst>
                            <a:gd name="connsiteX0" fmla="*/ 1072896 w 1072896"/>
                            <a:gd name="connsiteY0" fmla="*/ 0 h 189547"/>
                            <a:gd name="connsiteX1" fmla="*/ 1072896 w 1072896"/>
                            <a:gd name="connsiteY1" fmla="*/ 189548 h 189547"/>
                            <a:gd name="connsiteX2" fmla="*/ 6286 w 1072896"/>
                            <a:gd name="connsiteY2" fmla="*/ 189548 h 189547"/>
                            <a:gd name="connsiteX3" fmla="*/ 0 w 1072896"/>
                            <a:gd name="connsiteY3" fmla="*/ 156972 h 189547"/>
                            <a:gd name="connsiteX4" fmla="*/ 0 w 1072896"/>
                            <a:gd name="connsiteY4" fmla="*/ 34480 h 189547"/>
                            <a:gd name="connsiteX5" fmla="*/ 7048 w 1072896"/>
                            <a:gd name="connsiteY5" fmla="*/ 95 h 189547"/>
                            <a:gd name="connsiteX6" fmla="*/ 1072896 w 1072896"/>
                            <a:gd name="connsiteY6" fmla="*/ 95 h 18954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072896" h="189547">
                              <a:moveTo>
                                <a:pt x="1072896" y="0"/>
                              </a:moveTo>
                              <a:lnTo>
                                <a:pt x="1072896" y="189548"/>
                              </a:lnTo>
                              <a:lnTo>
                                <a:pt x="6286" y="189548"/>
                              </a:lnTo>
                              <a:cubicBezTo>
                                <a:pt x="2191" y="179356"/>
                                <a:pt x="0" y="168402"/>
                                <a:pt x="0" y="156972"/>
                              </a:cubicBezTo>
                              <a:lnTo>
                                <a:pt x="0" y="34480"/>
                              </a:lnTo>
                              <a:cubicBezTo>
                                <a:pt x="0" y="22384"/>
                                <a:pt x="2477" y="10763"/>
                                <a:pt x="7048" y="95"/>
                              </a:cubicBezTo>
                              <a:lnTo>
                                <a:pt x="1072896" y="95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99" name="任意多边形: 形状 498"/>
                        <p:cNvSpPr/>
                        <p:nvPr/>
                      </p:nvSpPr>
                      <p:spPr>
                        <a:xfrm rot="-10800000">
                          <a:off x="6033801" y="3270884"/>
                          <a:ext cx="1005458" cy="315087"/>
                        </a:xfrm>
                        <a:custGeom>
                          <a:avLst/>
                          <a:gdLst>
                            <a:gd name="connsiteX0" fmla="*/ 0 w 1005458"/>
                            <a:gd name="connsiteY0" fmla="*/ 0 h 315087"/>
                            <a:gd name="connsiteX1" fmla="*/ 874490 w 1005458"/>
                            <a:gd name="connsiteY1" fmla="*/ 0 h 315087"/>
                            <a:gd name="connsiteX2" fmla="*/ 1005459 w 1005458"/>
                            <a:gd name="connsiteY2" fmla="*/ 130969 h 315087"/>
                            <a:gd name="connsiteX3" fmla="*/ 1005459 w 1005458"/>
                            <a:gd name="connsiteY3" fmla="*/ 184118 h 315087"/>
                            <a:gd name="connsiteX4" fmla="*/ 874490 w 1005458"/>
                            <a:gd name="connsiteY4" fmla="*/ 315087 h 315087"/>
                            <a:gd name="connsiteX5" fmla="*/ 0 w 1005458"/>
                            <a:gd name="connsiteY5" fmla="*/ 315087 h 315087"/>
                            <a:gd name="connsiteX6" fmla="*/ 0 w 1005458"/>
                            <a:gd name="connsiteY6" fmla="*/ 0 h 315087"/>
                            <a:gd name="connsiteX7" fmla="*/ 0 w 1005458"/>
                            <a:gd name="connsiteY7" fmla="*/ 0 h 3150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005458" h="315087">
                              <a:moveTo>
                                <a:pt x="0" y="0"/>
                              </a:moveTo>
                              <a:lnTo>
                                <a:pt x="874490" y="0"/>
                              </a:lnTo>
                              <a:cubicBezTo>
                                <a:pt x="946785" y="0"/>
                                <a:pt x="1005459" y="58674"/>
                                <a:pt x="1005459" y="130969"/>
                              </a:cubicBezTo>
                              <a:lnTo>
                                <a:pt x="1005459" y="184118"/>
                              </a:lnTo>
                              <a:cubicBezTo>
                                <a:pt x="1005459" y="256413"/>
                                <a:pt x="946785" y="315087"/>
                                <a:pt x="874490" y="315087"/>
                              </a:cubicBezTo>
                              <a:lnTo>
                                <a:pt x="0" y="315087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0" name="任意多边形: 形状 499"/>
                        <p:cNvSpPr/>
                        <p:nvPr/>
                      </p:nvSpPr>
                      <p:spPr>
                        <a:xfrm>
                          <a:off x="6928294" y="3270885"/>
                          <a:ext cx="188499" cy="47243"/>
                        </a:xfrm>
                        <a:custGeom>
                          <a:avLst/>
                          <a:gdLst>
                            <a:gd name="connsiteX0" fmla="*/ 162496 w 188499"/>
                            <a:gd name="connsiteY0" fmla="*/ 0 h 47243"/>
                            <a:gd name="connsiteX1" fmla="*/ 0 w 188499"/>
                            <a:gd name="connsiteY1" fmla="*/ 0 h 47243"/>
                            <a:gd name="connsiteX2" fmla="*/ 0 w 188499"/>
                            <a:gd name="connsiteY2" fmla="*/ 47244 h 47243"/>
                            <a:gd name="connsiteX3" fmla="*/ 162496 w 188499"/>
                            <a:gd name="connsiteY3" fmla="*/ 47244 h 47243"/>
                            <a:gd name="connsiteX4" fmla="*/ 188500 w 188499"/>
                            <a:gd name="connsiteY4" fmla="*/ 23622 h 47243"/>
                            <a:gd name="connsiteX5" fmla="*/ 188500 w 188499"/>
                            <a:gd name="connsiteY5" fmla="*/ 23622 h 47243"/>
                            <a:gd name="connsiteX6" fmla="*/ 162496 w 188499"/>
                            <a:gd name="connsiteY6" fmla="*/ 0 h 472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88499" h="47243">
                              <a:moveTo>
                                <a:pt x="162496" y="0"/>
                              </a:moveTo>
                              <a:lnTo>
                                <a:pt x="0" y="0"/>
                              </a:lnTo>
                              <a:lnTo>
                                <a:pt x="0" y="47244"/>
                              </a:lnTo>
                              <a:lnTo>
                                <a:pt x="162496" y="47244"/>
                              </a:lnTo>
                              <a:cubicBezTo>
                                <a:pt x="176879" y="47244"/>
                                <a:pt x="188500" y="36671"/>
                                <a:pt x="188500" y="23622"/>
                              </a:cubicBezTo>
                              <a:lnTo>
                                <a:pt x="188500" y="23622"/>
                              </a:lnTo>
                              <a:cubicBezTo>
                                <a:pt x="188500" y="10573"/>
                                <a:pt x="176879" y="0"/>
                                <a:pt x="16249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01" name="任意多边形: 形状 500"/>
                        <p:cNvSpPr/>
                        <p:nvPr/>
                      </p:nvSpPr>
                      <p:spPr>
                        <a:xfrm rot="10800000">
                          <a:off x="6928198" y="3538727"/>
                          <a:ext cx="188499" cy="47244"/>
                        </a:xfrm>
                        <a:custGeom>
                          <a:avLst/>
                          <a:gdLst>
                            <a:gd name="connsiteX0" fmla="*/ 19621 w 188499"/>
                            <a:gd name="connsiteY0" fmla="*/ 0 h 47244"/>
                            <a:gd name="connsiteX1" fmla="*/ 188500 w 188499"/>
                            <a:gd name="connsiteY1" fmla="*/ 0 h 47244"/>
                            <a:gd name="connsiteX2" fmla="*/ 188500 w 188499"/>
                            <a:gd name="connsiteY2" fmla="*/ 47244 h 47244"/>
                            <a:gd name="connsiteX3" fmla="*/ 19621 w 188499"/>
                            <a:gd name="connsiteY3" fmla="*/ 47244 h 47244"/>
                            <a:gd name="connsiteX4" fmla="*/ 0 w 188499"/>
                            <a:gd name="connsiteY4" fmla="*/ 27623 h 47244"/>
                            <a:gd name="connsiteX5" fmla="*/ 0 w 188499"/>
                            <a:gd name="connsiteY5" fmla="*/ 19622 h 47244"/>
                            <a:gd name="connsiteX6" fmla="*/ 19621 w 188499"/>
                            <a:gd name="connsiteY6" fmla="*/ 0 h 4724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88499" h="47244">
                              <a:moveTo>
                                <a:pt x="19621" y="0"/>
                              </a:moveTo>
                              <a:lnTo>
                                <a:pt x="188500" y="0"/>
                              </a:lnTo>
                              <a:lnTo>
                                <a:pt x="188500" y="47244"/>
                              </a:lnTo>
                              <a:lnTo>
                                <a:pt x="19621" y="47244"/>
                              </a:lnTo>
                              <a:cubicBezTo>
                                <a:pt x="8763" y="47244"/>
                                <a:pt x="0" y="38481"/>
                                <a:pt x="0" y="27623"/>
                              </a:cubicBezTo>
                              <a:lnTo>
                                <a:pt x="0" y="19622"/>
                              </a:lnTo>
                              <a:cubicBezTo>
                                <a:pt x="0" y="8763"/>
                                <a:pt x="8763" y="0"/>
                                <a:pt x="1962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502" name="组合 501"/>
                        <p:cNvGrpSpPr/>
                        <p:nvPr/>
                      </p:nvGrpSpPr>
                      <p:grpSpPr>
                        <a:xfrm>
                          <a:off x="6100380" y="3318129"/>
                          <a:ext cx="969549" cy="220598"/>
                          <a:chOff x="6100380" y="3318129"/>
                          <a:chExt cx="969549" cy="220598"/>
                        </a:xfrm>
                      </p:grpSpPr>
                      <p:sp>
                        <p:nvSpPr>
                          <p:cNvPr id="503" name="任意多边形: 形状 502"/>
                          <p:cNvSpPr/>
                          <p:nvPr/>
                        </p:nvSpPr>
                        <p:spPr>
                          <a:xfrm>
                            <a:off x="6100380" y="3318129"/>
                            <a:ext cx="969549" cy="220598"/>
                          </a:xfrm>
                          <a:custGeom>
                            <a:avLst/>
                            <a:gdLst>
                              <a:gd name="connsiteX0" fmla="*/ 969550 w 969549"/>
                              <a:gd name="connsiteY0" fmla="*/ 0 h 220598"/>
                              <a:gd name="connsiteX1" fmla="*/ 969550 w 969549"/>
                              <a:gd name="connsiteY1" fmla="*/ 220599 h 220598"/>
                              <a:gd name="connsiteX2" fmla="*/ 110395 w 969549"/>
                              <a:gd name="connsiteY2" fmla="*/ 220599 h 220598"/>
                              <a:gd name="connsiteX3" fmla="*/ 58198 w 969549"/>
                              <a:gd name="connsiteY3" fmla="*/ 207454 h 220598"/>
                              <a:gd name="connsiteX4" fmla="*/ 0 w 969549"/>
                              <a:gd name="connsiteY4" fmla="*/ 110204 h 220598"/>
                              <a:gd name="connsiteX5" fmla="*/ 32290 w 969549"/>
                              <a:gd name="connsiteY5" fmla="*/ 32290 h 220598"/>
                              <a:gd name="connsiteX6" fmla="*/ 110299 w 969549"/>
                              <a:gd name="connsiteY6" fmla="*/ 0 h 220598"/>
                              <a:gd name="connsiteX7" fmla="*/ 969455 w 969549"/>
                              <a:gd name="connsiteY7" fmla="*/ 0 h 22059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969549" h="220598">
                                <a:moveTo>
                                  <a:pt x="969550" y="0"/>
                                </a:moveTo>
                                <a:lnTo>
                                  <a:pt x="969550" y="220599"/>
                                </a:lnTo>
                                <a:lnTo>
                                  <a:pt x="110395" y="220599"/>
                                </a:lnTo>
                                <a:cubicBezTo>
                                  <a:pt x="91535" y="220599"/>
                                  <a:pt x="73819" y="215836"/>
                                  <a:pt x="58198" y="207454"/>
                                </a:cubicBezTo>
                                <a:cubicBezTo>
                                  <a:pt x="23527" y="188881"/>
                                  <a:pt x="0" y="152305"/>
                                  <a:pt x="0" y="110204"/>
                                </a:cubicBezTo>
                                <a:cubicBezTo>
                                  <a:pt x="0" y="79724"/>
                                  <a:pt x="12382" y="52197"/>
                                  <a:pt x="32290" y="32290"/>
                                </a:cubicBezTo>
                                <a:cubicBezTo>
                                  <a:pt x="52197" y="12287"/>
                                  <a:pt x="79819" y="0"/>
                                  <a:pt x="110299" y="0"/>
                                </a:cubicBezTo>
                                <a:lnTo>
                                  <a:pt x="969455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E9EEEC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504" name="任意多边形: 形状 503"/>
                          <p:cNvSpPr/>
                          <p:nvPr/>
                        </p:nvSpPr>
                        <p:spPr>
                          <a:xfrm>
                            <a:off x="6143053" y="3346989"/>
                            <a:ext cx="926877" cy="191738"/>
                          </a:xfrm>
                          <a:custGeom>
                            <a:avLst/>
                            <a:gdLst>
                              <a:gd name="connsiteX0" fmla="*/ 926878 w 926877"/>
                              <a:gd name="connsiteY0" fmla="*/ 95 h 191738"/>
                              <a:gd name="connsiteX1" fmla="*/ 926878 w 926877"/>
                              <a:gd name="connsiteY1" fmla="*/ 191738 h 191738"/>
                              <a:gd name="connsiteX2" fmla="*/ 67723 w 926877"/>
                              <a:gd name="connsiteY2" fmla="*/ 191738 h 191738"/>
                              <a:gd name="connsiteX3" fmla="*/ 15526 w 926877"/>
                              <a:gd name="connsiteY3" fmla="*/ 178594 h 191738"/>
                              <a:gd name="connsiteX4" fmla="*/ 0 w 926877"/>
                              <a:gd name="connsiteY4" fmla="*/ 142875 h 191738"/>
                              <a:gd name="connsiteX5" fmla="*/ 0 w 926877"/>
                              <a:gd name="connsiteY5" fmla="*/ 126873 h 191738"/>
                              <a:gd name="connsiteX6" fmla="*/ 126873 w 926877"/>
                              <a:gd name="connsiteY6" fmla="*/ 0 h 191738"/>
                              <a:gd name="connsiteX7" fmla="*/ 926878 w 926877"/>
                              <a:gd name="connsiteY7" fmla="*/ 0 h 19173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926877" h="191738">
                                <a:moveTo>
                                  <a:pt x="926878" y="95"/>
                                </a:moveTo>
                                <a:lnTo>
                                  <a:pt x="926878" y="191738"/>
                                </a:lnTo>
                                <a:lnTo>
                                  <a:pt x="67723" y="191738"/>
                                </a:lnTo>
                                <a:cubicBezTo>
                                  <a:pt x="48863" y="191738"/>
                                  <a:pt x="31147" y="186976"/>
                                  <a:pt x="15526" y="178594"/>
                                </a:cubicBezTo>
                                <a:cubicBezTo>
                                  <a:pt x="5905" y="169736"/>
                                  <a:pt x="0" y="156972"/>
                                  <a:pt x="0" y="142875"/>
                                </a:cubicBezTo>
                                <a:lnTo>
                                  <a:pt x="0" y="126873"/>
                                </a:lnTo>
                                <a:cubicBezTo>
                                  <a:pt x="0" y="56769"/>
                                  <a:pt x="56769" y="0"/>
                                  <a:pt x="126873" y="0"/>
                                </a:cubicBezTo>
                                <a:lnTo>
                                  <a:pt x="92687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505" name="组合 504"/>
                          <p:cNvGrpSpPr/>
                          <p:nvPr/>
                        </p:nvGrpSpPr>
                        <p:grpSpPr>
                          <a:xfrm>
                            <a:off x="6103714" y="3386709"/>
                            <a:ext cx="966216" cy="117062"/>
                            <a:chOff x="6103714" y="3386709"/>
                            <a:chExt cx="966216" cy="117062"/>
                          </a:xfrm>
                        </p:grpSpPr>
                        <p:sp>
                          <p:nvSpPr>
                            <p:cNvPr id="506" name="任意多边形: 形状 505"/>
                            <p:cNvSpPr/>
                            <p:nvPr/>
                          </p:nvSpPr>
                          <p:spPr>
                            <a:xfrm>
                              <a:off x="6135528" y="3386709"/>
                              <a:ext cx="934402" cy="9525"/>
                            </a:xfrm>
                            <a:custGeom>
                              <a:avLst/>
                              <a:gdLst>
                                <a:gd name="connsiteX0" fmla="*/ 0 w 934402"/>
                                <a:gd name="connsiteY0" fmla="*/ 0 h 9525"/>
                                <a:gd name="connsiteX1" fmla="*/ 934403 w 934402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934402" h="9525">
                                  <a:moveTo>
                                    <a:pt x="0" y="0"/>
                                  </a:moveTo>
                                  <a:lnTo>
                                    <a:pt x="934403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07" name="任意多边形: 形状 506"/>
                            <p:cNvSpPr/>
                            <p:nvPr/>
                          </p:nvSpPr>
                          <p:spPr>
                            <a:xfrm>
                              <a:off x="6103714" y="3425761"/>
                              <a:ext cx="966216" cy="9525"/>
                            </a:xfrm>
                            <a:custGeom>
                              <a:avLst/>
                              <a:gdLst>
                                <a:gd name="connsiteX0" fmla="*/ 0 w 966216"/>
                                <a:gd name="connsiteY0" fmla="*/ 0 h 9525"/>
                                <a:gd name="connsiteX1" fmla="*/ 966216 w 966216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966216" h="9525">
                                  <a:moveTo>
                                    <a:pt x="0" y="0"/>
                                  </a:moveTo>
                                  <a:lnTo>
                                    <a:pt x="966216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08" name="任意多边形: 形状 507"/>
                            <p:cNvSpPr/>
                            <p:nvPr/>
                          </p:nvSpPr>
                          <p:spPr>
                            <a:xfrm>
                              <a:off x="6103714" y="3464814"/>
                              <a:ext cx="966216" cy="9525"/>
                            </a:xfrm>
                            <a:custGeom>
                              <a:avLst/>
                              <a:gdLst>
                                <a:gd name="connsiteX0" fmla="*/ 0 w 966216"/>
                                <a:gd name="connsiteY0" fmla="*/ 0 h 9525"/>
                                <a:gd name="connsiteX1" fmla="*/ 966216 w 966216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966216" h="9525">
                                  <a:moveTo>
                                    <a:pt x="0" y="0"/>
                                  </a:moveTo>
                                  <a:lnTo>
                                    <a:pt x="966216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09" name="任意多边形: 形状 508"/>
                            <p:cNvSpPr/>
                            <p:nvPr/>
                          </p:nvSpPr>
                          <p:spPr>
                            <a:xfrm>
                              <a:off x="6103714" y="3503771"/>
                              <a:ext cx="966216" cy="9525"/>
                            </a:xfrm>
                            <a:custGeom>
                              <a:avLst/>
                              <a:gdLst>
                                <a:gd name="connsiteX0" fmla="*/ 0 w 966216"/>
                                <a:gd name="connsiteY0" fmla="*/ 0 h 9525"/>
                                <a:gd name="connsiteX1" fmla="*/ 966216 w 966216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966216" h="9525">
                                  <a:moveTo>
                                    <a:pt x="0" y="0"/>
                                  </a:moveTo>
                                  <a:lnTo>
                                    <a:pt x="966216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481" name="组合 480"/>
                      <p:cNvGrpSpPr/>
                      <p:nvPr/>
                    </p:nvGrpSpPr>
                    <p:grpSpPr>
                      <a:xfrm>
                        <a:off x="4891087" y="2838450"/>
                        <a:ext cx="2348484" cy="432435"/>
                        <a:chOff x="4891087" y="2838450"/>
                        <a:chExt cx="2348484" cy="432435"/>
                      </a:xfrm>
                    </p:grpSpPr>
                    <p:sp>
                      <p:nvSpPr>
                        <p:cNvPr id="482" name="任意多边形: 形状 481"/>
                        <p:cNvSpPr/>
                        <p:nvPr/>
                      </p:nvSpPr>
                      <p:spPr>
                        <a:xfrm>
                          <a:off x="4891087" y="2838450"/>
                          <a:ext cx="2290191" cy="432339"/>
                        </a:xfrm>
                        <a:custGeom>
                          <a:avLst/>
                          <a:gdLst>
                            <a:gd name="connsiteX0" fmla="*/ 2290191 w 2290191"/>
                            <a:gd name="connsiteY0" fmla="*/ 0 h 432339"/>
                            <a:gd name="connsiteX1" fmla="*/ 2290191 w 2290191"/>
                            <a:gd name="connsiteY1" fmla="*/ 432340 h 432339"/>
                            <a:gd name="connsiteX2" fmla="*/ 216218 w 2290191"/>
                            <a:gd name="connsiteY2" fmla="*/ 432340 h 432339"/>
                            <a:gd name="connsiteX3" fmla="*/ 42577 w 2290191"/>
                            <a:gd name="connsiteY3" fmla="*/ 344900 h 432339"/>
                            <a:gd name="connsiteX4" fmla="*/ 0 w 2290191"/>
                            <a:gd name="connsiteY4" fmla="*/ 216218 h 432339"/>
                            <a:gd name="connsiteX5" fmla="*/ 42577 w 2290191"/>
                            <a:gd name="connsiteY5" fmla="*/ 87440 h 432339"/>
                            <a:gd name="connsiteX6" fmla="*/ 63341 w 2290191"/>
                            <a:gd name="connsiteY6" fmla="*/ 63437 h 432339"/>
                            <a:gd name="connsiteX7" fmla="*/ 216218 w 2290191"/>
                            <a:gd name="connsiteY7" fmla="*/ 0 h 432339"/>
                            <a:gd name="connsiteX8" fmla="*/ 2290096 w 2290191"/>
                            <a:gd name="connsiteY8" fmla="*/ 0 h 43233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290191" h="432339">
                              <a:moveTo>
                                <a:pt x="2290191" y="0"/>
                              </a:moveTo>
                              <a:lnTo>
                                <a:pt x="2290191" y="432340"/>
                              </a:lnTo>
                              <a:lnTo>
                                <a:pt x="216218" y="432340"/>
                              </a:lnTo>
                              <a:cubicBezTo>
                                <a:pt x="145066" y="432340"/>
                                <a:pt x="81820" y="397955"/>
                                <a:pt x="42577" y="344900"/>
                              </a:cubicBezTo>
                              <a:cubicBezTo>
                                <a:pt x="15812" y="308991"/>
                                <a:pt x="0" y="264414"/>
                                <a:pt x="0" y="216218"/>
                              </a:cubicBezTo>
                              <a:cubicBezTo>
                                <a:pt x="0" y="168021"/>
                                <a:pt x="15812" y="123349"/>
                                <a:pt x="42577" y="87440"/>
                              </a:cubicBezTo>
                              <a:cubicBezTo>
                                <a:pt x="48959" y="78962"/>
                                <a:pt x="55817" y="70961"/>
                                <a:pt x="63341" y="63437"/>
                              </a:cubicBezTo>
                              <a:cubicBezTo>
                                <a:pt x="102394" y="24289"/>
                                <a:pt x="156591" y="0"/>
                                <a:pt x="216218" y="0"/>
                              </a:cubicBezTo>
                              <a:lnTo>
                                <a:pt x="2290096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83" name="任意多边形: 形状 482"/>
                        <p:cNvSpPr/>
                        <p:nvPr/>
                      </p:nvSpPr>
                      <p:spPr>
                        <a:xfrm>
                          <a:off x="4891087" y="2925794"/>
                          <a:ext cx="1335119" cy="257651"/>
                        </a:xfrm>
                        <a:custGeom>
                          <a:avLst/>
                          <a:gdLst>
                            <a:gd name="connsiteX0" fmla="*/ 1335119 w 1335119"/>
                            <a:gd name="connsiteY0" fmla="*/ 0 h 257651"/>
                            <a:gd name="connsiteX1" fmla="*/ 1335119 w 1335119"/>
                            <a:gd name="connsiteY1" fmla="*/ 257651 h 257651"/>
                            <a:gd name="connsiteX2" fmla="*/ 42577 w 1335119"/>
                            <a:gd name="connsiteY2" fmla="*/ 257651 h 257651"/>
                            <a:gd name="connsiteX3" fmla="*/ 0 w 1335119"/>
                            <a:gd name="connsiteY3" fmla="*/ 128873 h 257651"/>
                            <a:gd name="connsiteX4" fmla="*/ 42577 w 1335119"/>
                            <a:gd name="connsiteY4" fmla="*/ 95 h 257651"/>
                            <a:gd name="connsiteX5" fmla="*/ 1335119 w 1335119"/>
                            <a:gd name="connsiteY5" fmla="*/ 95 h 25765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335119" h="257651">
                              <a:moveTo>
                                <a:pt x="1335119" y="0"/>
                              </a:moveTo>
                              <a:lnTo>
                                <a:pt x="1335119" y="257651"/>
                              </a:lnTo>
                              <a:lnTo>
                                <a:pt x="42577" y="257651"/>
                              </a:lnTo>
                              <a:cubicBezTo>
                                <a:pt x="15812" y="221647"/>
                                <a:pt x="0" y="177070"/>
                                <a:pt x="0" y="128873"/>
                              </a:cubicBezTo>
                              <a:cubicBezTo>
                                <a:pt x="0" y="80677"/>
                                <a:pt x="15812" y="36004"/>
                                <a:pt x="42577" y="95"/>
                              </a:cubicBezTo>
                              <a:lnTo>
                                <a:pt x="1335119" y="95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84" name="任意多边形: 形状 483"/>
                        <p:cNvSpPr/>
                        <p:nvPr/>
                      </p:nvSpPr>
                      <p:spPr>
                        <a:xfrm rot="10800000">
                          <a:off x="5888926" y="2838545"/>
                          <a:ext cx="1254061" cy="432339"/>
                        </a:xfrm>
                        <a:custGeom>
                          <a:avLst/>
                          <a:gdLst>
                            <a:gd name="connsiteX0" fmla="*/ 0 w 1254061"/>
                            <a:gd name="connsiteY0" fmla="*/ 0 h 432339"/>
                            <a:gd name="connsiteX1" fmla="*/ 1074325 w 1254061"/>
                            <a:gd name="connsiteY1" fmla="*/ 0 h 432339"/>
                            <a:gd name="connsiteX2" fmla="*/ 1254062 w 1254061"/>
                            <a:gd name="connsiteY2" fmla="*/ 179737 h 432339"/>
                            <a:gd name="connsiteX3" fmla="*/ 1254062 w 1254061"/>
                            <a:gd name="connsiteY3" fmla="*/ 252603 h 432339"/>
                            <a:gd name="connsiteX4" fmla="*/ 1074325 w 1254061"/>
                            <a:gd name="connsiteY4" fmla="*/ 432340 h 432339"/>
                            <a:gd name="connsiteX5" fmla="*/ 0 w 1254061"/>
                            <a:gd name="connsiteY5" fmla="*/ 432340 h 432339"/>
                            <a:gd name="connsiteX6" fmla="*/ 0 w 1254061"/>
                            <a:gd name="connsiteY6" fmla="*/ 0 h 432339"/>
                            <a:gd name="connsiteX7" fmla="*/ 0 w 1254061"/>
                            <a:gd name="connsiteY7" fmla="*/ 0 h 43233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254061" h="432339">
                              <a:moveTo>
                                <a:pt x="0" y="0"/>
                              </a:moveTo>
                              <a:lnTo>
                                <a:pt x="1074325" y="0"/>
                              </a:lnTo>
                              <a:cubicBezTo>
                                <a:pt x="1173575" y="0"/>
                                <a:pt x="1254062" y="80582"/>
                                <a:pt x="1254062" y="179737"/>
                              </a:cubicBezTo>
                              <a:lnTo>
                                <a:pt x="1254062" y="252603"/>
                              </a:lnTo>
                              <a:cubicBezTo>
                                <a:pt x="1254062" y="351854"/>
                                <a:pt x="1173480" y="432340"/>
                                <a:pt x="1074325" y="432340"/>
                              </a:cubicBezTo>
                              <a:lnTo>
                                <a:pt x="0" y="432340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85" name="任意多边形: 形状 484"/>
                        <p:cNvSpPr/>
                        <p:nvPr/>
                      </p:nvSpPr>
                      <p:spPr>
                        <a:xfrm>
                          <a:off x="7004398" y="2838450"/>
                          <a:ext cx="235077" cy="64770"/>
                        </a:xfrm>
                        <a:custGeom>
                          <a:avLst/>
                          <a:gdLst>
                            <a:gd name="connsiteX0" fmla="*/ 202692 w 235077"/>
                            <a:gd name="connsiteY0" fmla="*/ 0 h 64770"/>
                            <a:gd name="connsiteX1" fmla="*/ 0 w 235077"/>
                            <a:gd name="connsiteY1" fmla="*/ 0 h 64770"/>
                            <a:gd name="connsiteX2" fmla="*/ 0 w 235077"/>
                            <a:gd name="connsiteY2" fmla="*/ 64770 h 64770"/>
                            <a:gd name="connsiteX3" fmla="*/ 202692 w 235077"/>
                            <a:gd name="connsiteY3" fmla="*/ 64770 h 64770"/>
                            <a:gd name="connsiteX4" fmla="*/ 235077 w 235077"/>
                            <a:gd name="connsiteY4" fmla="*/ 32385 h 64770"/>
                            <a:gd name="connsiteX5" fmla="*/ 235077 w 235077"/>
                            <a:gd name="connsiteY5" fmla="*/ 32385 h 64770"/>
                            <a:gd name="connsiteX6" fmla="*/ 202692 w 235077"/>
                            <a:gd name="connsiteY6" fmla="*/ 0 h 647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35077" h="64770">
                              <a:moveTo>
                                <a:pt x="202692" y="0"/>
                              </a:moveTo>
                              <a:lnTo>
                                <a:pt x="0" y="0"/>
                              </a:lnTo>
                              <a:lnTo>
                                <a:pt x="0" y="64770"/>
                              </a:lnTo>
                              <a:lnTo>
                                <a:pt x="202692" y="64770"/>
                              </a:lnTo>
                              <a:cubicBezTo>
                                <a:pt x="220599" y="64770"/>
                                <a:pt x="235077" y="50292"/>
                                <a:pt x="235077" y="32385"/>
                              </a:cubicBezTo>
                              <a:lnTo>
                                <a:pt x="235077" y="32385"/>
                              </a:lnTo>
                              <a:cubicBezTo>
                                <a:pt x="235077" y="14478"/>
                                <a:pt x="220599" y="0"/>
                                <a:pt x="202692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86" name="任意多边形: 形状 485"/>
                        <p:cNvSpPr/>
                        <p:nvPr/>
                      </p:nvSpPr>
                      <p:spPr>
                        <a:xfrm rot="10800000">
                          <a:off x="7004493" y="3206019"/>
                          <a:ext cx="235077" cy="64865"/>
                        </a:xfrm>
                        <a:custGeom>
                          <a:avLst/>
                          <a:gdLst>
                            <a:gd name="connsiteX0" fmla="*/ 26956 w 235077"/>
                            <a:gd name="connsiteY0" fmla="*/ 95 h 64865"/>
                            <a:gd name="connsiteX1" fmla="*/ 235077 w 235077"/>
                            <a:gd name="connsiteY1" fmla="*/ 95 h 64865"/>
                            <a:gd name="connsiteX2" fmla="*/ 235077 w 235077"/>
                            <a:gd name="connsiteY2" fmla="*/ 64865 h 64865"/>
                            <a:gd name="connsiteX3" fmla="*/ 26956 w 235077"/>
                            <a:gd name="connsiteY3" fmla="*/ 64865 h 64865"/>
                            <a:gd name="connsiteX4" fmla="*/ 0 w 235077"/>
                            <a:gd name="connsiteY4" fmla="*/ 37910 h 64865"/>
                            <a:gd name="connsiteX5" fmla="*/ 0 w 235077"/>
                            <a:gd name="connsiteY5" fmla="*/ 26956 h 64865"/>
                            <a:gd name="connsiteX6" fmla="*/ 26956 w 235077"/>
                            <a:gd name="connsiteY6" fmla="*/ 0 h 648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35077" h="64865">
                              <a:moveTo>
                                <a:pt x="26956" y="95"/>
                              </a:moveTo>
                              <a:lnTo>
                                <a:pt x="235077" y="95"/>
                              </a:lnTo>
                              <a:lnTo>
                                <a:pt x="235077" y="64865"/>
                              </a:lnTo>
                              <a:lnTo>
                                <a:pt x="26956" y="64865"/>
                              </a:lnTo>
                              <a:cubicBezTo>
                                <a:pt x="12097" y="64865"/>
                                <a:pt x="0" y="52768"/>
                                <a:pt x="0" y="37910"/>
                              </a:cubicBezTo>
                              <a:lnTo>
                                <a:pt x="0" y="26956"/>
                              </a:lnTo>
                              <a:cubicBezTo>
                                <a:pt x="0" y="12097"/>
                                <a:pt x="12097" y="0"/>
                                <a:pt x="269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487" name="组合 486"/>
                        <p:cNvGrpSpPr/>
                        <p:nvPr/>
                      </p:nvGrpSpPr>
                      <p:grpSpPr>
                        <a:xfrm>
                          <a:off x="5971984" y="2903315"/>
                          <a:ext cx="1209198" cy="302704"/>
                          <a:chOff x="5971984" y="2903315"/>
                          <a:chExt cx="1209198" cy="302704"/>
                        </a:xfrm>
                      </p:grpSpPr>
                      <p:sp>
                        <p:nvSpPr>
                          <p:cNvPr id="488" name="任意多边形: 形状 487"/>
                          <p:cNvSpPr/>
                          <p:nvPr/>
                        </p:nvSpPr>
                        <p:spPr>
                          <a:xfrm>
                            <a:off x="5971984" y="2903315"/>
                            <a:ext cx="1209198" cy="302704"/>
                          </a:xfrm>
                          <a:custGeom>
                            <a:avLst/>
                            <a:gdLst>
                              <a:gd name="connsiteX0" fmla="*/ 1209199 w 1209198"/>
                              <a:gd name="connsiteY0" fmla="*/ 0 h 302704"/>
                              <a:gd name="connsiteX1" fmla="*/ 1209199 w 1209198"/>
                              <a:gd name="connsiteY1" fmla="*/ 302705 h 302704"/>
                              <a:gd name="connsiteX2" fmla="*/ 151352 w 1209198"/>
                              <a:gd name="connsiteY2" fmla="*/ 302705 h 302704"/>
                              <a:gd name="connsiteX3" fmla="*/ 476 w 1209198"/>
                              <a:gd name="connsiteY3" fmla="*/ 164211 h 302704"/>
                              <a:gd name="connsiteX4" fmla="*/ 0 w 1209198"/>
                              <a:gd name="connsiteY4" fmla="*/ 151352 h 302704"/>
                              <a:gd name="connsiteX5" fmla="*/ 44291 w 1209198"/>
                              <a:gd name="connsiteY5" fmla="*/ 44291 h 302704"/>
                              <a:gd name="connsiteX6" fmla="*/ 151352 w 1209198"/>
                              <a:gd name="connsiteY6" fmla="*/ 0 h 302704"/>
                              <a:gd name="connsiteX7" fmla="*/ 1209199 w 1209198"/>
                              <a:gd name="connsiteY7" fmla="*/ 0 h 3027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209198" h="302704">
                                <a:moveTo>
                                  <a:pt x="1209199" y="0"/>
                                </a:moveTo>
                                <a:lnTo>
                                  <a:pt x="1209199" y="302705"/>
                                </a:lnTo>
                                <a:lnTo>
                                  <a:pt x="151352" y="302705"/>
                                </a:lnTo>
                                <a:cubicBezTo>
                                  <a:pt x="72104" y="302705"/>
                                  <a:pt x="7048" y="241744"/>
                                  <a:pt x="476" y="164211"/>
                                </a:cubicBezTo>
                                <a:cubicBezTo>
                                  <a:pt x="190" y="160020"/>
                                  <a:pt x="0" y="155734"/>
                                  <a:pt x="0" y="151352"/>
                                </a:cubicBezTo>
                                <a:cubicBezTo>
                                  <a:pt x="0" y="109633"/>
                                  <a:pt x="16859" y="71723"/>
                                  <a:pt x="44291" y="44291"/>
                                </a:cubicBezTo>
                                <a:cubicBezTo>
                                  <a:pt x="71628" y="16955"/>
                                  <a:pt x="109442" y="0"/>
                                  <a:pt x="151352" y="0"/>
                                </a:cubicBezTo>
                                <a:lnTo>
                                  <a:pt x="120919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2F5F4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89" name="任意多边形: 形状 488"/>
                          <p:cNvSpPr/>
                          <p:nvPr/>
                        </p:nvSpPr>
                        <p:spPr>
                          <a:xfrm>
                            <a:off x="5972460" y="2952273"/>
                            <a:ext cx="1208722" cy="253650"/>
                          </a:xfrm>
                          <a:custGeom>
                            <a:avLst/>
                            <a:gdLst>
                              <a:gd name="connsiteX0" fmla="*/ 1208723 w 1208722"/>
                              <a:gd name="connsiteY0" fmla="*/ 0 h 253650"/>
                              <a:gd name="connsiteX1" fmla="*/ 1208723 w 1208722"/>
                              <a:gd name="connsiteY1" fmla="*/ 253651 h 253650"/>
                              <a:gd name="connsiteX2" fmla="*/ 150876 w 1208722"/>
                              <a:gd name="connsiteY2" fmla="*/ 253651 h 253650"/>
                              <a:gd name="connsiteX3" fmla="*/ 0 w 1208722"/>
                              <a:gd name="connsiteY3" fmla="*/ 115157 h 253650"/>
                              <a:gd name="connsiteX4" fmla="*/ 36576 w 1208722"/>
                              <a:gd name="connsiteY4" fmla="*/ 37148 h 253650"/>
                              <a:gd name="connsiteX5" fmla="*/ 126302 w 1208722"/>
                              <a:gd name="connsiteY5" fmla="*/ 0 h 253650"/>
                              <a:gd name="connsiteX6" fmla="*/ 1208627 w 1208722"/>
                              <a:gd name="connsiteY6" fmla="*/ 0 h 2536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208722" h="253650">
                                <a:moveTo>
                                  <a:pt x="1208723" y="0"/>
                                </a:moveTo>
                                <a:lnTo>
                                  <a:pt x="1208723" y="253651"/>
                                </a:lnTo>
                                <a:lnTo>
                                  <a:pt x="150876" y="253651"/>
                                </a:lnTo>
                                <a:cubicBezTo>
                                  <a:pt x="71628" y="253651"/>
                                  <a:pt x="6572" y="192691"/>
                                  <a:pt x="0" y="115157"/>
                                </a:cubicBezTo>
                                <a:cubicBezTo>
                                  <a:pt x="2858" y="84773"/>
                                  <a:pt x="16288" y="57531"/>
                                  <a:pt x="36576" y="37148"/>
                                </a:cubicBezTo>
                                <a:cubicBezTo>
                                  <a:pt x="59531" y="14192"/>
                                  <a:pt x="91250" y="0"/>
                                  <a:pt x="126302" y="0"/>
                                </a:cubicBezTo>
                                <a:lnTo>
                                  <a:pt x="1208627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90" name="组合 489"/>
                          <p:cNvGrpSpPr/>
                          <p:nvPr/>
                        </p:nvGrpSpPr>
                        <p:grpSpPr>
                          <a:xfrm>
                            <a:off x="5975889" y="2977229"/>
                            <a:ext cx="1205293" cy="180879"/>
                            <a:chOff x="5975889" y="2977229"/>
                            <a:chExt cx="1205293" cy="180879"/>
                          </a:xfrm>
                        </p:grpSpPr>
                        <p:sp>
                          <p:nvSpPr>
                            <p:cNvPr id="493" name="任意多边形: 形状 492"/>
                            <p:cNvSpPr/>
                            <p:nvPr/>
                          </p:nvSpPr>
                          <p:spPr>
                            <a:xfrm>
                              <a:off x="6015608" y="2977229"/>
                              <a:ext cx="1165574" cy="9525"/>
                            </a:xfrm>
                            <a:custGeom>
                              <a:avLst/>
                              <a:gdLst>
                                <a:gd name="connsiteX0" fmla="*/ 0 w 1165574"/>
                                <a:gd name="connsiteY0" fmla="*/ 0 h 9525"/>
                                <a:gd name="connsiteX1" fmla="*/ 1165574 w 1165574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165574" h="9525">
                                  <a:moveTo>
                                    <a:pt x="0" y="0"/>
                                  </a:moveTo>
                                  <a:lnTo>
                                    <a:pt x="1165574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94" name="任意多边形: 形状 493"/>
                            <p:cNvSpPr/>
                            <p:nvPr/>
                          </p:nvSpPr>
                          <p:spPr>
                            <a:xfrm>
                              <a:off x="5975889" y="3037522"/>
                              <a:ext cx="1205293" cy="9525"/>
                            </a:xfrm>
                            <a:custGeom>
                              <a:avLst/>
                              <a:gdLst>
                                <a:gd name="connsiteX0" fmla="*/ 0 w 1205293"/>
                                <a:gd name="connsiteY0" fmla="*/ 0 h 9525"/>
                                <a:gd name="connsiteX1" fmla="*/ 1205293 w 1205293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05293" h="9525">
                                  <a:moveTo>
                                    <a:pt x="0" y="0"/>
                                  </a:moveTo>
                                  <a:lnTo>
                                    <a:pt x="1205293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95" name="任意多边形: 形状 494"/>
                            <p:cNvSpPr/>
                            <p:nvPr/>
                          </p:nvSpPr>
                          <p:spPr>
                            <a:xfrm>
                              <a:off x="5975889" y="3097815"/>
                              <a:ext cx="1205293" cy="9525"/>
                            </a:xfrm>
                            <a:custGeom>
                              <a:avLst/>
                              <a:gdLst>
                                <a:gd name="connsiteX0" fmla="*/ 0 w 1205293"/>
                                <a:gd name="connsiteY0" fmla="*/ 0 h 9525"/>
                                <a:gd name="connsiteX1" fmla="*/ 1205293 w 1205293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05293" h="9525">
                                  <a:moveTo>
                                    <a:pt x="0" y="0"/>
                                  </a:moveTo>
                                  <a:lnTo>
                                    <a:pt x="1205293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96" name="任意多边形: 形状 495"/>
                            <p:cNvSpPr/>
                            <p:nvPr/>
                          </p:nvSpPr>
                          <p:spPr>
                            <a:xfrm>
                              <a:off x="5975889" y="3158109"/>
                              <a:ext cx="1205293" cy="9525"/>
                            </a:xfrm>
                            <a:custGeom>
                              <a:avLst/>
                              <a:gdLst>
                                <a:gd name="connsiteX0" fmla="*/ 0 w 1205293"/>
                                <a:gd name="connsiteY0" fmla="*/ 0 h 9525"/>
                                <a:gd name="connsiteX1" fmla="*/ 1205293 w 1205293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205293" h="9525">
                                  <a:moveTo>
                                    <a:pt x="0" y="0"/>
                                  </a:moveTo>
                                  <a:lnTo>
                                    <a:pt x="1205293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491" name="任意多边形: 形状 490"/>
                          <p:cNvSpPr/>
                          <p:nvPr/>
                        </p:nvSpPr>
                        <p:spPr>
                          <a:xfrm>
                            <a:off x="6180200" y="2977229"/>
                            <a:ext cx="136588" cy="206216"/>
                          </a:xfrm>
                          <a:custGeom>
                            <a:avLst/>
                            <a:gdLst>
                              <a:gd name="connsiteX0" fmla="*/ 136588 w 136588"/>
                              <a:gd name="connsiteY0" fmla="*/ 0 h 206216"/>
                              <a:gd name="connsiteX1" fmla="*/ 136588 w 136588"/>
                              <a:gd name="connsiteY1" fmla="*/ 206216 h 206216"/>
                              <a:gd name="connsiteX2" fmla="*/ 68294 w 136588"/>
                              <a:gd name="connsiteY2" fmla="*/ 164497 h 206216"/>
                              <a:gd name="connsiteX3" fmla="*/ 0 w 136588"/>
                              <a:gd name="connsiteY3" fmla="*/ 206216 h 206216"/>
                              <a:gd name="connsiteX4" fmla="*/ 0 w 136588"/>
                              <a:gd name="connsiteY4" fmla="*/ 0 h 20621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588" h="206216">
                                <a:moveTo>
                                  <a:pt x="136588" y="0"/>
                                </a:moveTo>
                                <a:lnTo>
                                  <a:pt x="136588" y="206216"/>
                                </a:lnTo>
                                <a:lnTo>
                                  <a:pt x="68294" y="164497"/>
                                </a:lnTo>
                                <a:lnTo>
                                  <a:pt x="0" y="206216"/>
                                </a:ln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solidFill>
                            <a:srgbClr val="DEE5E3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492" name="任意多边形: 形状 491"/>
                          <p:cNvSpPr/>
                          <p:nvPr/>
                        </p:nvSpPr>
                        <p:spPr>
                          <a:xfrm>
                            <a:off x="6180200" y="2977229"/>
                            <a:ext cx="187737" cy="164496"/>
                          </a:xfrm>
                          <a:custGeom>
                            <a:avLst/>
                            <a:gdLst>
                              <a:gd name="connsiteX0" fmla="*/ 187738 w 187737"/>
                              <a:gd name="connsiteY0" fmla="*/ 164497 h 164496"/>
                              <a:gd name="connsiteX1" fmla="*/ 110395 w 187737"/>
                              <a:gd name="connsiteY1" fmla="*/ 122777 h 164496"/>
                              <a:gd name="connsiteX2" fmla="*/ 51245 w 187737"/>
                              <a:gd name="connsiteY2" fmla="*/ 164497 h 164496"/>
                              <a:gd name="connsiteX3" fmla="*/ 0 w 187737"/>
                              <a:gd name="connsiteY3" fmla="*/ 0 h 164496"/>
                              <a:gd name="connsiteX4" fmla="*/ 136588 w 187737"/>
                              <a:gd name="connsiteY4" fmla="*/ 0 h 164496"/>
                              <a:gd name="connsiteX5" fmla="*/ 187738 w 187737"/>
                              <a:gd name="connsiteY5" fmla="*/ 164497 h 16449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187737" h="164496">
                                <a:moveTo>
                                  <a:pt x="187738" y="164497"/>
                                </a:moveTo>
                                <a:lnTo>
                                  <a:pt x="110395" y="122777"/>
                                </a:lnTo>
                                <a:lnTo>
                                  <a:pt x="51245" y="164497"/>
                                </a:lnTo>
                                <a:lnTo>
                                  <a:pt x="0" y="0"/>
                                </a:lnTo>
                                <a:lnTo>
                                  <a:pt x="136588" y="0"/>
                                </a:lnTo>
                                <a:lnTo>
                                  <a:pt x="187738" y="16449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3">
                              <a:lumMod val="75000"/>
                            </a:schemeClr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543" name="组合 542"/>
              <p:cNvGrpSpPr/>
              <p:nvPr/>
            </p:nvGrpSpPr>
            <p:grpSpPr>
              <a:xfrm>
                <a:off x="9405217" y="395467"/>
                <a:ext cx="1793057" cy="915600"/>
                <a:chOff x="9405217" y="395467"/>
                <a:chExt cx="1793057" cy="915600"/>
              </a:xfrm>
            </p:grpSpPr>
            <p:grpSp>
              <p:nvGrpSpPr>
                <p:cNvPr id="529" name="组合 528"/>
                <p:cNvGrpSpPr/>
                <p:nvPr/>
              </p:nvGrpSpPr>
              <p:grpSpPr>
                <a:xfrm rot="535829">
                  <a:off x="10490342" y="395467"/>
                  <a:ext cx="707932" cy="862796"/>
                  <a:chOff x="3171145" y="-1997942"/>
                  <a:chExt cx="1049346" cy="1278897"/>
                </a:xfrm>
              </p:grpSpPr>
              <p:sp>
                <p:nvSpPr>
                  <p:cNvPr id="530" name="任意多边形: 形状 529"/>
                  <p:cNvSpPr/>
                  <p:nvPr/>
                </p:nvSpPr>
                <p:spPr>
                  <a:xfrm>
                    <a:off x="3173177" y="-1747978"/>
                    <a:ext cx="861865" cy="1020478"/>
                  </a:xfrm>
                  <a:custGeom>
                    <a:avLst/>
                    <a:gdLst>
                      <a:gd name="connsiteX0" fmla="*/ 223742 w 807815"/>
                      <a:gd name="connsiteY0" fmla="*/ 927354 h 956481"/>
                      <a:gd name="connsiteX1" fmla="*/ 56007 w 807815"/>
                      <a:gd name="connsiteY1" fmla="*/ 955834 h 956481"/>
                      <a:gd name="connsiteX2" fmla="*/ 4096 w 807815"/>
                      <a:gd name="connsiteY2" fmla="*/ 913067 h 956481"/>
                      <a:gd name="connsiteX3" fmla="*/ 0 w 807815"/>
                      <a:gd name="connsiteY3" fmla="*/ 749999 h 956481"/>
                      <a:gd name="connsiteX4" fmla="*/ 591598 w 807815"/>
                      <a:gd name="connsiteY4" fmla="*/ 0 h 956481"/>
                      <a:gd name="connsiteX5" fmla="*/ 807815 w 807815"/>
                      <a:gd name="connsiteY5" fmla="*/ 175641 h 956481"/>
                      <a:gd name="connsiteX6" fmla="*/ 223742 w 807815"/>
                      <a:gd name="connsiteY6" fmla="*/ 927354 h 956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7815" h="956481">
                        <a:moveTo>
                          <a:pt x="223742" y="927354"/>
                        </a:moveTo>
                        <a:lnTo>
                          <a:pt x="56007" y="955834"/>
                        </a:lnTo>
                        <a:cubicBezTo>
                          <a:pt x="29242" y="960406"/>
                          <a:pt x="4763" y="940213"/>
                          <a:pt x="4096" y="913067"/>
                        </a:cubicBezTo>
                        <a:lnTo>
                          <a:pt x="0" y="749999"/>
                        </a:lnTo>
                        <a:lnTo>
                          <a:pt x="591598" y="0"/>
                        </a:lnTo>
                        <a:lnTo>
                          <a:pt x="807815" y="175641"/>
                        </a:lnTo>
                        <a:lnTo>
                          <a:pt x="223742" y="927354"/>
                        </a:lnTo>
                        <a:close/>
                      </a:path>
                    </a:pathLst>
                  </a:custGeom>
                  <a:solidFill>
                    <a:srgbClr val="FF6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" name="任意多边形: 形状 530"/>
                  <p:cNvSpPr/>
                  <p:nvPr/>
                </p:nvSpPr>
                <p:spPr>
                  <a:xfrm>
                    <a:off x="3207628" y="-1715763"/>
                    <a:ext cx="774774" cy="940318"/>
                  </a:xfrm>
                  <a:custGeom>
                    <a:avLst/>
                    <a:gdLst>
                      <a:gd name="connsiteX0" fmla="*/ 587502 w 726185"/>
                      <a:gd name="connsiteY0" fmla="*/ 0 h 881348"/>
                      <a:gd name="connsiteX1" fmla="*/ 0 w 726185"/>
                      <a:gd name="connsiteY1" fmla="*/ 750380 h 881348"/>
                      <a:gd name="connsiteX2" fmla="*/ 54007 w 726185"/>
                      <a:gd name="connsiteY2" fmla="*/ 802957 h 881348"/>
                      <a:gd name="connsiteX3" fmla="*/ 645890 w 726185"/>
                      <a:gd name="connsiteY3" fmla="*/ 47339 h 881348"/>
                      <a:gd name="connsiteX4" fmla="*/ 671893 w 726185"/>
                      <a:gd name="connsiteY4" fmla="*/ 68485 h 881348"/>
                      <a:gd name="connsiteX5" fmla="*/ 77629 w 726185"/>
                      <a:gd name="connsiteY5" fmla="*/ 856107 h 881348"/>
                      <a:gd name="connsiteX6" fmla="*/ 134302 w 726185"/>
                      <a:gd name="connsiteY6" fmla="*/ 881348 h 881348"/>
                      <a:gd name="connsiteX7" fmla="*/ 726186 w 726185"/>
                      <a:gd name="connsiteY7" fmla="*/ 90678 h 8813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26185" h="881348">
                        <a:moveTo>
                          <a:pt x="587502" y="0"/>
                        </a:moveTo>
                        <a:lnTo>
                          <a:pt x="0" y="750380"/>
                        </a:lnTo>
                        <a:lnTo>
                          <a:pt x="54007" y="802957"/>
                        </a:lnTo>
                        <a:lnTo>
                          <a:pt x="645890" y="47339"/>
                        </a:lnTo>
                        <a:lnTo>
                          <a:pt x="671893" y="68485"/>
                        </a:lnTo>
                        <a:lnTo>
                          <a:pt x="77629" y="856107"/>
                        </a:lnTo>
                        <a:lnTo>
                          <a:pt x="134302" y="881348"/>
                        </a:lnTo>
                        <a:lnTo>
                          <a:pt x="726186" y="90678"/>
                        </a:lnTo>
                        <a:close/>
                      </a:path>
                    </a:pathLst>
                  </a:custGeom>
                  <a:solidFill>
                    <a:srgbClr val="FFA5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" name="任意多边形: 形状 531"/>
                  <p:cNvSpPr/>
                  <p:nvPr/>
                </p:nvSpPr>
                <p:spPr>
                  <a:xfrm>
                    <a:off x="3173177" y="-951639"/>
                    <a:ext cx="238712" cy="224138"/>
                  </a:xfrm>
                  <a:custGeom>
                    <a:avLst/>
                    <a:gdLst>
                      <a:gd name="connsiteX0" fmla="*/ 223742 w 223742"/>
                      <a:gd name="connsiteY0" fmla="*/ 180955 h 210082"/>
                      <a:gd name="connsiteX1" fmla="*/ 56007 w 223742"/>
                      <a:gd name="connsiteY1" fmla="*/ 209435 h 210082"/>
                      <a:gd name="connsiteX2" fmla="*/ 4096 w 223742"/>
                      <a:gd name="connsiteY2" fmla="*/ 166668 h 210082"/>
                      <a:gd name="connsiteX3" fmla="*/ 0 w 223742"/>
                      <a:gd name="connsiteY3" fmla="*/ 3600 h 210082"/>
                      <a:gd name="connsiteX4" fmla="*/ 60674 w 223742"/>
                      <a:gd name="connsiteY4" fmla="*/ 52844 h 210082"/>
                      <a:gd name="connsiteX5" fmla="*/ 142399 w 223742"/>
                      <a:gd name="connsiteY5" fmla="*/ 119233 h 210082"/>
                      <a:gd name="connsiteX6" fmla="*/ 223742 w 223742"/>
                      <a:gd name="connsiteY6" fmla="*/ 180955 h 210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3742" h="210082">
                        <a:moveTo>
                          <a:pt x="223742" y="180955"/>
                        </a:moveTo>
                        <a:lnTo>
                          <a:pt x="56007" y="209435"/>
                        </a:lnTo>
                        <a:cubicBezTo>
                          <a:pt x="29242" y="214007"/>
                          <a:pt x="4763" y="193814"/>
                          <a:pt x="4096" y="166668"/>
                        </a:cubicBezTo>
                        <a:lnTo>
                          <a:pt x="0" y="3600"/>
                        </a:lnTo>
                        <a:cubicBezTo>
                          <a:pt x="64294" y="-16308"/>
                          <a:pt x="60674" y="52844"/>
                          <a:pt x="60674" y="52844"/>
                        </a:cubicBezTo>
                        <a:cubicBezTo>
                          <a:pt x="146304" y="17411"/>
                          <a:pt x="142399" y="119233"/>
                          <a:pt x="142399" y="119233"/>
                        </a:cubicBezTo>
                        <a:cubicBezTo>
                          <a:pt x="220789" y="117233"/>
                          <a:pt x="223742" y="180955"/>
                          <a:pt x="223742" y="1809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" name="任意多边形: 形状 532"/>
                  <p:cNvSpPr/>
                  <p:nvPr/>
                </p:nvSpPr>
                <p:spPr>
                  <a:xfrm>
                    <a:off x="3171145" y="-814875"/>
                    <a:ext cx="101419" cy="95830"/>
                  </a:xfrm>
                  <a:custGeom>
                    <a:avLst/>
                    <a:gdLst>
                      <a:gd name="connsiteX0" fmla="*/ 0 w 95059"/>
                      <a:gd name="connsiteY0" fmla="*/ 0 h 89820"/>
                      <a:gd name="connsiteX1" fmla="*/ 95060 w 95059"/>
                      <a:gd name="connsiteY1" fmla="*/ 89821 h 89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059" h="89820">
                        <a:moveTo>
                          <a:pt x="0" y="0"/>
                        </a:moveTo>
                        <a:cubicBezTo>
                          <a:pt x="45816" y="6953"/>
                          <a:pt x="85440" y="44387"/>
                          <a:pt x="95060" y="89821"/>
                        </a:cubicBezTo>
                      </a:path>
                    </a:pathLst>
                  </a:custGeom>
                  <a:noFill/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" name="任意多边形: 形状 533"/>
                  <p:cNvSpPr/>
                  <p:nvPr/>
                </p:nvSpPr>
                <p:spPr>
                  <a:xfrm>
                    <a:off x="3247566" y="-1701232"/>
                    <a:ext cx="633518" cy="785749"/>
                  </a:xfrm>
                  <a:custGeom>
                    <a:avLst/>
                    <a:gdLst>
                      <a:gd name="connsiteX0" fmla="*/ 0 w 593788"/>
                      <a:gd name="connsiteY0" fmla="*/ 736473 h 736473"/>
                      <a:gd name="connsiteX1" fmla="*/ 593789 w 593788"/>
                      <a:gd name="connsiteY1" fmla="*/ 0 h 736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3788" h="736473">
                        <a:moveTo>
                          <a:pt x="0" y="736473"/>
                        </a:moveTo>
                        <a:lnTo>
                          <a:pt x="593789" y="0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5" name="任意多边形: 形状 534"/>
                  <p:cNvSpPr/>
                  <p:nvPr/>
                </p:nvSpPr>
                <p:spPr>
                  <a:xfrm>
                    <a:off x="3318600" y="-1596254"/>
                    <a:ext cx="605571" cy="794488"/>
                  </a:xfrm>
                  <a:custGeom>
                    <a:avLst/>
                    <a:gdLst>
                      <a:gd name="connsiteX0" fmla="*/ 567595 w 567594"/>
                      <a:gd name="connsiteY0" fmla="*/ 0 h 744664"/>
                      <a:gd name="connsiteX1" fmla="*/ 0 w 567594"/>
                      <a:gd name="connsiteY1" fmla="*/ 744665 h 744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7594" h="744664">
                        <a:moveTo>
                          <a:pt x="567595" y="0"/>
                        </a:moveTo>
                        <a:lnTo>
                          <a:pt x="0" y="744665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任意多边形: 形状 535"/>
                  <p:cNvSpPr/>
                  <p:nvPr/>
                </p:nvSpPr>
                <p:spPr>
                  <a:xfrm>
                    <a:off x="3919803" y="-1997942"/>
                    <a:ext cx="300688" cy="292848"/>
                  </a:xfrm>
                  <a:custGeom>
                    <a:avLst/>
                    <a:gdLst>
                      <a:gd name="connsiteX0" fmla="*/ 258509 w 281831"/>
                      <a:gd name="connsiteY0" fmla="*/ 81793 h 274483"/>
                      <a:gd name="connsiteX1" fmla="*/ 168687 w 281831"/>
                      <a:gd name="connsiteY1" fmla="*/ 12451 h 274483"/>
                      <a:gd name="connsiteX2" fmla="*/ 85630 w 281831"/>
                      <a:gd name="connsiteY2" fmla="*/ 22071 h 274483"/>
                      <a:gd name="connsiteX3" fmla="*/ 0 w 281831"/>
                      <a:gd name="connsiteY3" fmla="*/ 127513 h 274483"/>
                      <a:gd name="connsiteX4" fmla="*/ 180975 w 281831"/>
                      <a:gd name="connsiteY4" fmla="*/ 274484 h 274483"/>
                      <a:gd name="connsiteX5" fmla="*/ 268414 w 281831"/>
                      <a:gd name="connsiteY5" fmla="*/ 166851 h 274483"/>
                      <a:gd name="connsiteX6" fmla="*/ 258509 w 281831"/>
                      <a:gd name="connsiteY6" fmla="*/ 81793 h 274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1831" h="274483">
                        <a:moveTo>
                          <a:pt x="258509" y="81793"/>
                        </a:moveTo>
                        <a:lnTo>
                          <a:pt x="168687" y="12451"/>
                        </a:lnTo>
                        <a:cubicBezTo>
                          <a:pt x="142970" y="-7361"/>
                          <a:pt x="106109" y="-3075"/>
                          <a:pt x="85630" y="22071"/>
                        </a:cubicBezTo>
                        <a:lnTo>
                          <a:pt x="0" y="127513"/>
                        </a:lnTo>
                        <a:lnTo>
                          <a:pt x="180975" y="274484"/>
                        </a:lnTo>
                        <a:lnTo>
                          <a:pt x="268414" y="166851"/>
                        </a:lnTo>
                        <a:cubicBezTo>
                          <a:pt x="289655" y="140848"/>
                          <a:pt x="285179" y="102367"/>
                          <a:pt x="258509" y="81793"/>
                        </a:cubicBezTo>
                        <a:close/>
                      </a:path>
                    </a:pathLst>
                  </a:custGeom>
                  <a:solidFill>
                    <a:srgbClr val="D8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任意多边形: 形状 536"/>
                  <p:cNvSpPr/>
                  <p:nvPr/>
                </p:nvSpPr>
                <p:spPr>
                  <a:xfrm>
                    <a:off x="3778445" y="-1896245"/>
                    <a:ext cx="368586" cy="361168"/>
                  </a:xfrm>
                  <a:custGeom>
                    <a:avLst/>
                    <a:gdLst>
                      <a:gd name="connsiteX0" fmla="*/ 116014 w 345471"/>
                      <a:gd name="connsiteY0" fmla="*/ 0 h 338518"/>
                      <a:gd name="connsiteX1" fmla="*/ 0 w 345471"/>
                      <a:gd name="connsiteY1" fmla="*/ 142875 h 338518"/>
                      <a:gd name="connsiteX2" fmla="*/ 235839 w 345471"/>
                      <a:gd name="connsiteY2" fmla="*/ 338519 h 338518"/>
                      <a:gd name="connsiteX3" fmla="*/ 345472 w 345471"/>
                      <a:gd name="connsiteY3" fmla="*/ 186309 h 338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471" h="338518">
                        <a:moveTo>
                          <a:pt x="116014" y="0"/>
                        </a:moveTo>
                        <a:lnTo>
                          <a:pt x="0" y="142875"/>
                        </a:lnTo>
                        <a:lnTo>
                          <a:pt x="235839" y="338519"/>
                        </a:lnTo>
                        <a:lnTo>
                          <a:pt x="345472" y="186309"/>
                        </a:lnTo>
                        <a:close/>
                      </a:path>
                    </a:pathLst>
                  </a:custGeom>
                  <a:solidFill>
                    <a:srgbClr val="3F3C3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任意多边形: 形状 537"/>
                  <p:cNvSpPr/>
                  <p:nvPr/>
                </p:nvSpPr>
                <p:spPr>
                  <a:xfrm>
                    <a:off x="3862894" y="-1870434"/>
                    <a:ext cx="263610" cy="226314"/>
                  </a:xfrm>
                  <a:custGeom>
                    <a:avLst/>
                    <a:gdLst>
                      <a:gd name="connsiteX0" fmla="*/ 0 w 247078"/>
                      <a:gd name="connsiteY0" fmla="*/ 0 h 212121"/>
                      <a:gd name="connsiteX1" fmla="*/ 247078 w 247078"/>
                      <a:gd name="connsiteY1" fmla="*/ 212122 h 212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7078" h="212121">
                        <a:moveTo>
                          <a:pt x="0" y="0"/>
                        </a:moveTo>
                        <a:lnTo>
                          <a:pt x="247078" y="212122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9" name="任意多边形: 形状 538"/>
                  <p:cNvSpPr/>
                  <p:nvPr/>
                </p:nvSpPr>
                <p:spPr>
                  <a:xfrm>
                    <a:off x="3820314" y="-1814744"/>
                    <a:ext cx="266862" cy="220115"/>
                  </a:xfrm>
                  <a:custGeom>
                    <a:avLst/>
                    <a:gdLst>
                      <a:gd name="connsiteX0" fmla="*/ 250126 w 250126"/>
                      <a:gd name="connsiteY0" fmla="*/ 206311 h 206311"/>
                      <a:gd name="connsiteX1" fmla="*/ 0 w 250126"/>
                      <a:gd name="connsiteY1" fmla="*/ 0 h 206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50126" h="206311">
                        <a:moveTo>
                          <a:pt x="250126" y="206311"/>
                        </a:moveTo>
                        <a:lnTo>
                          <a:pt x="0" y="0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任意多边形: 形状 539"/>
                  <p:cNvSpPr/>
                  <p:nvPr/>
                </p:nvSpPr>
                <p:spPr>
                  <a:xfrm>
                    <a:off x="3665135" y="-1385794"/>
                    <a:ext cx="167474" cy="223468"/>
                  </a:xfrm>
                  <a:custGeom>
                    <a:avLst/>
                    <a:gdLst>
                      <a:gd name="connsiteX0" fmla="*/ 156972 w 156971"/>
                      <a:gd name="connsiteY0" fmla="*/ 0 h 209454"/>
                      <a:gd name="connsiteX1" fmla="*/ 0 w 156971"/>
                      <a:gd name="connsiteY1" fmla="*/ 209455 h 209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6971" h="209454">
                        <a:moveTo>
                          <a:pt x="156972" y="0"/>
                        </a:moveTo>
                        <a:lnTo>
                          <a:pt x="0" y="209455"/>
                        </a:lnTo>
                      </a:path>
                    </a:pathLst>
                  </a:custGeom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任意多边形: 形状 540"/>
                  <p:cNvSpPr/>
                  <p:nvPr/>
                </p:nvSpPr>
                <p:spPr>
                  <a:xfrm>
                    <a:off x="3610258" y="-1133057"/>
                    <a:ext cx="33434" cy="44104"/>
                  </a:xfrm>
                  <a:custGeom>
                    <a:avLst/>
                    <a:gdLst>
                      <a:gd name="connsiteX0" fmla="*/ 31337 w 31337"/>
                      <a:gd name="connsiteY0" fmla="*/ 0 h 41338"/>
                      <a:gd name="connsiteX1" fmla="*/ 0 w 31337"/>
                      <a:gd name="connsiteY1" fmla="*/ 41339 h 41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1337" h="41338">
                        <a:moveTo>
                          <a:pt x="31337" y="0"/>
                        </a:moveTo>
                        <a:lnTo>
                          <a:pt x="0" y="41339"/>
                        </a:lnTo>
                      </a:path>
                    </a:pathLst>
                  </a:custGeom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2" name="任意多边形: 形状 541"/>
                <p:cNvSpPr/>
                <p:nvPr/>
              </p:nvSpPr>
              <p:spPr>
                <a:xfrm rot="7948938">
                  <a:off x="9651387" y="570071"/>
                  <a:ext cx="494826" cy="987166"/>
                </a:xfrm>
                <a:custGeom>
                  <a:avLst/>
                  <a:gdLst>
                    <a:gd name="connsiteX0" fmla="*/ 0 w 463794"/>
                    <a:gd name="connsiteY0" fmla="*/ 0 h 925258"/>
                    <a:gd name="connsiteX1" fmla="*/ 407575 w 463794"/>
                    <a:gd name="connsiteY1" fmla="*/ 372904 h 925258"/>
                    <a:gd name="connsiteX2" fmla="*/ 404622 w 463794"/>
                    <a:gd name="connsiteY2" fmla="*/ 925259 h 925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3794" h="925258">
                      <a:moveTo>
                        <a:pt x="0" y="0"/>
                      </a:moveTo>
                      <a:cubicBezTo>
                        <a:pt x="179737" y="60293"/>
                        <a:pt x="331565" y="199168"/>
                        <a:pt x="407575" y="372904"/>
                      </a:cubicBezTo>
                      <a:cubicBezTo>
                        <a:pt x="483584" y="546640"/>
                        <a:pt x="482441" y="752380"/>
                        <a:pt x="404622" y="925259"/>
                      </a:cubicBezTo>
                    </a:path>
                  </a:pathLst>
                </a:custGeom>
                <a:noFill/>
                <a:ln w="17080" cap="rnd">
                  <a:solidFill>
                    <a:srgbClr val="282523"/>
                  </a:solidFill>
                  <a:custDash>
                    <a:ds d="201728" sp="403463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5" name="组合 564"/>
              <p:cNvGrpSpPr/>
              <p:nvPr/>
            </p:nvGrpSpPr>
            <p:grpSpPr>
              <a:xfrm>
                <a:off x="4901499" y="5580976"/>
                <a:ext cx="1602726" cy="1356930"/>
                <a:chOff x="4947746" y="5439953"/>
                <a:chExt cx="1803654" cy="1527043"/>
              </a:xfrm>
            </p:grpSpPr>
            <p:grpSp>
              <p:nvGrpSpPr>
                <p:cNvPr id="374" name="组合 373"/>
                <p:cNvGrpSpPr/>
                <p:nvPr/>
              </p:nvGrpSpPr>
              <p:grpSpPr>
                <a:xfrm rot="15012431">
                  <a:off x="5329518" y="5299764"/>
                  <a:ext cx="1281693" cy="1562071"/>
                  <a:chOff x="3171145" y="-1997942"/>
                  <a:chExt cx="1049346" cy="1278897"/>
                </a:xfrm>
              </p:grpSpPr>
              <p:sp>
                <p:nvSpPr>
                  <p:cNvPr id="198" name="任意多边形: 形状 197"/>
                  <p:cNvSpPr/>
                  <p:nvPr/>
                </p:nvSpPr>
                <p:spPr>
                  <a:xfrm>
                    <a:off x="3173177" y="-1747978"/>
                    <a:ext cx="861865" cy="1020478"/>
                  </a:xfrm>
                  <a:custGeom>
                    <a:avLst/>
                    <a:gdLst>
                      <a:gd name="connsiteX0" fmla="*/ 223742 w 807815"/>
                      <a:gd name="connsiteY0" fmla="*/ 927354 h 956481"/>
                      <a:gd name="connsiteX1" fmla="*/ 56007 w 807815"/>
                      <a:gd name="connsiteY1" fmla="*/ 955834 h 956481"/>
                      <a:gd name="connsiteX2" fmla="*/ 4096 w 807815"/>
                      <a:gd name="connsiteY2" fmla="*/ 913067 h 956481"/>
                      <a:gd name="connsiteX3" fmla="*/ 0 w 807815"/>
                      <a:gd name="connsiteY3" fmla="*/ 749999 h 956481"/>
                      <a:gd name="connsiteX4" fmla="*/ 591598 w 807815"/>
                      <a:gd name="connsiteY4" fmla="*/ 0 h 956481"/>
                      <a:gd name="connsiteX5" fmla="*/ 807815 w 807815"/>
                      <a:gd name="connsiteY5" fmla="*/ 175641 h 956481"/>
                      <a:gd name="connsiteX6" fmla="*/ 223742 w 807815"/>
                      <a:gd name="connsiteY6" fmla="*/ 927354 h 956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7815" h="956481">
                        <a:moveTo>
                          <a:pt x="223742" y="927354"/>
                        </a:moveTo>
                        <a:lnTo>
                          <a:pt x="56007" y="955834"/>
                        </a:lnTo>
                        <a:cubicBezTo>
                          <a:pt x="29242" y="960406"/>
                          <a:pt x="4763" y="940213"/>
                          <a:pt x="4096" y="913067"/>
                        </a:cubicBezTo>
                        <a:lnTo>
                          <a:pt x="0" y="749999"/>
                        </a:lnTo>
                        <a:lnTo>
                          <a:pt x="591598" y="0"/>
                        </a:lnTo>
                        <a:lnTo>
                          <a:pt x="807815" y="175641"/>
                        </a:lnTo>
                        <a:lnTo>
                          <a:pt x="223742" y="927354"/>
                        </a:lnTo>
                        <a:close/>
                      </a:path>
                    </a:pathLst>
                  </a:custGeom>
                  <a:solidFill>
                    <a:srgbClr val="FF6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任意多边形: 形状 198"/>
                  <p:cNvSpPr/>
                  <p:nvPr/>
                </p:nvSpPr>
                <p:spPr>
                  <a:xfrm>
                    <a:off x="3207628" y="-1715763"/>
                    <a:ext cx="774774" cy="940318"/>
                  </a:xfrm>
                  <a:custGeom>
                    <a:avLst/>
                    <a:gdLst>
                      <a:gd name="connsiteX0" fmla="*/ 587502 w 726185"/>
                      <a:gd name="connsiteY0" fmla="*/ 0 h 881348"/>
                      <a:gd name="connsiteX1" fmla="*/ 0 w 726185"/>
                      <a:gd name="connsiteY1" fmla="*/ 750380 h 881348"/>
                      <a:gd name="connsiteX2" fmla="*/ 54007 w 726185"/>
                      <a:gd name="connsiteY2" fmla="*/ 802957 h 881348"/>
                      <a:gd name="connsiteX3" fmla="*/ 645890 w 726185"/>
                      <a:gd name="connsiteY3" fmla="*/ 47339 h 881348"/>
                      <a:gd name="connsiteX4" fmla="*/ 671893 w 726185"/>
                      <a:gd name="connsiteY4" fmla="*/ 68485 h 881348"/>
                      <a:gd name="connsiteX5" fmla="*/ 77629 w 726185"/>
                      <a:gd name="connsiteY5" fmla="*/ 856107 h 881348"/>
                      <a:gd name="connsiteX6" fmla="*/ 134302 w 726185"/>
                      <a:gd name="connsiteY6" fmla="*/ 881348 h 881348"/>
                      <a:gd name="connsiteX7" fmla="*/ 726186 w 726185"/>
                      <a:gd name="connsiteY7" fmla="*/ 90678 h 8813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26185" h="881348">
                        <a:moveTo>
                          <a:pt x="587502" y="0"/>
                        </a:moveTo>
                        <a:lnTo>
                          <a:pt x="0" y="750380"/>
                        </a:lnTo>
                        <a:lnTo>
                          <a:pt x="54007" y="802957"/>
                        </a:lnTo>
                        <a:lnTo>
                          <a:pt x="645890" y="47339"/>
                        </a:lnTo>
                        <a:lnTo>
                          <a:pt x="671893" y="68485"/>
                        </a:lnTo>
                        <a:lnTo>
                          <a:pt x="77629" y="856107"/>
                        </a:lnTo>
                        <a:lnTo>
                          <a:pt x="134302" y="881348"/>
                        </a:lnTo>
                        <a:lnTo>
                          <a:pt x="726186" y="90678"/>
                        </a:lnTo>
                        <a:close/>
                      </a:path>
                    </a:pathLst>
                  </a:custGeom>
                  <a:solidFill>
                    <a:srgbClr val="FFA5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任意多边形: 形状 199"/>
                  <p:cNvSpPr/>
                  <p:nvPr/>
                </p:nvSpPr>
                <p:spPr>
                  <a:xfrm>
                    <a:off x="3173177" y="-951639"/>
                    <a:ext cx="238712" cy="224138"/>
                  </a:xfrm>
                  <a:custGeom>
                    <a:avLst/>
                    <a:gdLst>
                      <a:gd name="connsiteX0" fmla="*/ 223742 w 223742"/>
                      <a:gd name="connsiteY0" fmla="*/ 180955 h 210082"/>
                      <a:gd name="connsiteX1" fmla="*/ 56007 w 223742"/>
                      <a:gd name="connsiteY1" fmla="*/ 209435 h 210082"/>
                      <a:gd name="connsiteX2" fmla="*/ 4096 w 223742"/>
                      <a:gd name="connsiteY2" fmla="*/ 166668 h 210082"/>
                      <a:gd name="connsiteX3" fmla="*/ 0 w 223742"/>
                      <a:gd name="connsiteY3" fmla="*/ 3600 h 210082"/>
                      <a:gd name="connsiteX4" fmla="*/ 60674 w 223742"/>
                      <a:gd name="connsiteY4" fmla="*/ 52844 h 210082"/>
                      <a:gd name="connsiteX5" fmla="*/ 142399 w 223742"/>
                      <a:gd name="connsiteY5" fmla="*/ 119233 h 210082"/>
                      <a:gd name="connsiteX6" fmla="*/ 223742 w 223742"/>
                      <a:gd name="connsiteY6" fmla="*/ 180955 h 210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3742" h="210082">
                        <a:moveTo>
                          <a:pt x="223742" y="180955"/>
                        </a:moveTo>
                        <a:lnTo>
                          <a:pt x="56007" y="209435"/>
                        </a:lnTo>
                        <a:cubicBezTo>
                          <a:pt x="29242" y="214007"/>
                          <a:pt x="4763" y="193814"/>
                          <a:pt x="4096" y="166668"/>
                        </a:cubicBezTo>
                        <a:lnTo>
                          <a:pt x="0" y="3600"/>
                        </a:lnTo>
                        <a:cubicBezTo>
                          <a:pt x="64294" y="-16308"/>
                          <a:pt x="60674" y="52844"/>
                          <a:pt x="60674" y="52844"/>
                        </a:cubicBezTo>
                        <a:cubicBezTo>
                          <a:pt x="146304" y="17411"/>
                          <a:pt x="142399" y="119233"/>
                          <a:pt x="142399" y="119233"/>
                        </a:cubicBezTo>
                        <a:cubicBezTo>
                          <a:pt x="220789" y="117233"/>
                          <a:pt x="223742" y="180955"/>
                          <a:pt x="223742" y="1809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任意多边形: 形状 200"/>
                  <p:cNvSpPr/>
                  <p:nvPr/>
                </p:nvSpPr>
                <p:spPr>
                  <a:xfrm>
                    <a:off x="3171145" y="-814875"/>
                    <a:ext cx="101419" cy="95830"/>
                  </a:xfrm>
                  <a:custGeom>
                    <a:avLst/>
                    <a:gdLst>
                      <a:gd name="connsiteX0" fmla="*/ 0 w 95059"/>
                      <a:gd name="connsiteY0" fmla="*/ 0 h 89820"/>
                      <a:gd name="connsiteX1" fmla="*/ 95060 w 95059"/>
                      <a:gd name="connsiteY1" fmla="*/ 89821 h 89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059" h="89820">
                        <a:moveTo>
                          <a:pt x="0" y="0"/>
                        </a:moveTo>
                        <a:cubicBezTo>
                          <a:pt x="45816" y="6953"/>
                          <a:pt x="85440" y="44387"/>
                          <a:pt x="95060" y="89821"/>
                        </a:cubicBezTo>
                      </a:path>
                    </a:pathLst>
                  </a:custGeom>
                  <a:noFill/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任意多边形: 形状 201"/>
                  <p:cNvSpPr/>
                  <p:nvPr/>
                </p:nvSpPr>
                <p:spPr>
                  <a:xfrm>
                    <a:off x="3247566" y="-1701232"/>
                    <a:ext cx="633518" cy="785749"/>
                  </a:xfrm>
                  <a:custGeom>
                    <a:avLst/>
                    <a:gdLst>
                      <a:gd name="connsiteX0" fmla="*/ 0 w 593788"/>
                      <a:gd name="connsiteY0" fmla="*/ 736473 h 736473"/>
                      <a:gd name="connsiteX1" fmla="*/ 593789 w 593788"/>
                      <a:gd name="connsiteY1" fmla="*/ 0 h 736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3788" h="736473">
                        <a:moveTo>
                          <a:pt x="0" y="736473"/>
                        </a:moveTo>
                        <a:lnTo>
                          <a:pt x="593789" y="0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任意多边形: 形状 202"/>
                  <p:cNvSpPr/>
                  <p:nvPr/>
                </p:nvSpPr>
                <p:spPr>
                  <a:xfrm>
                    <a:off x="3318600" y="-1596254"/>
                    <a:ext cx="605571" cy="794488"/>
                  </a:xfrm>
                  <a:custGeom>
                    <a:avLst/>
                    <a:gdLst>
                      <a:gd name="connsiteX0" fmla="*/ 567595 w 567594"/>
                      <a:gd name="connsiteY0" fmla="*/ 0 h 744664"/>
                      <a:gd name="connsiteX1" fmla="*/ 0 w 567594"/>
                      <a:gd name="connsiteY1" fmla="*/ 744665 h 744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7594" h="744664">
                        <a:moveTo>
                          <a:pt x="567595" y="0"/>
                        </a:moveTo>
                        <a:lnTo>
                          <a:pt x="0" y="744665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任意多边形: 形状 203"/>
                  <p:cNvSpPr/>
                  <p:nvPr/>
                </p:nvSpPr>
                <p:spPr>
                  <a:xfrm>
                    <a:off x="3919803" y="-1997942"/>
                    <a:ext cx="300688" cy="292848"/>
                  </a:xfrm>
                  <a:custGeom>
                    <a:avLst/>
                    <a:gdLst>
                      <a:gd name="connsiteX0" fmla="*/ 258509 w 281831"/>
                      <a:gd name="connsiteY0" fmla="*/ 81793 h 274483"/>
                      <a:gd name="connsiteX1" fmla="*/ 168687 w 281831"/>
                      <a:gd name="connsiteY1" fmla="*/ 12451 h 274483"/>
                      <a:gd name="connsiteX2" fmla="*/ 85630 w 281831"/>
                      <a:gd name="connsiteY2" fmla="*/ 22071 h 274483"/>
                      <a:gd name="connsiteX3" fmla="*/ 0 w 281831"/>
                      <a:gd name="connsiteY3" fmla="*/ 127513 h 274483"/>
                      <a:gd name="connsiteX4" fmla="*/ 180975 w 281831"/>
                      <a:gd name="connsiteY4" fmla="*/ 274484 h 274483"/>
                      <a:gd name="connsiteX5" fmla="*/ 268414 w 281831"/>
                      <a:gd name="connsiteY5" fmla="*/ 166851 h 274483"/>
                      <a:gd name="connsiteX6" fmla="*/ 258509 w 281831"/>
                      <a:gd name="connsiteY6" fmla="*/ 81793 h 274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1831" h="274483">
                        <a:moveTo>
                          <a:pt x="258509" y="81793"/>
                        </a:moveTo>
                        <a:lnTo>
                          <a:pt x="168687" y="12451"/>
                        </a:lnTo>
                        <a:cubicBezTo>
                          <a:pt x="142970" y="-7361"/>
                          <a:pt x="106109" y="-3075"/>
                          <a:pt x="85630" y="22071"/>
                        </a:cubicBezTo>
                        <a:lnTo>
                          <a:pt x="0" y="127513"/>
                        </a:lnTo>
                        <a:lnTo>
                          <a:pt x="180975" y="274484"/>
                        </a:lnTo>
                        <a:lnTo>
                          <a:pt x="268414" y="166851"/>
                        </a:lnTo>
                        <a:cubicBezTo>
                          <a:pt x="289655" y="140848"/>
                          <a:pt x="285179" y="102367"/>
                          <a:pt x="258509" y="81793"/>
                        </a:cubicBezTo>
                        <a:close/>
                      </a:path>
                    </a:pathLst>
                  </a:custGeom>
                  <a:solidFill>
                    <a:srgbClr val="D8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任意多边形: 形状 204"/>
                  <p:cNvSpPr/>
                  <p:nvPr/>
                </p:nvSpPr>
                <p:spPr>
                  <a:xfrm>
                    <a:off x="3778445" y="-1896245"/>
                    <a:ext cx="368586" cy="361168"/>
                  </a:xfrm>
                  <a:custGeom>
                    <a:avLst/>
                    <a:gdLst>
                      <a:gd name="connsiteX0" fmla="*/ 116014 w 345471"/>
                      <a:gd name="connsiteY0" fmla="*/ 0 h 338518"/>
                      <a:gd name="connsiteX1" fmla="*/ 0 w 345471"/>
                      <a:gd name="connsiteY1" fmla="*/ 142875 h 338518"/>
                      <a:gd name="connsiteX2" fmla="*/ 235839 w 345471"/>
                      <a:gd name="connsiteY2" fmla="*/ 338519 h 338518"/>
                      <a:gd name="connsiteX3" fmla="*/ 345472 w 345471"/>
                      <a:gd name="connsiteY3" fmla="*/ 186309 h 338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471" h="338518">
                        <a:moveTo>
                          <a:pt x="116014" y="0"/>
                        </a:moveTo>
                        <a:lnTo>
                          <a:pt x="0" y="142875"/>
                        </a:lnTo>
                        <a:lnTo>
                          <a:pt x="235839" y="338519"/>
                        </a:lnTo>
                        <a:lnTo>
                          <a:pt x="345472" y="186309"/>
                        </a:lnTo>
                        <a:close/>
                      </a:path>
                    </a:pathLst>
                  </a:custGeom>
                  <a:solidFill>
                    <a:srgbClr val="3F3C3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任意多边形: 形状 205"/>
                  <p:cNvSpPr/>
                  <p:nvPr/>
                </p:nvSpPr>
                <p:spPr>
                  <a:xfrm>
                    <a:off x="3862894" y="-1870434"/>
                    <a:ext cx="263610" cy="226314"/>
                  </a:xfrm>
                  <a:custGeom>
                    <a:avLst/>
                    <a:gdLst>
                      <a:gd name="connsiteX0" fmla="*/ 0 w 247078"/>
                      <a:gd name="connsiteY0" fmla="*/ 0 h 212121"/>
                      <a:gd name="connsiteX1" fmla="*/ 247078 w 247078"/>
                      <a:gd name="connsiteY1" fmla="*/ 212122 h 212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7078" h="212121">
                        <a:moveTo>
                          <a:pt x="0" y="0"/>
                        </a:moveTo>
                        <a:lnTo>
                          <a:pt x="247078" y="212122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任意多边形: 形状 206"/>
                  <p:cNvSpPr/>
                  <p:nvPr/>
                </p:nvSpPr>
                <p:spPr>
                  <a:xfrm>
                    <a:off x="3820314" y="-1814744"/>
                    <a:ext cx="266862" cy="220115"/>
                  </a:xfrm>
                  <a:custGeom>
                    <a:avLst/>
                    <a:gdLst>
                      <a:gd name="connsiteX0" fmla="*/ 250126 w 250126"/>
                      <a:gd name="connsiteY0" fmla="*/ 206311 h 206311"/>
                      <a:gd name="connsiteX1" fmla="*/ 0 w 250126"/>
                      <a:gd name="connsiteY1" fmla="*/ 0 h 206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50126" h="206311">
                        <a:moveTo>
                          <a:pt x="250126" y="206311"/>
                        </a:moveTo>
                        <a:lnTo>
                          <a:pt x="0" y="0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任意多边形: 形状 207"/>
                  <p:cNvSpPr/>
                  <p:nvPr/>
                </p:nvSpPr>
                <p:spPr>
                  <a:xfrm>
                    <a:off x="3665135" y="-1385794"/>
                    <a:ext cx="167474" cy="223468"/>
                  </a:xfrm>
                  <a:custGeom>
                    <a:avLst/>
                    <a:gdLst>
                      <a:gd name="connsiteX0" fmla="*/ 156972 w 156971"/>
                      <a:gd name="connsiteY0" fmla="*/ 0 h 209454"/>
                      <a:gd name="connsiteX1" fmla="*/ 0 w 156971"/>
                      <a:gd name="connsiteY1" fmla="*/ 209455 h 209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6971" h="209454">
                        <a:moveTo>
                          <a:pt x="156972" y="0"/>
                        </a:moveTo>
                        <a:lnTo>
                          <a:pt x="0" y="209455"/>
                        </a:lnTo>
                      </a:path>
                    </a:pathLst>
                  </a:custGeom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任意多边形: 形状 208"/>
                  <p:cNvSpPr/>
                  <p:nvPr/>
                </p:nvSpPr>
                <p:spPr>
                  <a:xfrm>
                    <a:off x="3610258" y="-1133057"/>
                    <a:ext cx="33434" cy="44104"/>
                  </a:xfrm>
                  <a:custGeom>
                    <a:avLst/>
                    <a:gdLst>
                      <a:gd name="connsiteX0" fmla="*/ 31337 w 31337"/>
                      <a:gd name="connsiteY0" fmla="*/ 0 h 41338"/>
                      <a:gd name="connsiteX1" fmla="*/ 0 w 31337"/>
                      <a:gd name="connsiteY1" fmla="*/ 41339 h 41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1337" h="41338">
                        <a:moveTo>
                          <a:pt x="31337" y="0"/>
                        </a:moveTo>
                        <a:lnTo>
                          <a:pt x="0" y="41339"/>
                        </a:lnTo>
                      </a:path>
                    </a:pathLst>
                  </a:custGeom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2" name="组合 551"/>
                <p:cNvGrpSpPr/>
                <p:nvPr/>
              </p:nvGrpSpPr>
              <p:grpSpPr>
                <a:xfrm rot="14191883">
                  <a:off x="5053005" y="5899396"/>
                  <a:ext cx="962341" cy="1172859"/>
                  <a:chOff x="3171145" y="-1997942"/>
                  <a:chExt cx="1049346" cy="1278897"/>
                </a:xfrm>
              </p:grpSpPr>
              <p:sp>
                <p:nvSpPr>
                  <p:cNvPr id="553" name="任意多边形: 形状 552"/>
                  <p:cNvSpPr/>
                  <p:nvPr/>
                </p:nvSpPr>
                <p:spPr>
                  <a:xfrm>
                    <a:off x="3173177" y="-1747978"/>
                    <a:ext cx="861865" cy="1020478"/>
                  </a:xfrm>
                  <a:custGeom>
                    <a:avLst/>
                    <a:gdLst>
                      <a:gd name="connsiteX0" fmla="*/ 223742 w 807815"/>
                      <a:gd name="connsiteY0" fmla="*/ 927354 h 956481"/>
                      <a:gd name="connsiteX1" fmla="*/ 56007 w 807815"/>
                      <a:gd name="connsiteY1" fmla="*/ 955834 h 956481"/>
                      <a:gd name="connsiteX2" fmla="*/ 4096 w 807815"/>
                      <a:gd name="connsiteY2" fmla="*/ 913067 h 956481"/>
                      <a:gd name="connsiteX3" fmla="*/ 0 w 807815"/>
                      <a:gd name="connsiteY3" fmla="*/ 749999 h 956481"/>
                      <a:gd name="connsiteX4" fmla="*/ 591598 w 807815"/>
                      <a:gd name="connsiteY4" fmla="*/ 0 h 956481"/>
                      <a:gd name="connsiteX5" fmla="*/ 807815 w 807815"/>
                      <a:gd name="connsiteY5" fmla="*/ 175641 h 956481"/>
                      <a:gd name="connsiteX6" fmla="*/ 223742 w 807815"/>
                      <a:gd name="connsiteY6" fmla="*/ 927354 h 956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7815" h="956481">
                        <a:moveTo>
                          <a:pt x="223742" y="927354"/>
                        </a:moveTo>
                        <a:lnTo>
                          <a:pt x="56007" y="955834"/>
                        </a:lnTo>
                        <a:cubicBezTo>
                          <a:pt x="29242" y="960406"/>
                          <a:pt x="4763" y="940213"/>
                          <a:pt x="4096" y="913067"/>
                        </a:cubicBezTo>
                        <a:lnTo>
                          <a:pt x="0" y="749999"/>
                        </a:lnTo>
                        <a:lnTo>
                          <a:pt x="591598" y="0"/>
                        </a:lnTo>
                        <a:lnTo>
                          <a:pt x="807815" y="175641"/>
                        </a:lnTo>
                        <a:lnTo>
                          <a:pt x="223742" y="927354"/>
                        </a:lnTo>
                        <a:close/>
                      </a:path>
                    </a:pathLst>
                  </a:custGeom>
                  <a:solidFill>
                    <a:srgbClr val="FF6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" name="任意多边形: 形状 553"/>
                  <p:cNvSpPr/>
                  <p:nvPr/>
                </p:nvSpPr>
                <p:spPr>
                  <a:xfrm>
                    <a:off x="3207628" y="-1715763"/>
                    <a:ext cx="774774" cy="940318"/>
                  </a:xfrm>
                  <a:custGeom>
                    <a:avLst/>
                    <a:gdLst>
                      <a:gd name="connsiteX0" fmla="*/ 587502 w 726185"/>
                      <a:gd name="connsiteY0" fmla="*/ 0 h 881348"/>
                      <a:gd name="connsiteX1" fmla="*/ 0 w 726185"/>
                      <a:gd name="connsiteY1" fmla="*/ 750380 h 881348"/>
                      <a:gd name="connsiteX2" fmla="*/ 54007 w 726185"/>
                      <a:gd name="connsiteY2" fmla="*/ 802957 h 881348"/>
                      <a:gd name="connsiteX3" fmla="*/ 645890 w 726185"/>
                      <a:gd name="connsiteY3" fmla="*/ 47339 h 881348"/>
                      <a:gd name="connsiteX4" fmla="*/ 671893 w 726185"/>
                      <a:gd name="connsiteY4" fmla="*/ 68485 h 881348"/>
                      <a:gd name="connsiteX5" fmla="*/ 77629 w 726185"/>
                      <a:gd name="connsiteY5" fmla="*/ 856107 h 881348"/>
                      <a:gd name="connsiteX6" fmla="*/ 134302 w 726185"/>
                      <a:gd name="connsiteY6" fmla="*/ 881348 h 881348"/>
                      <a:gd name="connsiteX7" fmla="*/ 726186 w 726185"/>
                      <a:gd name="connsiteY7" fmla="*/ 90678 h 8813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26185" h="881348">
                        <a:moveTo>
                          <a:pt x="587502" y="0"/>
                        </a:moveTo>
                        <a:lnTo>
                          <a:pt x="0" y="750380"/>
                        </a:lnTo>
                        <a:lnTo>
                          <a:pt x="54007" y="802957"/>
                        </a:lnTo>
                        <a:lnTo>
                          <a:pt x="645890" y="47339"/>
                        </a:lnTo>
                        <a:lnTo>
                          <a:pt x="671893" y="68485"/>
                        </a:lnTo>
                        <a:lnTo>
                          <a:pt x="77629" y="856107"/>
                        </a:lnTo>
                        <a:lnTo>
                          <a:pt x="134302" y="881348"/>
                        </a:lnTo>
                        <a:lnTo>
                          <a:pt x="726186" y="90678"/>
                        </a:lnTo>
                        <a:close/>
                      </a:path>
                    </a:pathLst>
                  </a:custGeom>
                  <a:solidFill>
                    <a:srgbClr val="FFA5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5" name="任意多边形: 形状 554"/>
                  <p:cNvSpPr/>
                  <p:nvPr/>
                </p:nvSpPr>
                <p:spPr>
                  <a:xfrm>
                    <a:off x="3173177" y="-951639"/>
                    <a:ext cx="238712" cy="224138"/>
                  </a:xfrm>
                  <a:custGeom>
                    <a:avLst/>
                    <a:gdLst>
                      <a:gd name="connsiteX0" fmla="*/ 223742 w 223742"/>
                      <a:gd name="connsiteY0" fmla="*/ 180955 h 210082"/>
                      <a:gd name="connsiteX1" fmla="*/ 56007 w 223742"/>
                      <a:gd name="connsiteY1" fmla="*/ 209435 h 210082"/>
                      <a:gd name="connsiteX2" fmla="*/ 4096 w 223742"/>
                      <a:gd name="connsiteY2" fmla="*/ 166668 h 210082"/>
                      <a:gd name="connsiteX3" fmla="*/ 0 w 223742"/>
                      <a:gd name="connsiteY3" fmla="*/ 3600 h 210082"/>
                      <a:gd name="connsiteX4" fmla="*/ 60674 w 223742"/>
                      <a:gd name="connsiteY4" fmla="*/ 52844 h 210082"/>
                      <a:gd name="connsiteX5" fmla="*/ 142399 w 223742"/>
                      <a:gd name="connsiteY5" fmla="*/ 119233 h 210082"/>
                      <a:gd name="connsiteX6" fmla="*/ 223742 w 223742"/>
                      <a:gd name="connsiteY6" fmla="*/ 180955 h 210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3742" h="210082">
                        <a:moveTo>
                          <a:pt x="223742" y="180955"/>
                        </a:moveTo>
                        <a:lnTo>
                          <a:pt x="56007" y="209435"/>
                        </a:lnTo>
                        <a:cubicBezTo>
                          <a:pt x="29242" y="214007"/>
                          <a:pt x="4763" y="193814"/>
                          <a:pt x="4096" y="166668"/>
                        </a:cubicBezTo>
                        <a:lnTo>
                          <a:pt x="0" y="3600"/>
                        </a:lnTo>
                        <a:cubicBezTo>
                          <a:pt x="64294" y="-16308"/>
                          <a:pt x="60674" y="52844"/>
                          <a:pt x="60674" y="52844"/>
                        </a:cubicBezTo>
                        <a:cubicBezTo>
                          <a:pt x="146304" y="17411"/>
                          <a:pt x="142399" y="119233"/>
                          <a:pt x="142399" y="119233"/>
                        </a:cubicBezTo>
                        <a:cubicBezTo>
                          <a:pt x="220789" y="117233"/>
                          <a:pt x="223742" y="180955"/>
                          <a:pt x="223742" y="1809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任意多边形: 形状 555"/>
                  <p:cNvSpPr/>
                  <p:nvPr/>
                </p:nvSpPr>
                <p:spPr>
                  <a:xfrm>
                    <a:off x="3171145" y="-814875"/>
                    <a:ext cx="101419" cy="95830"/>
                  </a:xfrm>
                  <a:custGeom>
                    <a:avLst/>
                    <a:gdLst>
                      <a:gd name="connsiteX0" fmla="*/ 0 w 95059"/>
                      <a:gd name="connsiteY0" fmla="*/ 0 h 89820"/>
                      <a:gd name="connsiteX1" fmla="*/ 95060 w 95059"/>
                      <a:gd name="connsiteY1" fmla="*/ 89821 h 89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059" h="89820">
                        <a:moveTo>
                          <a:pt x="0" y="0"/>
                        </a:moveTo>
                        <a:cubicBezTo>
                          <a:pt x="45816" y="6953"/>
                          <a:pt x="85440" y="44387"/>
                          <a:pt x="95060" y="89821"/>
                        </a:cubicBezTo>
                      </a:path>
                    </a:pathLst>
                  </a:custGeom>
                  <a:noFill/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任意多边形: 形状 556"/>
                  <p:cNvSpPr/>
                  <p:nvPr/>
                </p:nvSpPr>
                <p:spPr>
                  <a:xfrm>
                    <a:off x="3247566" y="-1701232"/>
                    <a:ext cx="633518" cy="785749"/>
                  </a:xfrm>
                  <a:custGeom>
                    <a:avLst/>
                    <a:gdLst>
                      <a:gd name="connsiteX0" fmla="*/ 0 w 593788"/>
                      <a:gd name="connsiteY0" fmla="*/ 736473 h 736473"/>
                      <a:gd name="connsiteX1" fmla="*/ 593789 w 593788"/>
                      <a:gd name="connsiteY1" fmla="*/ 0 h 736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3788" h="736473">
                        <a:moveTo>
                          <a:pt x="0" y="736473"/>
                        </a:moveTo>
                        <a:lnTo>
                          <a:pt x="593789" y="0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8" name="任意多边形: 形状 557"/>
                  <p:cNvSpPr/>
                  <p:nvPr/>
                </p:nvSpPr>
                <p:spPr>
                  <a:xfrm>
                    <a:off x="3318600" y="-1596254"/>
                    <a:ext cx="605571" cy="794488"/>
                  </a:xfrm>
                  <a:custGeom>
                    <a:avLst/>
                    <a:gdLst>
                      <a:gd name="connsiteX0" fmla="*/ 567595 w 567594"/>
                      <a:gd name="connsiteY0" fmla="*/ 0 h 744664"/>
                      <a:gd name="connsiteX1" fmla="*/ 0 w 567594"/>
                      <a:gd name="connsiteY1" fmla="*/ 744665 h 7446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7594" h="744664">
                        <a:moveTo>
                          <a:pt x="567595" y="0"/>
                        </a:moveTo>
                        <a:lnTo>
                          <a:pt x="0" y="744665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9" name="任意多边形: 形状 558"/>
                  <p:cNvSpPr/>
                  <p:nvPr/>
                </p:nvSpPr>
                <p:spPr>
                  <a:xfrm>
                    <a:off x="3919803" y="-1997942"/>
                    <a:ext cx="300688" cy="292848"/>
                  </a:xfrm>
                  <a:custGeom>
                    <a:avLst/>
                    <a:gdLst>
                      <a:gd name="connsiteX0" fmla="*/ 258509 w 281831"/>
                      <a:gd name="connsiteY0" fmla="*/ 81793 h 274483"/>
                      <a:gd name="connsiteX1" fmla="*/ 168687 w 281831"/>
                      <a:gd name="connsiteY1" fmla="*/ 12451 h 274483"/>
                      <a:gd name="connsiteX2" fmla="*/ 85630 w 281831"/>
                      <a:gd name="connsiteY2" fmla="*/ 22071 h 274483"/>
                      <a:gd name="connsiteX3" fmla="*/ 0 w 281831"/>
                      <a:gd name="connsiteY3" fmla="*/ 127513 h 274483"/>
                      <a:gd name="connsiteX4" fmla="*/ 180975 w 281831"/>
                      <a:gd name="connsiteY4" fmla="*/ 274484 h 274483"/>
                      <a:gd name="connsiteX5" fmla="*/ 268414 w 281831"/>
                      <a:gd name="connsiteY5" fmla="*/ 166851 h 274483"/>
                      <a:gd name="connsiteX6" fmla="*/ 258509 w 281831"/>
                      <a:gd name="connsiteY6" fmla="*/ 81793 h 274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1831" h="274483">
                        <a:moveTo>
                          <a:pt x="258509" y="81793"/>
                        </a:moveTo>
                        <a:lnTo>
                          <a:pt x="168687" y="12451"/>
                        </a:lnTo>
                        <a:cubicBezTo>
                          <a:pt x="142970" y="-7361"/>
                          <a:pt x="106109" y="-3075"/>
                          <a:pt x="85630" y="22071"/>
                        </a:cubicBezTo>
                        <a:lnTo>
                          <a:pt x="0" y="127513"/>
                        </a:lnTo>
                        <a:lnTo>
                          <a:pt x="180975" y="274484"/>
                        </a:lnTo>
                        <a:lnTo>
                          <a:pt x="268414" y="166851"/>
                        </a:lnTo>
                        <a:cubicBezTo>
                          <a:pt x="289655" y="140848"/>
                          <a:pt x="285179" y="102367"/>
                          <a:pt x="258509" y="81793"/>
                        </a:cubicBezTo>
                        <a:close/>
                      </a:path>
                    </a:pathLst>
                  </a:custGeom>
                  <a:solidFill>
                    <a:srgbClr val="D84C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0" name="任意多边形: 形状 559"/>
                  <p:cNvSpPr/>
                  <p:nvPr/>
                </p:nvSpPr>
                <p:spPr>
                  <a:xfrm>
                    <a:off x="3778445" y="-1896245"/>
                    <a:ext cx="368586" cy="361168"/>
                  </a:xfrm>
                  <a:custGeom>
                    <a:avLst/>
                    <a:gdLst>
                      <a:gd name="connsiteX0" fmla="*/ 116014 w 345471"/>
                      <a:gd name="connsiteY0" fmla="*/ 0 h 338518"/>
                      <a:gd name="connsiteX1" fmla="*/ 0 w 345471"/>
                      <a:gd name="connsiteY1" fmla="*/ 142875 h 338518"/>
                      <a:gd name="connsiteX2" fmla="*/ 235839 w 345471"/>
                      <a:gd name="connsiteY2" fmla="*/ 338519 h 338518"/>
                      <a:gd name="connsiteX3" fmla="*/ 345472 w 345471"/>
                      <a:gd name="connsiteY3" fmla="*/ 186309 h 338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5471" h="338518">
                        <a:moveTo>
                          <a:pt x="116014" y="0"/>
                        </a:moveTo>
                        <a:lnTo>
                          <a:pt x="0" y="142875"/>
                        </a:lnTo>
                        <a:lnTo>
                          <a:pt x="235839" y="338519"/>
                        </a:lnTo>
                        <a:lnTo>
                          <a:pt x="345472" y="186309"/>
                        </a:lnTo>
                        <a:close/>
                      </a:path>
                    </a:pathLst>
                  </a:custGeom>
                  <a:solidFill>
                    <a:srgbClr val="3F3C3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1" name="任意多边形: 形状 560"/>
                  <p:cNvSpPr/>
                  <p:nvPr/>
                </p:nvSpPr>
                <p:spPr>
                  <a:xfrm>
                    <a:off x="3862894" y="-1870434"/>
                    <a:ext cx="263610" cy="226314"/>
                  </a:xfrm>
                  <a:custGeom>
                    <a:avLst/>
                    <a:gdLst>
                      <a:gd name="connsiteX0" fmla="*/ 0 w 247078"/>
                      <a:gd name="connsiteY0" fmla="*/ 0 h 212121"/>
                      <a:gd name="connsiteX1" fmla="*/ 247078 w 247078"/>
                      <a:gd name="connsiteY1" fmla="*/ 212122 h 212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7078" h="212121">
                        <a:moveTo>
                          <a:pt x="0" y="0"/>
                        </a:moveTo>
                        <a:lnTo>
                          <a:pt x="247078" y="212122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2" name="任意多边形: 形状 561"/>
                  <p:cNvSpPr/>
                  <p:nvPr/>
                </p:nvSpPr>
                <p:spPr>
                  <a:xfrm>
                    <a:off x="3820314" y="-1814744"/>
                    <a:ext cx="266862" cy="220115"/>
                  </a:xfrm>
                  <a:custGeom>
                    <a:avLst/>
                    <a:gdLst>
                      <a:gd name="connsiteX0" fmla="*/ 250126 w 250126"/>
                      <a:gd name="connsiteY0" fmla="*/ 206311 h 206311"/>
                      <a:gd name="connsiteX1" fmla="*/ 0 w 250126"/>
                      <a:gd name="connsiteY1" fmla="*/ 0 h 206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50126" h="206311">
                        <a:moveTo>
                          <a:pt x="250126" y="206311"/>
                        </a:moveTo>
                        <a:lnTo>
                          <a:pt x="0" y="0"/>
                        </a:lnTo>
                      </a:path>
                    </a:pathLst>
                  </a:custGeom>
                  <a:ln w="12743" cap="rnd">
                    <a:solidFill>
                      <a:srgbClr val="282523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" name="任意多边形: 形状 562"/>
                  <p:cNvSpPr/>
                  <p:nvPr/>
                </p:nvSpPr>
                <p:spPr>
                  <a:xfrm>
                    <a:off x="3665135" y="-1385794"/>
                    <a:ext cx="167474" cy="223468"/>
                  </a:xfrm>
                  <a:custGeom>
                    <a:avLst/>
                    <a:gdLst>
                      <a:gd name="connsiteX0" fmla="*/ 156972 w 156971"/>
                      <a:gd name="connsiteY0" fmla="*/ 0 h 209454"/>
                      <a:gd name="connsiteX1" fmla="*/ 0 w 156971"/>
                      <a:gd name="connsiteY1" fmla="*/ 209455 h 2094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6971" h="209454">
                        <a:moveTo>
                          <a:pt x="156972" y="0"/>
                        </a:moveTo>
                        <a:lnTo>
                          <a:pt x="0" y="209455"/>
                        </a:lnTo>
                      </a:path>
                    </a:pathLst>
                  </a:custGeom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" name="任意多边形: 形状 563"/>
                  <p:cNvSpPr/>
                  <p:nvPr/>
                </p:nvSpPr>
                <p:spPr>
                  <a:xfrm>
                    <a:off x="3610258" y="-1133057"/>
                    <a:ext cx="33434" cy="44104"/>
                  </a:xfrm>
                  <a:custGeom>
                    <a:avLst/>
                    <a:gdLst>
                      <a:gd name="connsiteX0" fmla="*/ 31337 w 31337"/>
                      <a:gd name="connsiteY0" fmla="*/ 0 h 41338"/>
                      <a:gd name="connsiteX1" fmla="*/ 0 w 31337"/>
                      <a:gd name="connsiteY1" fmla="*/ 41339 h 41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1337" h="41338">
                        <a:moveTo>
                          <a:pt x="31337" y="0"/>
                        </a:moveTo>
                        <a:lnTo>
                          <a:pt x="0" y="41339"/>
                        </a:lnTo>
                      </a:path>
                    </a:pathLst>
                  </a:custGeom>
                  <a:ln w="12743" cap="rnd">
                    <a:solidFill>
                      <a:srgbClr val="FFFFFF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567" name="任意多边形: 形状 566"/>
            <p:cNvSpPr/>
            <p:nvPr/>
          </p:nvSpPr>
          <p:spPr>
            <a:xfrm rot="18068986">
              <a:off x="5919281" y="2845019"/>
              <a:ext cx="995600" cy="1238785"/>
            </a:xfrm>
            <a:custGeom>
              <a:avLst/>
              <a:gdLst>
                <a:gd name="connsiteX0" fmla="*/ 0 w 933163"/>
                <a:gd name="connsiteY0" fmla="*/ 1161098 h 1161097"/>
                <a:gd name="connsiteX1" fmla="*/ 47910 w 933163"/>
                <a:gd name="connsiteY1" fmla="*/ 743426 h 1161097"/>
                <a:gd name="connsiteX2" fmla="*/ 313467 w 933163"/>
                <a:gd name="connsiteY2" fmla="*/ 433578 h 1161097"/>
                <a:gd name="connsiteX3" fmla="*/ 677227 w 933163"/>
                <a:gd name="connsiteY3" fmla="*/ 556832 h 1161097"/>
                <a:gd name="connsiteX4" fmla="*/ 686943 w 933163"/>
                <a:gd name="connsiteY4" fmla="*/ 707231 h 1161097"/>
                <a:gd name="connsiteX5" fmla="*/ 569499 w 933163"/>
                <a:gd name="connsiteY5" fmla="*/ 794861 h 1161097"/>
                <a:gd name="connsiteX6" fmla="*/ 406240 w 933163"/>
                <a:gd name="connsiteY6" fmla="*/ 584835 h 1161097"/>
                <a:gd name="connsiteX7" fmla="*/ 546068 w 933163"/>
                <a:gd name="connsiteY7" fmla="*/ 181070 h 1161097"/>
                <a:gd name="connsiteX8" fmla="*/ 933164 w 933163"/>
                <a:gd name="connsiteY8" fmla="*/ 0 h 116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163" h="1161097">
                  <a:moveTo>
                    <a:pt x="0" y="1161098"/>
                  </a:moveTo>
                  <a:cubicBezTo>
                    <a:pt x="2095" y="1020413"/>
                    <a:pt x="4667" y="877348"/>
                    <a:pt x="47910" y="743426"/>
                  </a:cubicBezTo>
                  <a:cubicBezTo>
                    <a:pt x="91154" y="609600"/>
                    <a:pt x="182118" y="483870"/>
                    <a:pt x="313467" y="433578"/>
                  </a:cubicBezTo>
                  <a:cubicBezTo>
                    <a:pt x="444817" y="383286"/>
                    <a:pt x="616267" y="430054"/>
                    <a:pt x="677227" y="556832"/>
                  </a:cubicBezTo>
                  <a:cubicBezTo>
                    <a:pt x="699706" y="603409"/>
                    <a:pt x="705993" y="659225"/>
                    <a:pt x="686943" y="707231"/>
                  </a:cubicBezTo>
                  <a:cubicBezTo>
                    <a:pt x="667893" y="755333"/>
                    <a:pt x="621220" y="793337"/>
                    <a:pt x="569499" y="794861"/>
                  </a:cubicBezTo>
                  <a:cubicBezTo>
                    <a:pt x="471297" y="797814"/>
                    <a:pt x="412813" y="682847"/>
                    <a:pt x="406240" y="584835"/>
                  </a:cubicBezTo>
                  <a:cubicBezTo>
                    <a:pt x="396526" y="438817"/>
                    <a:pt x="448151" y="289751"/>
                    <a:pt x="546068" y="181070"/>
                  </a:cubicBezTo>
                  <a:cubicBezTo>
                    <a:pt x="643985" y="72390"/>
                    <a:pt x="786955" y="5524"/>
                    <a:pt x="933164" y="0"/>
                  </a:cubicBezTo>
                </a:path>
              </a:pathLst>
            </a:custGeom>
            <a:noFill/>
            <a:ln w="17080" cap="rnd">
              <a:solidFill>
                <a:srgbClr val="282523"/>
              </a:solidFill>
              <a:custDash>
                <a:ds d="201728" sp="403463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5433498" y="1130300"/>
            <a:ext cx="6085401" cy="2178824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7065102" y="3464412"/>
            <a:ext cx="4453798" cy="626111"/>
          </a:xfrm>
          <a:prstGeom prst="roundRect">
            <a:avLst>
              <a:gd name="adj" fmla="val 16227"/>
            </a:avLst>
          </a:prstGeom>
          <a:solidFill>
            <a:schemeClr val="accent2"/>
          </a:solidFill>
          <a:ln w="12700"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417081" y="4888110"/>
            <a:ext cx="1893805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585678" y="4888110"/>
            <a:ext cx="1893805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" y="1130300"/>
            <a:ext cx="11518889" cy="4752120"/>
            <a:chOff x="1" y="1130300"/>
            <a:chExt cx="11518889" cy="4752120"/>
          </a:xfrm>
        </p:grpSpPr>
        <p:sp>
          <p:nvSpPr>
            <p:cNvPr id="13" name="任意多边形: 形状 12"/>
            <p:cNvSpPr>
              <a:spLocks/>
            </p:cNvSpPr>
            <p:nvPr/>
          </p:nvSpPr>
          <p:spPr>
            <a:xfrm>
              <a:off x="1" y="1130300"/>
              <a:ext cx="11518889" cy="1955656"/>
            </a:xfrm>
            <a:custGeom>
              <a:avLst/>
              <a:gdLst>
                <a:gd name="connsiteX0" fmla="*/ 0 w 11518889"/>
                <a:gd name="connsiteY0" fmla="*/ 0 h 1955656"/>
                <a:gd name="connsiteX1" fmla="*/ 10541061 w 11518889"/>
                <a:gd name="connsiteY1" fmla="*/ 0 h 1955656"/>
                <a:gd name="connsiteX2" fmla="*/ 11518889 w 11518889"/>
                <a:gd name="connsiteY2" fmla="*/ 977828 h 1955656"/>
                <a:gd name="connsiteX3" fmla="*/ 10541061 w 11518889"/>
                <a:gd name="connsiteY3" fmla="*/ 1955656 h 1955656"/>
                <a:gd name="connsiteX4" fmla="*/ 0 w 11518889"/>
                <a:gd name="connsiteY4" fmla="*/ 1955656 h 195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8889" h="1955656">
                  <a:moveTo>
                    <a:pt x="0" y="0"/>
                  </a:moveTo>
                  <a:lnTo>
                    <a:pt x="10541061" y="0"/>
                  </a:lnTo>
                  <a:cubicBezTo>
                    <a:pt x="11081101" y="0"/>
                    <a:pt x="11518889" y="437788"/>
                    <a:pt x="11518889" y="977828"/>
                  </a:cubicBezTo>
                  <a:cubicBezTo>
                    <a:pt x="11518889" y="1517868"/>
                    <a:pt x="11081101" y="1955656"/>
                    <a:pt x="10541061" y="1955656"/>
                  </a:cubicBezTo>
                  <a:lnTo>
                    <a:pt x="0" y="195565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80000"/>
                  </a:scheme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</p:cNvCxnSpPr>
            <p:nvPr/>
          </p:nvCxnSpPr>
          <p:spPr>
            <a:xfrm>
              <a:off x="5337278" y="3429000"/>
              <a:ext cx="0" cy="2453420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398" y="1719192"/>
            <a:ext cx="4676879" cy="777873"/>
          </a:xfrm>
          <a:prstGeom prst="roundRect">
            <a:avLst>
              <a:gd name="adj" fmla="val 0"/>
            </a:avLst>
          </a:prstGeom>
          <a:noFill/>
        </p:spPr>
        <p:txBody>
          <a:bodyPr anchor="ctr" anchorCtr="0"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60399" y="3429000"/>
            <a:ext cx="10858490" cy="2705100"/>
          </a:xfrm>
        </p:spPr>
        <p:txBody>
          <a:bodyPr numCol="2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21420000">
            <a:off x="286993" y="342893"/>
            <a:ext cx="11491815" cy="605564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 flipH="1">
            <a:off x="113190" y="4671282"/>
            <a:ext cx="2668587" cy="1662410"/>
            <a:chOff x="8717746" y="4435458"/>
            <a:chExt cx="3377382" cy="2103957"/>
          </a:xfrm>
        </p:grpSpPr>
        <p:grpSp>
          <p:nvGrpSpPr>
            <p:cNvPr id="73" name="组合 72"/>
            <p:cNvGrpSpPr/>
            <p:nvPr/>
          </p:nvGrpSpPr>
          <p:grpSpPr>
            <a:xfrm>
              <a:off x="8717746" y="6096930"/>
              <a:ext cx="482049" cy="378800"/>
              <a:chOff x="9966435" y="1005792"/>
              <a:chExt cx="451818" cy="355044"/>
            </a:xfrm>
            <a:solidFill>
              <a:schemeClr val="accent2"/>
            </a:solidFill>
          </p:grpSpPr>
          <p:sp>
            <p:nvSpPr>
              <p:cNvPr id="188" name="任意多边形: 形状 187"/>
              <p:cNvSpPr/>
              <p:nvPr/>
            </p:nvSpPr>
            <p:spPr>
              <a:xfrm>
                <a:off x="9966435" y="1005792"/>
                <a:ext cx="154019" cy="154019"/>
              </a:xfrm>
              <a:custGeom>
                <a:avLst/>
                <a:gdLst>
                  <a:gd name="connsiteX0" fmla="*/ 151304 w 154019"/>
                  <a:gd name="connsiteY0" fmla="*/ 72152 h 154019"/>
                  <a:gd name="connsiteX1" fmla="*/ 109490 w 154019"/>
                  <a:gd name="connsiteY1" fmla="*/ 46339 h 154019"/>
                  <a:gd name="connsiteX2" fmla="*/ 107680 w 154019"/>
                  <a:gd name="connsiteY2" fmla="*/ 44529 h 154019"/>
                  <a:gd name="connsiteX3" fmla="*/ 81867 w 154019"/>
                  <a:gd name="connsiteY3" fmla="*/ 2715 h 154019"/>
                  <a:gd name="connsiteX4" fmla="*/ 72152 w 154019"/>
                  <a:gd name="connsiteY4" fmla="*/ 2715 h 154019"/>
                  <a:gd name="connsiteX5" fmla="*/ 46339 w 154019"/>
                  <a:gd name="connsiteY5" fmla="*/ 44529 h 154019"/>
                  <a:gd name="connsiteX6" fmla="*/ 44530 w 154019"/>
                  <a:gd name="connsiteY6" fmla="*/ 46339 h 154019"/>
                  <a:gd name="connsiteX7" fmla="*/ 2715 w 154019"/>
                  <a:gd name="connsiteY7" fmla="*/ 72152 h 154019"/>
                  <a:gd name="connsiteX8" fmla="*/ 2715 w 154019"/>
                  <a:gd name="connsiteY8" fmla="*/ 81867 h 154019"/>
                  <a:gd name="connsiteX9" fmla="*/ 44530 w 154019"/>
                  <a:gd name="connsiteY9" fmla="*/ 107680 h 154019"/>
                  <a:gd name="connsiteX10" fmla="*/ 46339 w 154019"/>
                  <a:gd name="connsiteY10" fmla="*/ 109490 h 154019"/>
                  <a:gd name="connsiteX11" fmla="*/ 72152 w 154019"/>
                  <a:gd name="connsiteY11" fmla="*/ 151305 h 154019"/>
                  <a:gd name="connsiteX12" fmla="*/ 81867 w 154019"/>
                  <a:gd name="connsiteY12" fmla="*/ 151305 h 154019"/>
                  <a:gd name="connsiteX13" fmla="*/ 107680 w 154019"/>
                  <a:gd name="connsiteY13" fmla="*/ 109490 h 154019"/>
                  <a:gd name="connsiteX14" fmla="*/ 109490 w 154019"/>
                  <a:gd name="connsiteY14" fmla="*/ 107680 h 154019"/>
                  <a:gd name="connsiteX15" fmla="*/ 151304 w 154019"/>
                  <a:gd name="connsiteY15" fmla="*/ 81867 h 154019"/>
                  <a:gd name="connsiteX16" fmla="*/ 151304 w 154019"/>
                  <a:gd name="connsiteY16" fmla="*/ 72152 h 154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4019" h="154019">
                    <a:moveTo>
                      <a:pt x="151304" y="72152"/>
                    </a:moveTo>
                    <a:lnTo>
                      <a:pt x="109490" y="46339"/>
                    </a:lnTo>
                    <a:cubicBezTo>
                      <a:pt x="108728" y="45863"/>
                      <a:pt x="108061" y="45196"/>
                      <a:pt x="107680" y="44529"/>
                    </a:cubicBezTo>
                    <a:lnTo>
                      <a:pt x="81867" y="2715"/>
                    </a:lnTo>
                    <a:cubicBezTo>
                      <a:pt x="79677" y="-905"/>
                      <a:pt x="74438" y="-905"/>
                      <a:pt x="72152" y="2715"/>
                    </a:cubicBezTo>
                    <a:lnTo>
                      <a:pt x="46339" y="44529"/>
                    </a:lnTo>
                    <a:cubicBezTo>
                      <a:pt x="45863" y="45291"/>
                      <a:pt x="45196" y="45958"/>
                      <a:pt x="44530" y="46339"/>
                    </a:cubicBezTo>
                    <a:lnTo>
                      <a:pt x="2715" y="72152"/>
                    </a:lnTo>
                    <a:cubicBezTo>
                      <a:pt x="-905" y="74343"/>
                      <a:pt x="-905" y="79581"/>
                      <a:pt x="2715" y="81867"/>
                    </a:cubicBezTo>
                    <a:lnTo>
                      <a:pt x="44530" y="107680"/>
                    </a:lnTo>
                    <a:cubicBezTo>
                      <a:pt x="45291" y="108156"/>
                      <a:pt x="45958" y="108823"/>
                      <a:pt x="46339" y="109490"/>
                    </a:cubicBezTo>
                    <a:lnTo>
                      <a:pt x="72152" y="151305"/>
                    </a:lnTo>
                    <a:cubicBezTo>
                      <a:pt x="74343" y="154924"/>
                      <a:pt x="79581" y="154924"/>
                      <a:pt x="81867" y="151305"/>
                    </a:cubicBezTo>
                    <a:lnTo>
                      <a:pt x="107680" y="109490"/>
                    </a:lnTo>
                    <a:cubicBezTo>
                      <a:pt x="108156" y="108728"/>
                      <a:pt x="108823" y="108061"/>
                      <a:pt x="109490" y="107680"/>
                    </a:cubicBezTo>
                    <a:lnTo>
                      <a:pt x="151304" y="81867"/>
                    </a:lnTo>
                    <a:cubicBezTo>
                      <a:pt x="154924" y="79677"/>
                      <a:pt x="154924" y="74438"/>
                      <a:pt x="151304" y="721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>
                <a:off x="10140314" y="1082897"/>
                <a:ext cx="277939" cy="277939"/>
              </a:xfrm>
              <a:custGeom>
                <a:avLst/>
                <a:gdLst>
                  <a:gd name="connsiteX0" fmla="*/ 273082 w 277939"/>
                  <a:gd name="connsiteY0" fmla="*/ 130207 h 277939"/>
                  <a:gd name="connsiteX1" fmla="*/ 197644 w 277939"/>
                  <a:gd name="connsiteY1" fmla="*/ 83630 h 277939"/>
                  <a:gd name="connsiteX2" fmla="*/ 194310 w 277939"/>
                  <a:gd name="connsiteY2" fmla="*/ 80296 h 277939"/>
                  <a:gd name="connsiteX3" fmla="*/ 147733 w 277939"/>
                  <a:gd name="connsiteY3" fmla="*/ 4858 h 277939"/>
                  <a:gd name="connsiteX4" fmla="*/ 130207 w 277939"/>
                  <a:gd name="connsiteY4" fmla="*/ 4858 h 277939"/>
                  <a:gd name="connsiteX5" fmla="*/ 83630 w 277939"/>
                  <a:gd name="connsiteY5" fmla="*/ 80296 h 277939"/>
                  <a:gd name="connsiteX6" fmla="*/ 80296 w 277939"/>
                  <a:gd name="connsiteY6" fmla="*/ 83630 h 277939"/>
                  <a:gd name="connsiteX7" fmla="*/ 4858 w 277939"/>
                  <a:gd name="connsiteY7" fmla="*/ 130207 h 277939"/>
                  <a:gd name="connsiteX8" fmla="*/ 4858 w 277939"/>
                  <a:gd name="connsiteY8" fmla="*/ 147733 h 277939"/>
                  <a:gd name="connsiteX9" fmla="*/ 80296 w 277939"/>
                  <a:gd name="connsiteY9" fmla="*/ 194310 h 277939"/>
                  <a:gd name="connsiteX10" fmla="*/ 83630 w 277939"/>
                  <a:gd name="connsiteY10" fmla="*/ 197644 h 277939"/>
                  <a:gd name="connsiteX11" fmla="*/ 130207 w 277939"/>
                  <a:gd name="connsiteY11" fmla="*/ 273082 h 277939"/>
                  <a:gd name="connsiteX12" fmla="*/ 147733 w 277939"/>
                  <a:gd name="connsiteY12" fmla="*/ 273082 h 277939"/>
                  <a:gd name="connsiteX13" fmla="*/ 194310 w 277939"/>
                  <a:gd name="connsiteY13" fmla="*/ 197644 h 277939"/>
                  <a:gd name="connsiteX14" fmla="*/ 197644 w 277939"/>
                  <a:gd name="connsiteY14" fmla="*/ 194310 h 277939"/>
                  <a:gd name="connsiteX15" fmla="*/ 273082 w 277939"/>
                  <a:gd name="connsiteY15" fmla="*/ 147733 h 277939"/>
                  <a:gd name="connsiteX16" fmla="*/ 273082 w 277939"/>
                  <a:gd name="connsiteY16" fmla="*/ 130207 h 277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7939" h="277939">
                    <a:moveTo>
                      <a:pt x="273082" y="130207"/>
                    </a:moveTo>
                    <a:lnTo>
                      <a:pt x="197644" y="83630"/>
                    </a:lnTo>
                    <a:cubicBezTo>
                      <a:pt x="196311" y="82772"/>
                      <a:pt x="195168" y="81629"/>
                      <a:pt x="194310" y="80296"/>
                    </a:cubicBezTo>
                    <a:lnTo>
                      <a:pt x="147733" y="4858"/>
                    </a:lnTo>
                    <a:cubicBezTo>
                      <a:pt x="143732" y="-1619"/>
                      <a:pt x="134303" y="-1619"/>
                      <a:pt x="130207" y="4858"/>
                    </a:cubicBezTo>
                    <a:lnTo>
                      <a:pt x="83630" y="80296"/>
                    </a:lnTo>
                    <a:cubicBezTo>
                      <a:pt x="82772" y="81629"/>
                      <a:pt x="81629" y="82772"/>
                      <a:pt x="80296" y="83630"/>
                    </a:cubicBezTo>
                    <a:lnTo>
                      <a:pt x="4858" y="130207"/>
                    </a:lnTo>
                    <a:cubicBezTo>
                      <a:pt x="-1619" y="134207"/>
                      <a:pt x="-1619" y="143732"/>
                      <a:pt x="4858" y="147733"/>
                    </a:cubicBezTo>
                    <a:lnTo>
                      <a:pt x="80296" y="194310"/>
                    </a:lnTo>
                    <a:cubicBezTo>
                      <a:pt x="81629" y="195167"/>
                      <a:pt x="82772" y="196310"/>
                      <a:pt x="83630" y="197644"/>
                    </a:cubicBezTo>
                    <a:lnTo>
                      <a:pt x="130207" y="273082"/>
                    </a:lnTo>
                    <a:cubicBezTo>
                      <a:pt x="134207" y="279559"/>
                      <a:pt x="143637" y="279559"/>
                      <a:pt x="147733" y="273082"/>
                    </a:cubicBezTo>
                    <a:lnTo>
                      <a:pt x="194310" y="197644"/>
                    </a:lnTo>
                    <a:cubicBezTo>
                      <a:pt x="195168" y="196310"/>
                      <a:pt x="196311" y="195167"/>
                      <a:pt x="197644" y="194310"/>
                    </a:cubicBezTo>
                    <a:lnTo>
                      <a:pt x="273082" y="147733"/>
                    </a:lnTo>
                    <a:cubicBezTo>
                      <a:pt x="279559" y="143732"/>
                      <a:pt x="279559" y="134207"/>
                      <a:pt x="273082" y="1302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9594528" y="4435458"/>
              <a:ext cx="2500600" cy="2103957"/>
              <a:chOff x="9038286" y="4041603"/>
              <a:chExt cx="2853057" cy="2400508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10288244" y="4041603"/>
                <a:ext cx="1603099" cy="2365413"/>
                <a:chOff x="10246886" y="4116160"/>
                <a:chExt cx="1603099" cy="2365413"/>
              </a:xfrm>
            </p:grpSpPr>
            <p:sp>
              <p:nvSpPr>
                <p:cNvPr id="174" name="任意多边形: 形状 173"/>
                <p:cNvSpPr/>
                <p:nvPr/>
              </p:nvSpPr>
              <p:spPr>
                <a:xfrm rot="21577200">
                  <a:off x="10519175" y="6256593"/>
                  <a:ext cx="943355" cy="224980"/>
                </a:xfrm>
                <a:custGeom>
                  <a:avLst/>
                  <a:gdLst>
                    <a:gd name="connsiteX0" fmla="*/ 943356 w 943355"/>
                    <a:gd name="connsiteY0" fmla="*/ 112490 h 224980"/>
                    <a:gd name="connsiteX1" fmla="*/ 471678 w 943355"/>
                    <a:gd name="connsiteY1" fmla="*/ 224980 h 224980"/>
                    <a:gd name="connsiteX2" fmla="*/ 0 w 943355"/>
                    <a:gd name="connsiteY2" fmla="*/ 112490 h 224980"/>
                    <a:gd name="connsiteX3" fmla="*/ 471678 w 943355"/>
                    <a:gd name="connsiteY3" fmla="*/ 0 h 224980"/>
                    <a:gd name="connsiteX4" fmla="*/ 943356 w 943355"/>
                    <a:gd name="connsiteY4" fmla="*/ 112490 h 22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355" h="224980">
                      <a:moveTo>
                        <a:pt x="943356" y="112490"/>
                      </a:moveTo>
                      <a:cubicBezTo>
                        <a:pt x="943356" y="174617"/>
                        <a:pt x="732179" y="224980"/>
                        <a:pt x="471678" y="224980"/>
                      </a:cubicBezTo>
                      <a:cubicBezTo>
                        <a:pt x="211177" y="224980"/>
                        <a:pt x="0" y="174617"/>
                        <a:pt x="0" y="112490"/>
                      </a:cubicBezTo>
                      <a:cubicBezTo>
                        <a:pt x="0" y="50364"/>
                        <a:pt x="211177" y="0"/>
                        <a:pt x="471678" y="0"/>
                      </a:cubicBezTo>
                      <a:cubicBezTo>
                        <a:pt x="732179" y="0"/>
                        <a:pt x="943356" y="50364"/>
                        <a:pt x="943356" y="1124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5" name="任意多边形: 形状 174"/>
                <p:cNvSpPr/>
                <p:nvPr/>
              </p:nvSpPr>
              <p:spPr>
                <a:xfrm>
                  <a:off x="10519205" y="6185280"/>
                  <a:ext cx="943355" cy="186975"/>
                </a:xfrm>
                <a:custGeom>
                  <a:avLst/>
                  <a:gdLst>
                    <a:gd name="connsiteX0" fmla="*/ 871538 w 943355"/>
                    <a:gd name="connsiteY0" fmla="*/ 0 h 186975"/>
                    <a:gd name="connsiteX1" fmla="*/ 943356 w 943355"/>
                    <a:gd name="connsiteY1" fmla="*/ 180689 h 186975"/>
                    <a:gd name="connsiteX2" fmla="*/ 0 w 943355"/>
                    <a:gd name="connsiteY2" fmla="*/ 186976 h 186975"/>
                    <a:gd name="connsiteX3" fmla="*/ 56007 w 943355"/>
                    <a:gd name="connsiteY3" fmla="*/ 5429 h 186975"/>
                    <a:gd name="connsiteX4" fmla="*/ 871538 w 943355"/>
                    <a:gd name="connsiteY4" fmla="*/ 0 h 186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355" h="186975">
                      <a:moveTo>
                        <a:pt x="871538" y="0"/>
                      </a:moveTo>
                      <a:lnTo>
                        <a:pt x="943356" y="180689"/>
                      </a:lnTo>
                      <a:lnTo>
                        <a:pt x="0" y="186976"/>
                      </a:lnTo>
                      <a:lnTo>
                        <a:pt x="56007" y="5429"/>
                      </a:lnTo>
                      <a:lnTo>
                        <a:pt x="8715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: 形状 175"/>
                <p:cNvSpPr/>
                <p:nvPr/>
              </p:nvSpPr>
              <p:spPr>
                <a:xfrm rot="21577200">
                  <a:off x="10575124" y="6091762"/>
                  <a:ext cx="818387" cy="192595"/>
                </a:xfrm>
                <a:custGeom>
                  <a:avLst/>
                  <a:gdLst>
                    <a:gd name="connsiteX0" fmla="*/ 818388 w 818387"/>
                    <a:gd name="connsiteY0" fmla="*/ 96298 h 192595"/>
                    <a:gd name="connsiteX1" fmla="*/ 409194 w 818387"/>
                    <a:gd name="connsiteY1" fmla="*/ 192596 h 192595"/>
                    <a:gd name="connsiteX2" fmla="*/ 0 w 818387"/>
                    <a:gd name="connsiteY2" fmla="*/ 96298 h 192595"/>
                    <a:gd name="connsiteX3" fmla="*/ 409194 w 818387"/>
                    <a:gd name="connsiteY3" fmla="*/ 0 h 192595"/>
                    <a:gd name="connsiteX4" fmla="*/ 818388 w 818387"/>
                    <a:gd name="connsiteY4" fmla="*/ 96298 h 192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8387" h="192595">
                      <a:moveTo>
                        <a:pt x="818388" y="96298"/>
                      </a:moveTo>
                      <a:cubicBezTo>
                        <a:pt x="818388" y="149482"/>
                        <a:pt x="635186" y="192596"/>
                        <a:pt x="409194" y="192596"/>
                      </a:cubicBezTo>
                      <a:cubicBezTo>
                        <a:pt x="183202" y="192596"/>
                        <a:pt x="0" y="149482"/>
                        <a:pt x="0" y="96298"/>
                      </a:cubicBezTo>
                      <a:cubicBezTo>
                        <a:pt x="0" y="43114"/>
                        <a:pt x="183202" y="0"/>
                        <a:pt x="409194" y="0"/>
                      </a:cubicBezTo>
                      <a:cubicBezTo>
                        <a:pt x="635186" y="0"/>
                        <a:pt x="818388" y="43114"/>
                        <a:pt x="818388" y="96298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任意多边形: 形状 176"/>
                <p:cNvSpPr/>
                <p:nvPr/>
              </p:nvSpPr>
              <p:spPr>
                <a:xfrm>
                  <a:off x="10906111" y="5811138"/>
                  <a:ext cx="198596" cy="399097"/>
                </a:xfrm>
                <a:custGeom>
                  <a:avLst/>
                  <a:gdLst>
                    <a:gd name="connsiteX0" fmla="*/ 196120 w 198596"/>
                    <a:gd name="connsiteY0" fmla="*/ 95 h 399097"/>
                    <a:gd name="connsiteX1" fmla="*/ 198596 w 198596"/>
                    <a:gd name="connsiteY1" fmla="*/ 376047 h 399097"/>
                    <a:gd name="connsiteX2" fmla="*/ 99536 w 198596"/>
                    <a:gd name="connsiteY2" fmla="*/ 399098 h 399097"/>
                    <a:gd name="connsiteX3" fmla="*/ 2476 w 198596"/>
                    <a:gd name="connsiteY3" fmla="*/ 377285 h 399097"/>
                    <a:gd name="connsiteX4" fmla="*/ 0 w 198596"/>
                    <a:gd name="connsiteY4" fmla="*/ 9334 h 399097"/>
                    <a:gd name="connsiteX5" fmla="*/ 196024 w 198596"/>
                    <a:gd name="connsiteY5" fmla="*/ 0 h 399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596" h="399097">
                      <a:moveTo>
                        <a:pt x="196120" y="95"/>
                      </a:moveTo>
                      <a:lnTo>
                        <a:pt x="198596" y="376047"/>
                      </a:lnTo>
                      <a:cubicBezTo>
                        <a:pt x="180784" y="384810"/>
                        <a:pt x="145732" y="399098"/>
                        <a:pt x="99536" y="399098"/>
                      </a:cubicBezTo>
                      <a:cubicBezTo>
                        <a:pt x="54578" y="399098"/>
                        <a:pt x="20288" y="385763"/>
                        <a:pt x="2476" y="377285"/>
                      </a:cubicBezTo>
                      <a:cubicBezTo>
                        <a:pt x="1619" y="254603"/>
                        <a:pt x="857" y="132017"/>
                        <a:pt x="0" y="9334"/>
                      </a:cubicBezTo>
                      <a:lnTo>
                        <a:pt x="1960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任意多边形: 形状 177"/>
                <p:cNvSpPr/>
                <p:nvPr/>
              </p:nvSpPr>
              <p:spPr>
                <a:xfrm>
                  <a:off x="10946306" y="4165790"/>
                  <a:ext cx="903679" cy="1681448"/>
                </a:xfrm>
                <a:custGeom>
                  <a:avLst/>
                  <a:gdLst>
                    <a:gd name="connsiteX0" fmla="*/ 162497 w 903679"/>
                    <a:gd name="connsiteY0" fmla="*/ 0 h 1681448"/>
                    <a:gd name="connsiteX1" fmla="*/ 872585 w 903679"/>
                    <a:gd name="connsiteY1" fmla="*/ 616268 h 1681448"/>
                    <a:gd name="connsiteX2" fmla="*/ 0 w 903679"/>
                    <a:gd name="connsiteY2" fmla="*/ 1681448 h 1681448"/>
                    <a:gd name="connsiteX3" fmla="*/ 12097 w 903679"/>
                    <a:gd name="connsiteY3" fmla="*/ 1610201 h 1681448"/>
                    <a:gd name="connsiteX4" fmla="*/ 785051 w 903679"/>
                    <a:gd name="connsiteY4" fmla="*/ 1018699 h 1681448"/>
                    <a:gd name="connsiteX5" fmla="*/ 162973 w 903679"/>
                    <a:gd name="connsiteY5" fmla="*/ 79534 h 1681448"/>
                    <a:gd name="connsiteX6" fmla="*/ 162401 w 903679"/>
                    <a:gd name="connsiteY6" fmla="*/ 0 h 1681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3679" h="1681448">
                      <a:moveTo>
                        <a:pt x="162497" y="0"/>
                      </a:moveTo>
                      <a:cubicBezTo>
                        <a:pt x="162497" y="0"/>
                        <a:pt x="722757" y="94678"/>
                        <a:pt x="872585" y="616268"/>
                      </a:cubicBezTo>
                      <a:cubicBezTo>
                        <a:pt x="1022413" y="1137857"/>
                        <a:pt x="614458" y="1660112"/>
                        <a:pt x="0" y="1681448"/>
                      </a:cubicBezTo>
                      <a:lnTo>
                        <a:pt x="12097" y="1610201"/>
                      </a:lnTo>
                      <a:cubicBezTo>
                        <a:pt x="12097" y="1610201"/>
                        <a:pt x="593312" y="1589437"/>
                        <a:pt x="785051" y="1018699"/>
                      </a:cubicBezTo>
                      <a:cubicBezTo>
                        <a:pt x="976789" y="447961"/>
                        <a:pt x="385477" y="123158"/>
                        <a:pt x="162973" y="79534"/>
                      </a:cubicBezTo>
                      <a:lnTo>
                        <a:pt x="16240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任意多边形: 形状 178"/>
                <p:cNvSpPr/>
                <p:nvPr/>
              </p:nvSpPr>
              <p:spPr>
                <a:xfrm>
                  <a:off x="11020220" y="4264755"/>
                  <a:ext cx="118300" cy="67913"/>
                </a:xfrm>
                <a:custGeom>
                  <a:avLst/>
                  <a:gdLst>
                    <a:gd name="connsiteX0" fmla="*/ 113633 w 118300"/>
                    <a:gd name="connsiteY0" fmla="*/ 67913 h 67913"/>
                    <a:gd name="connsiteX1" fmla="*/ 118300 w 118300"/>
                    <a:gd name="connsiteY1" fmla="*/ 7810 h 67913"/>
                    <a:gd name="connsiteX2" fmla="*/ 6572 w 118300"/>
                    <a:gd name="connsiteY2" fmla="*/ 0 h 67913"/>
                    <a:gd name="connsiteX3" fmla="*/ 0 w 118300"/>
                    <a:gd name="connsiteY3" fmla="*/ 58007 h 67913"/>
                    <a:gd name="connsiteX4" fmla="*/ 113633 w 118300"/>
                    <a:gd name="connsiteY4" fmla="*/ 67913 h 67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300" h="67913">
                      <a:moveTo>
                        <a:pt x="113633" y="67913"/>
                      </a:moveTo>
                      <a:lnTo>
                        <a:pt x="118300" y="7810"/>
                      </a:lnTo>
                      <a:lnTo>
                        <a:pt x="6572" y="0"/>
                      </a:lnTo>
                      <a:lnTo>
                        <a:pt x="0" y="58007"/>
                      </a:lnTo>
                      <a:lnTo>
                        <a:pt x="113633" y="67913"/>
                      </a:lnTo>
                      <a:close/>
                    </a:path>
                  </a:pathLst>
                </a:custGeom>
                <a:solidFill>
                  <a:srgbClr val="DE5E2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任意多边形: 形状 179"/>
                <p:cNvSpPr/>
                <p:nvPr/>
              </p:nvSpPr>
              <p:spPr>
                <a:xfrm>
                  <a:off x="11042699" y="4116160"/>
                  <a:ext cx="95059" cy="176026"/>
                </a:xfrm>
                <a:custGeom>
                  <a:avLst/>
                  <a:gdLst>
                    <a:gd name="connsiteX0" fmla="*/ 86201 w 95059"/>
                    <a:gd name="connsiteY0" fmla="*/ 176027 h 176026"/>
                    <a:gd name="connsiteX1" fmla="*/ 95060 w 95059"/>
                    <a:gd name="connsiteY1" fmla="*/ 33152 h 176026"/>
                    <a:gd name="connsiteX2" fmla="*/ 55340 w 95059"/>
                    <a:gd name="connsiteY2" fmla="*/ 5 h 176026"/>
                    <a:gd name="connsiteX3" fmla="*/ 11811 w 95059"/>
                    <a:gd name="connsiteY3" fmla="*/ 23341 h 176026"/>
                    <a:gd name="connsiteX4" fmla="*/ 0 w 95059"/>
                    <a:gd name="connsiteY4" fmla="*/ 166121 h 176026"/>
                    <a:gd name="connsiteX5" fmla="*/ 86201 w 95059"/>
                    <a:gd name="connsiteY5" fmla="*/ 176027 h 17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059" h="176026">
                      <a:moveTo>
                        <a:pt x="86201" y="176027"/>
                      </a:moveTo>
                      <a:lnTo>
                        <a:pt x="95060" y="33152"/>
                      </a:lnTo>
                      <a:cubicBezTo>
                        <a:pt x="95060" y="33152"/>
                        <a:pt x="88106" y="386"/>
                        <a:pt x="55340" y="5"/>
                      </a:cubicBezTo>
                      <a:cubicBezTo>
                        <a:pt x="22574" y="-376"/>
                        <a:pt x="11811" y="23341"/>
                        <a:pt x="11811" y="23341"/>
                      </a:cubicBezTo>
                      <a:lnTo>
                        <a:pt x="0" y="166121"/>
                      </a:lnTo>
                      <a:lnTo>
                        <a:pt x="86201" y="176027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任意多边形: 形状 180"/>
                <p:cNvSpPr/>
                <p:nvPr/>
              </p:nvSpPr>
              <p:spPr>
                <a:xfrm>
                  <a:off x="10246886" y="4315618"/>
                  <a:ext cx="1427226" cy="1427226"/>
                </a:xfrm>
                <a:custGeom>
                  <a:avLst/>
                  <a:gdLst>
                    <a:gd name="connsiteX0" fmla="*/ 1427226 w 1427226"/>
                    <a:gd name="connsiteY0" fmla="*/ 713613 h 1427226"/>
                    <a:gd name="connsiteX1" fmla="*/ 713613 w 1427226"/>
                    <a:gd name="connsiteY1" fmla="*/ 1427226 h 1427226"/>
                    <a:gd name="connsiteX2" fmla="*/ 0 w 1427226"/>
                    <a:gd name="connsiteY2" fmla="*/ 713613 h 1427226"/>
                    <a:gd name="connsiteX3" fmla="*/ 713613 w 1427226"/>
                    <a:gd name="connsiteY3" fmla="*/ 0 h 1427226"/>
                    <a:gd name="connsiteX4" fmla="*/ 1427226 w 1427226"/>
                    <a:gd name="connsiteY4" fmla="*/ 713613 h 1427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7226" h="1427226">
                      <a:moveTo>
                        <a:pt x="1427226" y="713613"/>
                      </a:moveTo>
                      <a:cubicBezTo>
                        <a:pt x="1427226" y="1107731"/>
                        <a:pt x="1107731" y="1427226"/>
                        <a:pt x="713613" y="1427226"/>
                      </a:cubicBezTo>
                      <a:cubicBezTo>
                        <a:pt x="319495" y="1427226"/>
                        <a:pt x="0" y="1107731"/>
                        <a:pt x="0" y="713613"/>
                      </a:cubicBezTo>
                      <a:cubicBezTo>
                        <a:pt x="0" y="319495"/>
                        <a:pt x="319495" y="0"/>
                        <a:pt x="713613" y="0"/>
                      </a:cubicBezTo>
                      <a:cubicBezTo>
                        <a:pt x="1107731" y="0"/>
                        <a:pt x="1427226" y="319495"/>
                        <a:pt x="1427226" y="71361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2" name="任意多边形: 形状 181"/>
                <p:cNvSpPr/>
                <p:nvPr/>
              </p:nvSpPr>
              <p:spPr>
                <a:xfrm>
                  <a:off x="10580126" y="4419734"/>
                  <a:ext cx="1004111" cy="989217"/>
                </a:xfrm>
                <a:custGeom>
                  <a:avLst/>
                  <a:gdLst>
                    <a:gd name="connsiteX0" fmla="*/ 802044 w 1004111"/>
                    <a:gd name="connsiteY0" fmla="*/ 475671 h 989217"/>
                    <a:gd name="connsiteX1" fmla="*/ 901199 w 1004111"/>
                    <a:gd name="connsiteY1" fmla="*/ 540441 h 989217"/>
                    <a:gd name="connsiteX2" fmla="*/ 998640 w 1004111"/>
                    <a:gd name="connsiteY2" fmla="*/ 431380 h 989217"/>
                    <a:gd name="connsiteX3" fmla="*/ 560300 w 1004111"/>
                    <a:gd name="connsiteY3" fmla="*/ 41521 h 989217"/>
                    <a:gd name="connsiteX4" fmla="*/ 322841 w 1004111"/>
                    <a:gd name="connsiteY4" fmla="*/ 20566 h 989217"/>
                    <a:gd name="connsiteX5" fmla="*/ 151010 w 1004111"/>
                    <a:gd name="connsiteY5" fmla="*/ 21709 h 989217"/>
                    <a:gd name="connsiteX6" fmla="*/ 33377 w 1004111"/>
                    <a:gd name="connsiteY6" fmla="*/ 169823 h 989217"/>
                    <a:gd name="connsiteX7" fmla="*/ 215685 w 1004111"/>
                    <a:gd name="connsiteY7" fmla="*/ 199255 h 989217"/>
                    <a:gd name="connsiteX8" fmla="*/ 369800 w 1004111"/>
                    <a:gd name="connsiteY8" fmla="*/ 306697 h 989217"/>
                    <a:gd name="connsiteX9" fmla="*/ 365704 w 1004111"/>
                    <a:gd name="connsiteY9" fmla="*/ 609592 h 989217"/>
                    <a:gd name="connsiteX10" fmla="*/ 393517 w 1004111"/>
                    <a:gd name="connsiteY10" fmla="*/ 799616 h 989217"/>
                    <a:gd name="connsiteX11" fmla="*/ 480671 w 1004111"/>
                    <a:gd name="connsiteY11" fmla="*/ 985163 h 989217"/>
                    <a:gd name="connsiteX12" fmla="*/ 745085 w 1004111"/>
                    <a:gd name="connsiteY12" fmla="*/ 756277 h 989217"/>
                    <a:gd name="connsiteX13" fmla="*/ 802806 w 1004111"/>
                    <a:gd name="connsiteY13" fmla="*/ 588161 h 989217"/>
                    <a:gd name="connsiteX14" fmla="*/ 802044 w 1004111"/>
                    <a:gd name="connsiteY14" fmla="*/ 475671 h 989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04111" h="989217">
                      <a:moveTo>
                        <a:pt x="802044" y="475671"/>
                      </a:moveTo>
                      <a:cubicBezTo>
                        <a:pt x="802044" y="475671"/>
                        <a:pt x="884531" y="491482"/>
                        <a:pt x="901199" y="540441"/>
                      </a:cubicBezTo>
                      <a:cubicBezTo>
                        <a:pt x="917868" y="589399"/>
                        <a:pt x="1029882" y="510913"/>
                        <a:pt x="998640" y="431380"/>
                      </a:cubicBezTo>
                      <a:cubicBezTo>
                        <a:pt x="967398" y="351846"/>
                        <a:pt x="750514" y="32091"/>
                        <a:pt x="560300" y="41521"/>
                      </a:cubicBezTo>
                      <a:cubicBezTo>
                        <a:pt x="370085" y="50951"/>
                        <a:pt x="347511" y="32663"/>
                        <a:pt x="322841" y="20566"/>
                      </a:cubicBezTo>
                      <a:cubicBezTo>
                        <a:pt x="298172" y="8469"/>
                        <a:pt x="197778" y="-19534"/>
                        <a:pt x="151010" y="21709"/>
                      </a:cubicBezTo>
                      <a:cubicBezTo>
                        <a:pt x="104243" y="62952"/>
                        <a:pt x="-72827" y="201160"/>
                        <a:pt x="33377" y="169823"/>
                      </a:cubicBezTo>
                      <a:cubicBezTo>
                        <a:pt x="139580" y="138486"/>
                        <a:pt x="235307" y="76383"/>
                        <a:pt x="215685" y="199255"/>
                      </a:cubicBezTo>
                      <a:cubicBezTo>
                        <a:pt x="196064" y="322128"/>
                        <a:pt x="412186" y="214305"/>
                        <a:pt x="369800" y="306697"/>
                      </a:cubicBezTo>
                      <a:cubicBezTo>
                        <a:pt x="327413" y="398995"/>
                        <a:pt x="289123" y="479195"/>
                        <a:pt x="365704" y="609592"/>
                      </a:cubicBezTo>
                      <a:cubicBezTo>
                        <a:pt x="442285" y="739894"/>
                        <a:pt x="337891" y="734465"/>
                        <a:pt x="393517" y="799616"/>
                      </a:cubicBezTo>
                      <a:cubicBezTo>
                        <a:pt x="449143" y="864672"/>
                        <a:pt x="382277" y="957255"/>
                        <a:pt x="480671" y="985163"/>
                      </a:cubicBezTo>
                      <a:cubicBezTo>
                        <a:pt x="579064" y="1013167"/>
                        <a:pt x="684601" y="891723"/>
                        <a:pt x="745085" y="756277"/>
                      </a:cubicBezTo>
                      <a:cubicBezTo>
                        <a:pt x="805568" y="620832"/>
                        <a:pt x="784232" y="637405"/>
                        <a:pt x="802806" y="588161"/>
                      </a:cubicBezTo>
                      <a:cubicBezTo>
                        <a:pt x="821380" y="538917"/>
                        <a:pt x="781280" y="500341"/>
                        <a:pt x="802044" y="4756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任意多边形: 形状 182"/>
                <p:cNvSpPr/>
                <p:nvPr/>
              </p:nvSpPr>
              <p:spPr>
                <a:xfrm>
                  <a:off x="10873440" y="5708078"/>
                  <a:ext cx="119538" cy="70484"/>
                </a:xfrm>
                <a:custGeom>
                  <a:avLst/>
                  <a:gdLst>
                    <a:gd name="connsiteX0" fmla="*/ 6191 w 119538"/>
                    <a:gd name="connsiteY0" fmla="*/ 0 h 70484"/>
                    <a:gd name="connsiteX1" fmla="*/ 0 w 119538"/>
                    <a:gd name="connsiteY1" fmla="*/ 59912 h 70484"/>
                    <a:gd name="connsiteX2" fmla="*/ 111538 w 119538"/>
                    <a:gd name="connsiteY2" fmla="*/ 70485 h 70484"/>
                    <a:gd name="connsiteX3" fmla="*/ 119539 w 119538"/>
                    <a:gd name="connsiteY3" fmla="*/ 12763 h 70484"/>
                    <a:gd name="connsiteX4" fmla="*/ 6191 w 119538"/>
                    <a:gd name="connsiteY4" fmla="*/ 0 h 70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38" h="70484">
                      <a:moveTo>
                        <a:pt x="6191" y="0"/>
                      </a:moveTo>
                      <a:lnTo>
                        <a:pt x="0" y="59912"/>
                      </a:lnTo>
                      <a:lnTo>
                        <a:pt x="111538" y="70485"/>
                      </a:lnTo>
                      <a:lnTo>
                        <a:pt x="119539" y="12763"/>
                      </a:ln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rgbClr val="E5752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: 形状 183"/>
                <p:cNvSpPr/>
                <p:nvPr/>
              </p:nvSpPr>
              <p:spPr>
                <a:xfrm>
                  <a:off x="10871154" y="5748654"/>
                  <a:ext cx="98393" cy="176736"/>
                </a:xfrm>
                <a:custGeom>
                  <a:avLst/>
                  <a:gdLst>
                    <a:gd name="connsiteX0" fmla="*/ 12478 w 98393"/>
                    <a:gd name="connsiteY0" fmla="*/ 0 h 176736"/>
                    <a:gd name="connsiteX1" fmla="*/ 0 w 98393"/>
                    <a:gd name="connsiteY1" fmla="*/ 142589 h 176736"/>
                    <a:gd name="connsiteX2" fmla="*/ 38862 w 98393"/>
                    <a:gd name="connsiteY2" fmla="*/ 176689 h 176736"/>
                    <a:gd name="connsiteX3" fmla="*/ 82963 w 98393"/>
                    <a:gd name="connsiteY3" fmla="*/ 154400 h 176736"/>
                    <a:gd name="connsiteX4" fmla="*/ 98393 w 98393"/>
                    <a:gd name="connsiteY4" fmla="*/ 12001 h 176736"/>
                    <a:gd name="connsiteX5" fmla="*/ 12478 w 98393"/>
                    <a:gd name="connsiteY5" fmla="*/ 0 h 176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393" h="176736">
                      <a:moveTo>
                        <a:pt x="12478" y="0"/>
                      </a:moveTo>
                      <a:lnTo>
                        <a:pt x="0" y="142589"/>
                      </a:lnTo>
                      <a:cubicBezTo>
                        <a:pt x="0" y="142589"/>
                        <a:pt x="6096" y="175450"/>
                        <a:pt x="38862" y="176689"/>
                      </a:cubicBezTo>
                      <a:cubicBezTo>
                        <a:pt x="71628" y="177927"/>
                        <a:pt x="82963" y="154400"/>
                        <a:pt x="82963" y="154400"/>
                      </a:cubicBezTo>
                      <a:lnTo>
                        <a:pt x="98393" y="12001"/>
                      </a:lnTo>
                      <a:lnTo>
                        <a:pt x="12478" y="0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: 形状 184"/>
                <p:cNvSpPr/>
                <p:nvPr/>
              </p:nvSpPr>
              <p:spPr>
                <a:xfrm>
                  <a:off x="10246887" y="4634074"/>
                  <a:ext cx="1029571" cy="1108771"/>
                </a:xfrm>
                <a:custGeom>
                  <a:avLst/>
                  <a:gdLst>
                    <a:gd name="connsiteX0" fmla="*/ 119795 w 1029571"/>
                    <a:gd name="connsiteY0" fmla="*/ 0 h 1108771"/>
                    <a:gd name="connsiteX1" fmla="*/ 132495 w 1029571"/>
                    <a:gd name="connsiteY1" fmla="*/ 77986 h 1108771"/>
                    <a:gd name="connsiteX2" fmla="*/ 945959 w 1029571"/>
                    <a:gd name="connsiteY2" fmla="*/ 993314 h 1108771"/>
                    <a:gd name="connsiteX3" fmla="*/ 1029571 w 1029571"/>
                    <a:gd name="connsiteY3" fmla="*/ 1031964 h 1108771"/>
                    <a:gd name="connsiteX4" fmla="*/ 991384 w 1029571"/>
                    <a:gd name="connsiteY4" fmla="*/ 1052692 h 1108771"/>
                    <a:gd name="connsiteX5" fmla="*/ 713613 w 1029571"/>
                    <a:gd name="connsiteY5" fmla="*/ 1108771 h 1108771"/>
                    <a:gd name="connsiteX6" fmla="*/ 0 w 1029571"/>
                    <a:gd name="connsiteY6" fmla="*/ 395158 h 1108771"/>
                    <a:gd name="connsiteX7" fmla="*/ 12160 w 1029571"/>
                    <a:gd name="connsiteY7" fmla="*/ 274538 h 1108771"/>
                    <a:gd name="connsiteX8" fmla="*/ 37605 w 1029571"/>
                    <a:gd name="connsiteY8" fmla="*/ 176901 h 1108771"/>
                    <a:gd name="connsiteX9" fmla="*/ 56079 w 1029571"/>
                    <a:gd name="connsiteY9" fmla="*/ 117388 h 110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29571" h="1108771">
                      <a:moveTo>
                        <a:pt x="119795" y="0"/>
                      </a:moveTo>
                      <a:lnTo>
                        <a:pt x="132495" y="77986"/>
                      </a:lnTo>
                      <a:cubicBezTo>
                        <a:pt x="227978" y="540569"/>
                        <a:pt x="610103" y="826855"/>
                        <a:pt x="945959" y="993314"/>
                      </a:cubicBezTo>
                      <a:lnTo>
                        <a:pt x="1029571" y="1031964"/>
                      </a:lnTo>
                      <a:lnTo>
                        <a:pt x="991384" y="1052692"/>
                      </a:lnTo>
                      <a:cubicBezTo>
                        <a:pt x="906008" y="1088803"/>
                        <a:pt x="812143" y="1108771"/>
                        <a:pt x="713613" y="1108771"/>
                      </a:cubicBezTo>
                      <a:cubicBezTo>
                        <a:pt x="319495" y="1108771"/>
                        <a:pt x="0" y="789276"/>
                        <a:pt x="0" y="395158"/>
                      </a:cubicBezTo>
                      <a:lnTo>
                        <a:pt x="12160" y="274538"/>
                      </a:lnTo>
                      <a:lnTo>
                        <a:pt x="37605" y="176901"/>
                      </a:lnTo>
                      <a:lnTo>
                        <a:pt x="56079" y="1173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: 形状 185"/>
                <p:cNvSpPr/>
                <p:nvPr/>
              </p:nvSpPr>
              <p:spPr>
                <a:xfrm>
                  <a:off x="11122115" y="5329698"/>
                  <a:ext cx="482864" cy="393125"/>
                </a:xfrm>
                <a:custGeom>
                  <a:avLst/>
                  <a:gdLst>
                    <a:gd name="connsiteX0" fmla="*/ 434992 w 482864"/>
                    <a:gd name="connsiteY0" fmla="*/ 119 h 393125"/>
                    <a:gd name="connsiteX1" fmla="*/ 470658 w 482864"/>
                    <a:gd name="connsiteY1" fmla="*/ 554 h 393125"/>
                    <a:gd name="connsiteX2" fmla="*/ 482864 w 482864"/>
                    <a:gd name="connsiteY2" fmla="*/ 1355 h 393125"/>
                    <a:gd name="connsiteX3" fmla="*/ 430123 w 482864"/>
                    <a:gd name="connsiteY3" fmla="*/ 98522 h 393125"/>
                    <a:gd name="connsiteX4" fmla="*/ 116155 w 482864"/>
                    <a:gd name="connsiteY4" fmla="*/ 357068 h 393125"/>
                    <a:gd name="connsiteX5" fmla="*/ 0 w 482864"/>
                    <a:gd name="connsiteY5" fmla="*/ 393125 h 393125"/>
                    <a:gd name="connsiteX6" fmla="*/ 3425 w 482864"/>
                    <a:gd name="connsiteY6" fmla="*/ 376167 h 393125"/>
                    <a:gd name="connsiteX7" fmla="*/ 119751 w 482864"/>
                    <a:gd name="connsiteY7" fmla="*/ 229505 h 393125"/>
                    <a:gd name="connsiteX8" fmla="*/ 293106 w 482864"/>
                    <a:gd name="connsiteY8" fmla="*/ 154733 h 393125"/>
                    <a:gd name="connsiteX9" fmla="*/ 331206 w 482864"/>
                    <a:gd name="connsiteY9" fmla="*/ 41957 h 393125"/>
                    <a:gd name="connsiteX10" fmla="*/ 434992 w 482864"/>
                    <a:gd name="connsiteY10" fmla="*/ 119 h 393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2864" h="393125">
                      <a:moveTo>
                        <a:pt x="434992" y="119"/>
                      </a:moveTo>
                      <a:cubicBezTo>
                        <a:pt x="447199" y="-155"/>
                        <a:pt x="459329" y="67"/>
                        <a:pt x="470658" y="554"/>
                      </a:cubicBezTo>
                      <a:lnTo>
                        <a:pt x="482864" y="1355"/>
                      </a:lnTo>
                      <a:lnTo>
                        <a:pt x="430123" y="98522"/>
                      </a:lnTo>
                      <a:cubicBezTo>
                        <a:pt x="353178" y="212416"/>
                        <a:pt x="244218" y="302902"/>
                        <a:pt x="116155" y="357068"/>
                      </a:cubicBezTo>
                      <a:lnTo>
                        <a:pt x="0" y="393125"/>
                      </a:lnTo>
                      <a:lnTo>
                        <a:pt x="3425" y="376167"/>
                      </a:lnTo>
                      <a:cubicBezTo>
                        <a:pt x="27990" y="324241"/>
                        <a:pt x="116119" y="260223"/>
                        <a:pt x="119751" y="229505"/>
                      </a:cubicBezTo>
                      <a:cubicBezTo>
                        <a:pt x="125561" y="180356"/>
                        <a:pt x="239861" y="151019"/>
                        <a:pt x="293106" y="154733"/>
                      </a:cubicBezTo>
                      <a:cubicBezTo>
                        <a:pt x="346255" y="158448"/>
                        <a:pt x="321395" y="105394"/>
                        <a:pt x="331206" y="41957"/>
                      </a:cubicBezTo>
                      <a:cubicBezTo>
                        <a:pt x="336111" y="10239"/>
                        <a:pt x="386165" y="1215"/>
                        <a:pt x="434992" y="119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: 形状 186"/>
                <p:cNvSpPr/>
                <p:nvPr/>
              </p:nvSpPr>
              <p:spPr>
                <a:xfrm>
                  <a:off x="10259848" y="5157802"/>
                  <a:ext cx="551827" cy="568990"/>
                </a:xfrm>
                <a:custGeom>
                  <a:avLst/>
                  <a:gdLst>
                    <a:gd name="connsiteX0" fmla="*/ 0 w 551827"/>
                    <a:gd name="connsiteY0" fmla="*/ 0 h 568990"/>
                    <a:gd name="connsiteX1" fmla="*/ 2671 w 551827"/>
                    <a:gd name="connsiteY1" fmla="*/ 218 h 568990"/>
                    <a:gd name="connsiteX2" fmla="*/ 116007 w 551827"/>
                    <a:gd name="connsiteY2" fmla="*/ 10208 h 568990"/>
                    <a:gd name="connsiteX3" fmla="*/ 214686 w 551827"/>
                    <a:gd name="connsiteY3" fmla="*/ 85265 h 568990"/>
                    <a:gd name="connsiteX4" fmla="*/ 395089 w 551827"/>
                    <a:gd name="connsiteY4" fmla="*/ 143367 h 568990"/>
                    <a:gd name="connsiteX5" fmla="*/ 433189 w 551827"/>
                    <a:gd name="connsiteY5" fmla="*/ 337487 h 568990"/>
                    <a:gd name="connsiteX6" fmla="*/ 450429 w 551827"/>
                    <a:gd name="connsiteY6" fmla="*/ 462169 h 568990"/>
                    <a:gd name="connsiteX7" fmla="*/ 514348 w 551827"/>
                    <a:gd name="connsiteY7" fmla="*/ 545324 h 568990"/>
                    <a:gd name="connsiteX8" fmla="*/ 551827 w 551827"/>
                    <a:gd name="connsiteY8" fmla="*/ 568990 h 568990"/>
                    <a:gd name="connsiteX9" fmla="*/ 422881 w 551827"/>
                    <a:gd name="connsiteY9" fmla="*/ 528963 h 568990"/>
                    <a:gd name="connsiteX10" fmla="*/ 1537 w 551827"/>
                    <a:gd name="connsiteY10" fmla="*/ 15247 h 568990"/>
                    <a:gd name="connsiteX11" fmla="*/ 0 w 551827"/>
                    <a:gd name="connsiteY11" fmla="*/ 0 h 568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1827" h="568990">
                      <a:moveTo>
                        <a:pt x="0" y="0"/>
                      </a:moveTo>
                      <a:lnTo>
                        <a:pt x="2671" y="218"/>
                      </a:lnTo>
                      <a:cubicBezTo>
                        <a:pt x="48474" y="3993"/>
                        <a:pt x="98623" y="8255"/>
                        <a:pt x="116007" y="10208"/>
                      </a:cubicBezTo>
                      <a:cubicBezTo>
                        <a:pt x="150773" y="14113"/>
                        <a:pt x="214209" y="7541"/>
                        <a:pt x="214686" y="85265"/>
                      </a:cubicBezTo>
                      <a:cubicBezTo>
                        <a:pt x="215162" y="162989"/>
                        <a:pt x="269931" y="88979"/>
                        <a:pt x="395089" y="143367"/>
                      </a:cubicBezTo>
                      <a:cubicBezTo>
                        <a:pt x="520248" y="197755"/>
                        <a:pt x="365561" y="315389"/>
                        <a:pt x="433189" y="337487"/>
                      </a:cubicBezTo>
                      <a:cubicBezTo>
                        <a:pt x="500912" y="359585"/>
                        <a:pt x="488910" y="408734"/>
                        <a:pt x="450429" y="462169"/>
                      </a:cubicBezTo>
                      <a:cubicBezTo>
                        <a:pt x="435999" y="482207"/>
                        <a:pt x="468315" y="513738"/>
                        <a:pt x="514348" y="545324"/>
                      </a:cubicBezTo>
                      <a:lnTo>
                        <a:pt x="551827" y="568990"/>
                      </a:lnTo>
                      <a:lnTo>
                        <a:pt x="422881" y="528963"/>
                      </a:lnTo>
                      <a:cubicBezTo>
                        <a:pt x="209443" y="438686"/>
                        <a:pt x="49067" y="247520"/>
                        <a:pt x="1537" y="1524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9038286" y="5026850"/>
                <a:ext cx="1630702" cy="1415261"/>
                <a:chOff x="4891087" y="2464749"/>
                <a:chExt cx="1791701" cy="1554990"/>
              </a:xfrm>
            </p:grpSpPr>
            <p:grpSp>
              <p:nvGrpSpPr>
                <p:cNvPr id="77" name="组合 76"/>
                <p:cNvGrpSpPr/>
                <p:nvPr/>
              </p:nvGrpSpPr>
              <p:grpSpPr>
                <a:xfrm>
                  <a:off x="4891087" y="3157804"/>
                  <a:ext cx="1756049" cy="861935"/>
                  <a:chOff x="4891087" y="2838450"/>
                  <a:chExt cx="2406681" cy="1181290"/>
                </a:xfrm>
              </p:grpSpPr>
              <p:grpSp>
                <p:nvGrpSpPr>
                  <p:cNvPr id="127" name="组合 126"/>
                  <p:cNvGrpSpPr/>
                  <p:nvPr/>
                </p:nvGrpSpPr>
                <p:grpSpPr>
                  <a:xfrm>
                    <a:off x="4908041" y="3584924"/>
                    <a:ext cx="2389727" cy="434816"/>
                    <a:chOff x="4908041" y="3584924"/>
                    <a:chExt cx="2389727" cy="434816"/>
                  </a:xfrm>
                </p:grpSpPr>
                <p:grpSp>
                  <p:nvGrpSpPr>
                    <p:cNvPr id="157" name="组合 156"/>
                    <p:cNvGrpSpPr/>
                    <p:nvPr/>
                  </p:nvGrpSpPr>
                  <p:grpSpPr>
                    <a:xfrm>
                      <a:off x="4908041" y="3584924"/>
                      <a:ext cx="2389727" cy="434816"/>
                      <a:chOff x="4908041" y="3584924"/>
                      <a:chExt cx="2389727" cy="434816"/>
                    </a:xfrm>
                  </p:grpSpPr>
                  <p:sp>
                    <p:nvSpPr>
                      <p:cNvPr id="161" name="任意多边形: 形状 160"/>
                      <p:cNvSpPr/>
                      <p:nvPr/>
                    </p:nvSpPr>
                    <p:spPr>
                      <a:xfrm>
                        <a:off x="4962905" y="3584924"/>
                        <a:ext cx="2334863" cy="434816"/>
                      </a:xfrm>
                      <a:custGeom>
                        <a:avLst/>
                        <a:gdLst>
                          <a:gd name="connsiteX0" fmla="*/ 0 w 2334863"/>
                          <a:gd name="connsiteY0" fmla="*/ 0 h 434816"/>
                          <a:gd name="connsiteX1" fmla="*/ 0 w 2334863"/>
                          <a:gd name="connsiteY1" fmla="*/ 434816 h 434816"/>
                          <a:gd name="connsiteX2" fmla="*/ 2210657 w 2334863"/>
                          <a:gd name="connsiteY2" fmla="*/ 434816 h 434816"/>
                          <a:gd name="connsiteX3" fmla="*/ 2327529 w 2334863"/>
                          <a:gd name="connsiteY3" fmla="*/ 346900 h 434816"/>
                          <a:gd name="connsiteX4" fmla="*/ 2334863 w 2334863"/>
                          <a:gd name="connsiteY4" fmla="*/ 301942 h 434816"/>
                          <a:gd name="connsiteX5" fmla="*/ 2334863 w 2334863"/>
                          <a:gd name="connsiteY5" fmla="*/ 132874 h 434816"/>
                          <a:gd name="connsiteX6" fmla="*/ 2326672 w 2334863"/>
                          <a:gd name="connsiteY6" fmla="*/ 85344 h 434816"/>
                          <a:gd name="connsiteX7" fmla="*/ 2210657 w 2334863"/>
                          <a:gd name="connsiteY7" fmla="*/ 0 h 434816"/>
                          <a:gd name="connsiteX8" fmla="*/ 0 w 2334863"/>
                          <a:gd name="connsiteY8" fmla="*/ 0 h 43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334863" h="434816">
                            <a:moveTo>
                              <a:pt x="0" y="0"/>
                            </a:moveTo>
                            <a:lnTo>
                              <a:pt x="0" y="434816"/>
                            </a:lnTo>
                            <a:lnTo>
                              <a:pt x="2210657" y="434816"/>
                            </a:lnTo>
                            <a:cubicBezTo>
                              <a:pt x="2264474" y="434816"/>
                              <a:pt x="2310384" y="398145"/>
                              <a:pt x="2327529" y="346900"/>
                            </a:cubicBezTo>
                            <a:cubicBezTo>
                              <a:pt x="2332292" y="332899"/>
                              <a:pt x="2334863" y="317754"/>
                              <a:pt x="2334863" y="301942"/>
                            </a:cubicBezTo>
                            <a:lnTo>
                              <a:pt x="2334863" y="132874"/>
                            </a:lnTo>
                            <a:cubicBezTo>
                              <a:pt x="2334863" y="116110"/>
                              <a:pt x="2331911" y="100108"/>
                              <a:pt x="2326672" y="85344"/>
                            </a:cubicBezTo>
                            <a:cubicBezTo>
                              <a:pt x="2308860" y="35433"/>
                              <a:pt x="2263616" y="0"/>
                              <a:pt x="2210657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2" name="任意多边形: 形状 161"/>
                      <p:cNvSpPr/>
                      <p:nvPr/>
                    </p:nvSpPr>
                    <p:spPr>
                      <a:xfrm>
                        <a:off x="6039516" y="3670268"/>
                        <a:ext cx="1258252" cy="261556"/>
                      </a:xfrm>
                      <a:custGeom>
                        <a:avLst/>
                        <a:gdLst>
                          <a:gd name="connsiteX0" fmla="*/ 0 w 1258252"/>
                          <a:gd name="connsiteY0" fmla="*/ 0 h 261556"/>
                          <a:gd name="connsiteX1" fmla="*/ 0 w 1258252"/>
                          <a:gd name="connsiteY1" fmla="*/ 261556 h 261556"/>
                          <a:gd name="connsiteX2" fmla="*/ 1250918 w 1258252"/>
                          <a:gd name="connsiteY2" fmla="*/ 261556 h 261556"/>
                          <a:gd name="connsiteX3" fmla="*/ 1258253 w 1258252"/>
                          <a:gd name="connsiteY3" fmla="*/ 216598 h 261556"/>
                          <a:gd name="connsiteX4" fmla="*/ 1258253 w 1258252"/>
                          <a:gd name="connsiteY4" fmla="*/ 47530 h 261556"/>
                          <a:gd name="connsiteX5" fmla="*/ 1250061 w 1258252"/>
                          <a:gd name="connsiteY5" fmla="*/ 0 h 261556"/>
                          <a:gd name="connsiteX6" fmla="*/ 0 w 1258252"/>
                          <a:gd name="connsiteY6" fmla="*/ 0 h 2615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58252" h="261556">
                            <a:moveTo>
                              <a:pt x="0" y="0"/>
                            </a:moveTo>
                            <a:lnTo>
                              <a:pt x="0" y="261556"/>
                            </a:lnTo>
                            <a:lnTo>
                              <a:pt x="1250918" y="261556"/>
                            </a:lnTo>
                            <a:cubicBezTo>
                              <a:pt x="1255681" y="247555"/>
                              <a:pt x="1258253" y="232410"/>
                              <a:pt x="1258253" y="216598"/>
                            </a:cubicBezTo>
                            <a:lnTo>
                              <a:pt x="1258253" y="47530"/>
                            </a:lnTo>
                            <a:cubicBezTo>
                              <a:pt x="1258253" y="30766"/>
                              <a:pt x="1255300" y="14764"/>
                              <a:pt x="1250061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3" name="任意多边形: 形状 162"/>
                      <p:cNvSpPr/>
                      <p:nvPr/>
                    </p:nvSpPr>
                    <p:spPr>
                      <a:xfrm>
                        <a:off x="4998909" y="3584924"/>
                        <a:ext cx="1179194" cy="434816"/>
                      </a:xfrm>
                      <a:custGeom>
                        <a:avLst/>
                        <a:gdLst>
                          <a:gd name="connsiteX0" fmla="*/ 0 w 1179194"/>
                          <a:gd name="connsiteY0" fmla="*/ 0 h 434816"/>
                          <a:gd name="connsiteX1" fmla="*/ 998411 w 1179194"/>
                          <a:gd name="connsiteY1" fmla="*/ 0 h 434816"/>
                          <a:gd name="connsiteX2" fmla="*/ 1179195 w 1179194"/>
                          <a:gd name="connsiteY2" fmla="*/ 180784 h 434816"/>
                          <a:gd name="connsiteX3" fmla="*/ 1179195 w 1179194"/>
                          <a:gd name="connsiteY3" fmla="*/ 254032 h 434816"/>
                          <a:gd name="connsiteX4" fmla="*/ 998411 w 1179194"/>
                          <a:gd name="connsiteY4" fmla="*/ 434816 h 434816"/>
                          <a:gd name="connsiteX5" fmla="*/ 0 w 1179194"/>
                          <a:gd name="connsiteY5" fmla="*/ 434816 h 434816"/>
                          <a:gd name="connsiteX6" fmla="*/ 0 w 1179194"/>
                          <a:gd name="connsiteY6" fmla="*/ 0 h 434816"/>
                          <a:gd name="connsiteX7" fmla="*/ 0 w 1179194"/>
                          <a:gd name="connsiteY7" fmla="*/ 0 h 43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179194" h="434816">
                            <a:moveTo>
                              <a:pt x="0" y="0"/>
                            </a:moveTo>
                            <a:lnTo>
                              <a:pt x="998411" y="0"/>
                            </a:lnTo>
                            <a:cubicBezTo>
                              <a:pt x="1098137" y="0"/>
                              <a:pt x="1179195" y="80963"/>
                              <a:pt x="1179195" y="180784"/>
                            </a:cubicBezTo>
                            <a:lnTo>
                              <a:pt x="1179195" y="254032"/>
                            </a:lnTo>
                            <a:cubicBezTo>
                              <a:pt x="1179195" y="353759"/>
                              <a:pt x="1098233" y="434816"/>
                              <a:pt x="998411" y="434816"/>
                            </a:cubicBezTo>
                            <a:lnTo>
                              <a:pt x="0" y="434816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4" name="任意多边形: 形状 163"/>
                      <p:cNvSpPr/>
                      <p:nvPr/>
                    </p:nvSpPr>
                    <p:spPr>
                      <a:xfrm>
                        <a:off x="4908041" y="3584924"/>
                        <a:ext cx="221075" cy="65150"/>
                      </a:xfrm>
                      <a:custGeom>
                        <a:avLst/>
                        <a:gdLst>
                          <a:gd name="connsiteX0" fmla="*/ 30480 w 221075"/>
                          <a:gd name="connsiteY0" fmla="*/ 0 h 65150"/>
                          <a:gd name="connsiteX1" fmla="*/ 221075 w 221075"/>
                          <a:gd name="connsiteY1" fmla="*/ 0 h 65150"/>
                          <a:gd name="connsiteX2" fmla="*/ 221075 w 221075"/>
                          <a:gd name="connsiteY2" fmla="*/ 65151 h 65150"/>
                          <a:gd name="connsiteX3" fmla="*/ 30480 w 221075"/>
                          <a:gd name="connsiteY3" fmla="*/ 65151 h 65150"/>
                          <a:gd name="connsiteX4" fmla="*/ 0 w 221075"/>
                          <a:gd name="connsiteY4" fmla="*/ 32575 h 65150"/>
                          <a:gd name="connsiteX5" fmla="*/ 0 w 221075"/>
                          <a:gd name="connsiteY5" fmla="*/ 32575 h 65150"/>
                          <a:gd name="connsiteX6" fmla="*/ 30480 w 221075"/>
                          <a:gd name="connsiteY6" fmla="*/ 0 h 651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1075" h="65150">
                            <a:moveTo>
                              <a:pt x="30480" y="0"/>
                            </a:moveTo>
                            <a:lnTo>
                              <a:pt x="221075" y="0"/>
                            </a:lnTo>
                            <a:lnTo>
                              <a:pt x="221075" y="65151"/>
                            </a:lnTo>
                            <a:lnTo>
                              <a:pt x="30480" y="65151"/>
                            </a:lnTo>
                            <a:cubicBezTo>
                              <a:pt x="13621" y="65151"/>
                              <a:pt x="0" y="50578"/>
                              <a:pt x="0" y="32575"/>
                            </a:cubicBezTo>
                            <a:lnTo>
                              <a:pt x="0" y="32575"/>
                            </a:lnTo>
                            <a:cubicBezTo>
                              <a:pt x="0" y="14573"/>
                              <a:pt x="13621" y="0"/>
                              <a:pt x="3048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5" name="任意多边形: 形状 164"/>
                      <p:cNvSpPr/>
                      <p:nvPr/>
                    </p:nvSpPr>
                    <p:spPr>
                      <a:xfrm>
                        <a:off x="4908041" y="3954494"/>
                        <a:ext cx="220979" cy="65151"/>
                      </a:xfrm>
                      <a:custGeom>
                        <a:avLst/>
                        <a:gdLst>
                          <a:gd name="connsiteX0" fmla="*/ 27051 w 220979"/>
                          <a:gd name="connsiteY0" fmla="*/ 0 h 65151"/>
                          <a:gd name="connsiteX1" fmla="*/ 220980 w 220979"/>
                          <a:gd name="connsiteY1" fmla="*/ 0 h 65151"/>
                          <a:gd name="connsiteX2" fmla="*/ 220980 w 220979"/>
                          <a:gd name="connsiteY2" fmla="*/ 65151 h 65151"/>
                          <a:gd name="connsiteX3" fmla="*/ 27051 w 220979"/>
                          <a:gd name="connsiteY3" fmla="*/ 65151 h 65151"/>
                          <a:gd name="connsiteX4" fmla="*/ 0 w 220979"/>
                          <a:gd name="connsiteY4" fmla="*/ 38100 h 65151"/>
                          <a:gd name="connsiteX5" fmla="*/ 0 w 220979"/>
                          <a:gd name="connsiteY5" fmla="*/ 27146 h 65151"/>
                          <a:gd name="connsiteX6" fmla="*/ 27051 w 220979"/>
                          <a:gd name="connsiteY6" fmla="*/ 95 h 651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0979" h="65151">
                            <a:moveTo>
                              <a:pt x="27051" y="0"/>
                            </a:moveTo>
                            <a:lnTo>
                              <a:pt x="220980" y="0"/>
                            </a:lnTo>
                            <a:lnTo>
                              <a:pt x="220980" y="65151"/>
                            </a:lnTo>
                            <a:lnTo>
                              <a:pt x="27051" y="65151"/>
                            </a:lnTo>
                            <a:cubicBezTo>
                              <a:pt x="12097" y="65151"/>
                              <a:pt x="0" y="53054"/>
                              <a:pt x="0" y="38100"/>
                            </a:cubicBezTo>
                            <a:lnTo>
                              <a:pt x="0" y="27146"/>
                            </a:lnTo>
                            <a:cubicBezTo>
                              <a:pt x="0" y="12192"/>
                              <a:pt x="12097" y="95"/>
                              <a:pt x="27051" y="9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6" name="组合 165"/>
                      <p:cNvGrpSpPr/>
                      <p:nvPr/>
                    </p:nvGrpSpPr>
                    <p:grpSpPr>
                      <a:xfrm>
                        <a:off x="4962905" y="3650075"/>
                        <a:ext cx="1136999" cy="304514"/>
                        <a:chOff x="4962905" y="3650075"/>
                        <a:chExt cx="1136999" cy="304514"/>
                      </a:xfrm>
                    </p:grpSpPr>
                    <p:sp>
                      <p:nvSpPr>
                        <p:cNvPr id="167" name="任意多边形: 形状 166"/>
                        <p:cNvSpPr/>
                        <p:nvPr/>
                      </p:nvSpPr>
                      <p:spPr>
                        <a:xfrm>
                          <a:off x="4962905" y="3650075"/>
                          <a:ext cx="1136999" cy="304514"/>
                        </a:xfrm>
                        <a:custGeom>
                          <a:avLst/>
                          <a:gdLst>
                            <a:gd name="connsiteX0" fmla="*/ 0 w 1136999"/>
                            <a:gd name="connsiteY0" fmla="*/ 0 h 304514"/>
                            <a:gd name="connsiteX1" fmla="*/ 1010412 w 1136999"/>
                            <a:gd name="connsiteY1" fmla="*/ 0 h 304514"/>
                            <a:gd name="connsiteX2" fmla="*/ 1136999 w 1136999"/>
                            <a:gd name="connsiteY2" fmla="*/ 126587 h 304514"/>
                            <a:gd name="connsiteX3" fmla="*/ 1136999 w 1136999"/>
                            <a:gd name="connsiteY3" fmla="*/ 177927 h 304514"/>
                            <a:gd name="connsiteX4" fmla="*/ 1010412 w 1136999"/>
                            <a:gd name="connsiteY4" fmla="*/ 304514 h 304514"/>
                            <a:gd name="connsiteX5" fmla="*/ 0 w 1136999"/>
                            <a:gd name="connsiteY5" fmla="*/ 304514 h 304514"/>
                            <a:gd name="connsiteX6" fmla="*/ 0 w 1136999"/>
                            <a:gd name="connsiteY6" fmla="*/ 95 h 304514"/>
                            <a:gd name="connsiteX7" fmla="*/ 0 w 1136999"/>
                            <a:gd name="connsiteY7" fmla="*/ 95 h 3045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136999" h="304514">
                              <a:moveTo>
                                <a:pt x="0" y="0"/>
                              </a:moveTo>
                              <a:lnTo>
                                <a:pt x="1010412" y="0"/>
                              </a:lnTo>
                              <a:cubicBezTo>
                                <a:pt x="1080230" y="0"/>
                                <a:pt x="1136999" y="56674"/>
                                <a:pt x="1136999" y="126587"/>
                              </a:cubicBezTo>
                              <a:lnTo>
                                <a:pt x="1136999" y="177927"/>
                              </a:lnTo>
                              <a:cubicBezTo>
                                <a:pt x="1136999" y="247745"/>
                                <a:pt x="1080326" y="304514"/>
                                <a:pt x="1010412" y="304514"/>
                              </a:cubicBezTo>
                              <a:lnTo>
                                <a:pt x="0" y="304514"/>
                              </a:lnTo>
                              <a:lnTo>
                                <a:pt x="0" y="95"/>
                              </a:lnTo>
                              <a:lnTo>
                                <a:pt x="0" y="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9EEEC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8" name="任意多边形: 形状 167"/>
                        <p:cNvSpPr/>
                        <p:nvPr/>
                      </p:nvSpPr>
                      <p:spPr>
                        <a:xfrm>
                          <a:off x="4962905" y="3690080"/>
                          <a:ext cx="1086993" cy="264413"/>
                        </a:xfrm>
                        <a:custGeom>
                          <a:avLst/>
                          <a:gdLst>
                            <a:gd name="connsiteX0" fmla="*/ 0 w 1086993"/>
                            <a:gd name="connsiteY0" fmla="*/ 0 h 264413"/>
                            <a:gd name="connsiteX1" fmla="*/ 984599 w 1086993"/>
                            <a:gd name="connsiteY1" fmla="*/ 0 h 264413"/>
                            <a:gd name="connsiteX2" fmla="*/ 1086993 w 1086993"/>
                            <a:gd name="connsiteY2" fmla="*/ 102394 h 264413"/>
                            <a:gd name="connsiteX3" fmla="*/ 1086993 w 1086993"/>
                            <a:gd name="connsiteY3" fmla="*/ 195739 h 264413"/>
                            <a:gd name="connsiteX4" fmla="*/ 1018318 w 1086993"/>
                            <a:gd name="connsiteY4" fmla="*/ 264414 h 264413"/>
                            <a:gd name="connsiteX5" fmla="*/ 0 w 1086993"/>
                            <a:gd name="connsiteY5" fmla="*/ 264414 h 264413"/>
                            <a:gd name="connsiteX6" fmla="*/ 0 w 1086993"/>
                            <a:gd name="connsiteY6" fmla="*/ 0 h 264413"/>
                            <a:gd name="connsiteX7" fmla="*/ 0 w 1086993"/>
                            <a:gd name="connsiteY7" fmla="*/ 0 h 2644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086993" h="264413">
                              <a:moveTo>
                                <a:pt x="0" y="0"/>
                              </a:moveTo>
                              <a:lnTo>
                                <a:pt x="984599" y="0"/>
                              </a:lnTo>
                              <a:cubicBezTo>
                                <a:pt x="1041082" y="0"/>
                                <a:pt x="1086993" y="45910"/>
                                <a:pt x="1086993" y="102394"/>
                              </a:cubicBezTo>
                              <a:lnTo>
                                <a:pt x="1086993" y="195739"/>
                              </a:lnTo>
                              <a:cubicBezTo>
                                <a:pt x="1086993" y="233648"/>
                                <a:pt x="1056227" y="264414"/>
                                <a:pt x="1018318" y="264414"/>
                              </a:cubicBezTo>
                              <a:lnTo>
                                <a:pt x="0" y="264414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69" name="组合 168"/>
                        <p:cNvGrpSpPr/>
                        <p:nvPr/>
                      </p:nvGrpSpPr>
                      <p:grpSpPr>
                        <a:xfrm>
                          <a:off x="4962905" y="3744849"/>
                          <a:ext cx="1133284" cy="161448"/>
                          <a:chOff x="4962905" y="3744849"/>
                          <a:chExt cx="1133284" cy="161448"/>
                        </a:xfrm>
                      </p:grpSpPr>
                      <p:sp>
                        <p:nvSpPr>
                          <p:cNvPr id="170" name="任意多边形: 形状 169"/>
                          <p:cNvSpPr/>
                          <p:nvPr/>
                        </p:nvSpPr>
                        <p:spPr>
                          <a:xfrm>
                            <a:off x="4962905" y="3744849"/>
                            <a:ext cx="1095946" cy="9525"/>
                          </a:xfrm>
                          <a:custGeom>
                            <a:avLst/>
                            <a:gdLst>
                              <a:gd name="connsiteX0" fmla="*/ 1095947 w 1095946"/>
                              <a:gd name="connsiteY0" fmla="*/ 0 h 9525"/>
                              <a:gd name="connsiteX1" fmla="*/ 0 w 1095946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095946" h="9525">
                                <a:moveTo>
                                  <a:pt x="1095947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1" name="任意多边形: 形状 170"/>
                          <p:cNvSpPr/>
                          <p:nvPr/>
                        </p:nvSpPr>
                        <p:spPr>
                          <a:xfrm>
                            <a:off x="4962905" y="3798665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2" name="任意多边形: 形状 171"/>
                          <p:cNvSpPr/>
                          <p:nvPr/>
                        </p:nvSpPr>
                        <p:spPr>
                          <a:xfrm>
                            <a:off x="4962905" y="3852481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3" name="任意多边形: 形状 172"/>
                          <p:cNvSpPr/>
                          <p:nvPr/>
                        </p:nvSpPr>
                        <p:spPr>
                          <a:xfrm>
                            <a:off x="4962905" y="3906297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58" name="组合 157"/>
                    <p:cNvGrpSpPr/>
                    <p:nvPr/>
                  </p:nvGrpSpPr>
                  <p:grpSpPr>
                    <a:xfrm>
                      <a:off x="5737859" y="3744182"/>
                      <a:ext cx="170783" cy="187642"/>
                      <a:chOff x="5737859" y="3744182"/>
                      <a:chExt cx="170783" cy="187642"/>
                    </a:xfrm>
                  </p:grpSpPr>
                  <p:sp>
                    <p:nvSpPr>
                      <p:cNvPr id="159" name="任意多边形: 形状 158"/>
                      <p:cNvSpPr/>
                      <p:nvPr/>
                    </p:nvSpPr>
                    <p:spPr>
                      <a:xfrm>
                        <a:off x="5784436" y="3744182"/>
                        <a:ext cx="124206" cy="187642"/>
                      </a:xfrm>
                      <a:custGeom>
                        <a:avLst/>
                        <a:gdLst>
                          <a:gd name="connsiteX0" fmla="*/ 0 w 124206"/>
                          <a:gd name="connsiteY0" fmla="*/ 0 h 187642"/>
                          <a:gd name="connsiteX1" fmla="*/ 0 w 124206"/>
                          <a:gd name="connsiteY1" fmla="*/ 187643 h 187642"/>
                          <a:gd name="connsiteX2" fmla="*/ 62103 w 124206"/>
                          <a:gd name="connsiteY2" fmla="*/ 149638 h 187642"/>
                          <a:gd name="connsiteX3" fmla="*/ 124206 w 124206"/>
                          <a:gd name="connsiteY3" fmla="*/ 187643 h 187642"/>
                          <a:gd name="connsiteX4" fmla="*/ 124206 w 124206"/>
                          <a:gd name="connsiteY4" fmla="*/ 0 h 1876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4206" h="187642">
                            <a:moveTo>
                              <a:pt x="0" y="0"/>
                            </a:moveTo>
                            <a:lnTo>
                              <a:pt x="0" y="187643"/>
                            </a:lnTo>
                            <a:lnTo>
                              <a:pt x="62103" y="149638"/>
                            </a:lnTo>
                            <a:lnTo>
                              <a:pt x="124206" y="187643"/>
                            </a:lnTo>
                            <a:lnTo>
                              <a:pt x="124206" y="0"/>
                            </a:lnTo>
                          </a:path>
                        </a:pathLst>
                      </a:custGeom>
                      <a:solidFill>
                        <a:srgbClr val="DEE5E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0" name="任意多边形: 形状 159"/>
                      <p:cNvSpPr/>
                      <p:nvPr/>
                    </p:nvSpPr>
                    <p:spPr>
                      <a:xfrm>
                        <a:off x="5737859" y="3744182"/>
                        <a:ext cx="170783" cy="149637"/>
                      </a:xfrm>
                      <a:custGeom>
                        <a:avLst/>
                        <a:gdLst>
                          <a:gd name="connsiteX0" fmla="*/ 0 w 170783"/>
                          <a:gd name="connsiteY0" fmla="*/ 149638 h 149637"/>
                          <a:gd name="connsiteX1" fmla="*/ 70390 w 170783"/>
                          <a:gd name="connsiteY1" fmla="*/ 111633 h 149637"/>
                          <a:gd name="connsiteX2" fmla="*/ 124206 w 170783"/>
                          <a:gd name="connsiteY2" fmla="*/ 149638 h 149637"/>
                          <a:gd name="connsiteX3" fmla="*/ 170783 w 170783"/>
                          <a:gd name="connsiteY3" fmla="*/ 0 h 149637"/>
                          <a:gd name="connsiteX4" fmla="*/ 46577 w 170783"/>
                          <a:gd name="connsiteY4" fmla="*/ 0 h 149637"/>
                          <a:gd name="connsiteX5" fmla="*/ 0 w 170783"/>
                          <a:gd name="connsiteY5" fmla="*/ 149638 h 1496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0783" h="149637">
                            <a:moveTo>
                              <a:pt x="0" y="149638"/>
                            </a:moveTo>
                            <a:lnTo>
                              <a:pt x="70390" y="111633"/>
                            </a:lnTo>
                            <a:lnTo>
                              <a:pt x="124206" y="149638"/>
                            </a:lnTo>
                            <a:lnTo>
                              <a:pt x="170783" y="0"/>
                            </a:lnTo>
                            <a:lnTo>
                              <a:pt x="46577" y="0"/>
                            </a:lnTo>
                            <a:lnTo>
                              <a:pt x="0" y="149638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7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28" name="组合 127"/>
                  <p:cNvGrpSpPr/>
                  <p:nvPr/>
                </p:nvGrpSpPr>
                <p:grpSpPr>
                  <a:xfrm>
                    <a:off x="5079110" y="3270884"/>
                    <a:ext cx="2037683" cy="315088"/>
                    <a:chOff x="5079110" y="3270884"/>
                    <a:chExt cx="2037683" cy="315088"/>
                  </a:xfrm>
                </p:grpSpPr>
                <p:sp>
                  <p:nvSpPr>
                    <p:cNvPr id="145" name="任意多边形: 形状 144"/>
                    <p:cNvSpPr/>
                    <p:nvPr/>
                  </p:nvSpPr>
                  <p:spPr>
                    <a:xfrm>
                      <a:off x="5079110" y="3270885"/>
                      <a:ext cx="1990915" cy="315087"/>
                    </a:xfrm>
                    <a:custGeom>
                      <a:avLst/>
                      <a:gdLst>
                        <a:gd name="connsiteX0" fmla="*/ 1990820 w 1990915"/>
                        <a:gd name="connsiteY0" fmla="*/ 0 h 315087"/>
                        <a:gd name="connsiteX1" fmla="*/ 1990820 w 1990915"/>
                        <a:gd name="connsiteY1" fmla="*/ 315087 h 315087"/>
                        <a:gd name="connsiteX2" fmla="*/ 105918 w 1990915"/>
                        <a:gd name="connsiteY2" fmla="*/ 315087 h 315087"/>
                        <a:gd name="connsiteX3" fmla="*/ 6286 w 1990915"/>
                        <a:gd name="connsiteY3" fmla="*/ 251365 h 315087"/>
                        <a:gd name="connsiteX4" fmla="*/ 0 w 1990915"/>
                        <a:gd name="connsiteY4" fmla="*/ 218789 h 315087"/>
                        <a:gd name="connsiteX5" fmla="*/ 0 w 1990915"/>
                        <a:gd name="connsiteY5" fmla="*/ 96298 h 315087"/>
                        <a:gd name="connsiteX6" fmla="*/ 7048 w 1990915"/>
                        <a:gd name="connsiteY6" fmla="*/ 61913 h 315087"/>
                        <a:gd name="connsiteX7" fmla="*/ 105918 w 1990915"/>
                        <a:gd name="connsiteY7" fmla="*/ 0 h 315087"/>
                        <a:gd name="connsiteX8" fmla="*/ 1990916 w 1990915"/>
                        <a:gd name="connsiteY8" fmla="*/ 0 h 315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990915" h="315087">
                          <a:moveTo>
                            <a:pt x="1990820" y="0"/>
                          </a:moveTo>
                          <a:lnTo>
                            <a:pt x="1990820" y="315087"/>
                          </a:lnTo>
                          <a:lnTo>
                            <a:pt x="105918" y="315087"/>
                          </a:lnTo>
                          <a:cubicBezTo>
                            <a:pt x="60008" y="315087"/>
                            <a:pt x="20860" y="288512"/>
                            <a:pt x="6286" y="251365"/>
                          </a:cubicBezTo>
                          <a:cubicBezTo>
                            <a:pt x="2191" y="241173"/>
                            <a:pt x="0" y="230219"/>
                            <a:pt x="0" y="218789"/>
                          </a:cubicBezTo>
                          <a:lnTo>
                            <a:pt x="0" y="96298"/>
                          </a:lnTo>
                          <a:cubicBezTo>
                            <a:pt x="0" y="84201"/>
                            <a:pt x="2477" y="72580"/>
                            <a:pt x="7048" y="61913"/>
                          </a:cubicBezTo>
                          <a:cubicBezTo>
                            <a:pt x="22193" y="25813"/>
                            <a:pt x="60865" y="0"/>
                            <a:pt x="105918" y="0"/>
                          </a:cubicBezTo>
                          <a:lnTo>
                            <a:pt x="1990916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6" name="任意多边形: 形状 145"/>
                    <p:cNvSpPr/>
                    <p:nvPr/>
                  </p:nvSpPr>
                  <p:spPr>
                    <a:xfrm rot="-10800000">
                      <a:off x="6033801" y="3270884"/>
                      <a:ext cx="1005458" cy="315087"/>
                    </a:xfrm>
                    <a:custGeom>
                      <a:avLst/>
                      <a:gdLst>
                        <a:gd name="connsiteX0" fmla="*/ 0 w 1005458"/>
                        <a:gd name="connsiteY0" fmla="*/ 0 h 315087"/>
                        <a:gd name="connsiteX1" fmla="*/ 874490 w 1005458"/>
                        <a:gd name="connsiteY1" fmla="*/ 0 h 315087"/>
                        <a:gd name="connsiteX2" fmla="*/ 1005459 w 1005458"/>
                        <a:gd name="connsiteY2" fmla="*/ 130969 h 315087"/>
                        <a:gd name="connsiteX3" fmla="*/ 1005459 w 1005458"/>
                        <a:gd name="connsiteY3" fmla="*/ 184118 h 315087"/>
                        <a:gd name="connsiteX4" fmla="*/ 874490 w 1005458"/>
                        <a:gd name="connsiteY4" fmla="*/ 315087 h 315087"/>
                        <a:gd name="connsiteX5" fmla="*/ 0 w 1005458"/>
                        <a:gd name="connsiteY5" fmla="*/ 315087 h 315087"/>
                        <a:gd name="connsiteX6" fmla="*/ 0 w 1005458"/>
                        <a:gd name="connsiteY6" fmla="*/ 0 h 315087"/>
                        <a:gd name="connsiteX7" fmla="*/ 0 w 1005458"/>
                        <a:gd name="connsiteY7" fmla="*/ 0 h 315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5458" h="315087">
                          <a:moveTo>
                            <a:pt x="0" y="0"/>
                          </a:moveTo>
                          <a:lnTo>
                            <a:pt x="874490" y="0"/>
                          </a:lnTo>
                          <a:cubicBezTo>
                            <a:pt x="946785" y="0"/>
                            <a:pt x="1005459" y="58674"/>
                            <a:pt x="1005459" y="130969"/>
                          </a:cubicBezTo>
                          <a:lnTo>
                            <a:pt x="1005459" y="184118"/>
                          </a:lnTo>
                          <a:cubicBezTo>
                            <a:pt x="1005459" y="256413"/>
                            <a:pt x="946785" y="315087"/>
                            <a:pt x="874490" y="315087"/>
                          </a:cubicBezTo>
                          <a:lnTo>
                            <a:pt x="0" y="31508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7" name="任意多边形: 形状 146"/>
                    <p:cNvSpPr/>
                    <p:nvPr/>
                  </p:nvSpPr>
                  <p:spPr>
                    <a:xfrm>
                      <a:off x="6928294" y="3270885"/>
                      <a:ext cx="188499" cy="47243"/>
                    </a:xfrm>
                    <a:custGeom>
                      <a:avLst/>
                      <a:gdLst>
                        <a:gd name="connsiteX0" fmla="*/ 162496 w 188499"/>
                        <a:gd name="connsiteY0" fmla="*/ 0 h 47243"/>
                        <a:gd name="connsiteX1" fmla="*/ 0 w 188499"/>
                        <a:gd name="connsiteY1" fmla="*/ 0 h 47243"/>
                        <a:gd name="connsiteX2" fmla="*/ 0 w 188499"/>
                        <a:gd name="connsiteY2" fmla="*/ 47244 h 47243"/>
                        <a:gd name="connsiteX3" fmla="*/ 162496 w 188499"/>
                        <a:gd name="connsiteY3" fmla="*/ 47244 h 47243"/>
                        <a:gd name="connsiteX4" fmla="*/ 188500 w 188499"/>
                        <a:gd name="connsiteY4" fmla="*/ 23622 h 47243"/>
                        <a:gd name="connsiteX5" fmla="*/ 188500 w 188499"/>
                        <a:gd name="connsiteY5" fmla="*/ 23622 h 47243"/>
                        <a:gd name="connsiteX6" fmla="*/ 162496 w 188499"/>
                        <a:gd name="connsiteY6" fmla="*/ 0 h 472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8499" h="47243">
                          <a:moveTo>
                            <a:pt x="162496" y="0"/>
                          </a:moveTo>
                          <a:lnTo>
                            <a:pt x="0" y="0"/>
                          </a:lnTo>
                          <a:lnTo>
                            <a:pt x="0" y="47244"/>
                          </a:lnTo>
                          <a:lnTo>
                            <a:pt x="162496" y="47244"/>
                          </a:lnTo>
                          <a:cubicBezTo>
                            <a:pt x="176879" y="47244"/>
                            <a:pt x="188500" y="36671"/>
                            <a:pt x="188500" y="23622"/>
                          </a:cubicBezTo>
                          <a:lnTo>
                            <a:pt x="188500" y="23622"/>
                          </a:lnTo>
                          <a:cubicBezTo>
                            <a:pt x="188500" y="10573"/>
                            <a:pt x="176879" y="0"/>
                            <a:pt x="162496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" name="任意多边形: 形状 147"/>
                    <p:cNvSpPr/>
                    <p:nvPr/>
                  </p:nvSpPr>
                  <p:spPr>
                    <a:xfrm rot="10800000">
                      <a:off x="6928198" y="3538727"/>
                      <a:ext cx="188499" cy="47244"/>
                    </a:xfrm>
                    <a:custGeom>
                      <a:avLst/>
                      <a:gdLst>
                        <a:gd name="connsiteX0" fmla="*/ 19621 w 188499"/>
                        <a:gd name="connsiteY0" fmla="*/ 0 h 47244"/>
                        <a:gd name="connsiteX1" fmla="*/ 188500 w 188499"/>
                        <a:gd name="connsiteY1" fmla="*/ 0 h 47244"/>
                        <a:gd name="connsiteX2" fmla="*/ 188500 w 188499"/>
                        <a:gd name="connsiteY2" fmla="*/ 47244 h 47244"/>
                        <a:gd name="connsiteX3" fmla="*/ 19621 w 188499"/>
                        <a:gd name="connsiteY3" fmla="*/ 47244 h 47244"/>
                        <a:gd name="connsiteX4" fmla="*/ 0 w 188499"/>
                        <a:gd name="connsiteY4" fmla="*/ 27623 h 47244"/>
                        <a:gd name="connsiteX5" fmla="*/ 0 w 188499"/>
                        <a:gd name="connsiteY5" fmla="*/ 19622 h 47244"/>
                        <a:gd name="connsiteX6" fmla="*/ 19621 w 188499"/>
                        <a:gd name="connsiteY6" fmla="*/ 0 h 47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8499" h="47244">
                          <a:moveTo>
                            <a:pt x="19621" y="0"/>
                          </a:moveTo>
                          <a:lnTo>
                            <a:pt x="188500" y="0"/>
                          </a:lnTo>
                          <a:lnTo>
                            <a:pt x="188500" y="47244"/>
                          </a:lnTo>
                          <a:lnTo>
                            <a:pt x="19621" y="47244"/>
                          </a:lnTo>
                          <a:cubicBezTo>
                            <a:pt x="8763" y="47244"/>
                            <a:pt x="0" y="38481"/>
                            <a:pt x="0" y="27623"/>
                          </a:cubicBezTo>
                          <a:lnTo>
                            <a:pt x="0" y="19622"/>
                          </a:lnTo>
                          <a:cubicBezTo>
                            <a:pt x="0" y="8763"/>
                            <a:pt x="8763" y="0"/>
                            <a:pt x="19621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49" name="组合 148"/>
                    <p:cNvGrpSpPr/>
                    <p:nvPr/>
                  </p:nvGrpSpPr>
                  <p:grpSpPr>
                    <a:xfrm>
                      <a:off x="6100380" y="3318129"/>
                      <a:ext cx="969549" cy="220598"/>
                      <a:chOff x="6100380" y="3318129"/>
                      <a:chExt cx="969549" cy="220598"/>
                    </a:xfrm>
                  </p:grpSpPr>
                  <p:sp>
                    <p:nvSpPr>
                      <p:cNvPr id="150" name="任意多边形: 形状 149"/>
                      <p:cNvSpPr/>
                      <p:nvPr/>
                    </p:nvSpPr>
                    <p:spPr>
                      <a:xfrm>
                        <a:off x="6100380" y="3318129"/>
                        <a:ext cx="969549" cy="220598"/>
                      </a:xfrm>
                      <a:custGeom>
                        <a:avLst/>
                        <a:gdLst>
                          <a:gd name="connsiteX0" fmla="*/ 969550 w 969549"/>
                          <a:gd name="connsiteY0" fmla="*/ 0 h 220598"/>
                          <a:gd name="connsiteX1" fmla="*/ 969550 w 969549"/>
                          <a:gd name="connsiteY1" fmla="*/ 220599 h 220598"/>
                          <a:gd name="connsiteX2" fmla="*/ 110395 w 969549"/>
                          <a:gd name="connsiteY2" fmla="*/ 220599 h 220598"/>
                          <a:gd name="connsiteX3" fmla="*/ 58198 w 969549"/>
                          <a:gd name="connsiteY3" fmla="*/ 207454 h 220598"/>
                          <a:gd name="connsiteX4" fmla="*/ 0 w 969549"/>
                          <a:gd name="connsiteY4" fmla="*/ 110204 h 220598"/>
                          <a:gd name="connsiteX5" fmla="*/ 32290 w 969549"/>
                          <a:gd name="connsiteY5" fmla="*/ 32290 h 220598"/>
                          <a:gd name="connsiteX6" fmla="*/ 110299 w 969549"/>
                          <a:gd name="connsiteY6" fmla="*/ 0 h 220598"/>
                          <a:gd name="connsiteX7" fmla="*/ 969455 w 969549"/>
                          <a:gd name="connsiteY7" fmla="*/ 0 h 2205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969549" h="220598">
                            <a:moveTo>
                              <a:pt x="969550" y="0"/>
                            </a:moveTo>
                            <a:lnTo>
                              <a:pt x="969550" y="220599"/>
                            </a:lnTo>
                            <a:lnTo>
                              <a:pt x="110395" y="220599"/>
                            </a:lnTo>
                            <a:cubicBezTo>
                              <a:pt x="91535" y="220599"/>
                              <a:pt x="73819" y="215836"/>
                              <a:pt x="58198" y="207454"/>
                            </a:cubicBezTo>
                            <a:cubicBezTo>
                              <a:pt x="23527" y="188881"/>
                              <a:pt x="0" y="152305"/>
                              <a:pt x="0" y="110204"/>
                            </a:cubicBezTo>
                            <a:cubicBezTo>
                              <a:pt x="0" y="79724"/>
                              <a:pt x="12382" y="52197"/>
                              <a:pt x="32290" y="32290"/>
                            </a:cubicBezTo>
                            <a:cubicBezTo>
                              <a:pt x="52197" y="12287"/>
                              <a:pt x="79819" y="0"/>
                              <a:pt x="110299" y="0"/>
                            </a:cubicBezTo>
                            <a:lnTo>
                              <a:pt x="969455" y="0"/>
                            </a:lnTo>
                            <a:close/>
                          </a:path>
                        </a:pathLst>
                      </a:custGeom>
                      <a:solidFill>
                        <a:srgbClr val="E9EEE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1" name="任意多边形: 形状 150"/>
                      <p:cNvSpPr/>
                      <p:nvPr/>
                    </p:nvSpPr>
                    <p:spPr>
                      <a:xfrm>
                        <a:off x="6143053" y="3346989"/>
                        <a:ext cx="926877" cy="191738"/>
                      </a:xfrm>
                      <a:custGeom>
                        <a:avLst/>
                        <a:gdLst>
                          <a:gd name="connsiteX0" fmla="*/ 926878 w 926877"/>
                          <a:gd name="connsiteY0" fmla="*/ 95 h 191738"/>
                          <a:gd name="connsiteX1" fmla="*/ 926878 w 926877"/>
                          <a:gd name="connsiteY1" fmla="*/ 191738 h 191738"/>
                          <a:gd name="connsiteX2" fmla="*/ 67723 w 926877"/>
                          <a:gd name="connsiteY2" fmla="*/ 191738 h 191738"/>
                          <a:gd name="connsiteX3" fmla="*/ 15526 w 926877"/>
                          <a:gd name="connsiteY3" fmla="*/ 178594 h 191738"/>
                          <a:gd name="connsiteX4" fmla="*/ 0 w 926877"/>
                          <a:gd name="connsiteY4" fmla="*/ 142875 h 191738"/>
                          <a:gd name="connsiteX5" fmla="*/ 0 w 926877"/>
                          <a:gd name="connsiteY5" fmla="*/ 126873 h 191738"/>
                          <a:gd name="connsiteX6" fmla="*/ 126873 w 926877"/>
                          <a:gd name="connsiteY6" fmla="*/ 0 h 191738"/>
                          <a:gd name="connsiteX7" fmla="*/ 926878 w 926877"/>
                          <a:gd name="connsiteY7" fmla="*/ 0 h 1917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926877" h="191738">
                            <a:moveTo>
                              <a:pt x="926878" y="95"/>
                            </a:moveTo>
                            <a:lnTo>
                              <a:pt x="926878" y="191738"/>
                            </a:lnTo>
                            <a:lnTo>
                              <a:pt x="67723" y="191738"/>
                            </a:lnTo>
                            <a:cubicBezTo>
                              <a:pt x="48863" y="191738"/>
                              <a:pt x="31147" y="186976"/>
                              <a:pt x="15526" y="178594"/>
                            </a:cubicBezTo>
                            <a:cubicBezTo>
                              <a:pt x="5905" y="169736"/>
                              <a:pt x="0" y="156972"/>
                              <a:pt x="0" y="142875"/>
                            </a:cubicBezTo>
                            <a:lnTo>
                              <a:pt x="0" y="126873"/>
                            </a:lnTo>
                            <a:cubicBezTo>
                              <a:pt x="0" y="56769"/>
                              <a:pt x="56769" y="0"/>
                              <a:pt x="126873" y="0"/>
                            </a:cubicBezTo>
                            <a:lnTo>
                              <a:pt x="92687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2" name="组合 151"/>
                      <p:cNvGrpSpPr/>
                      <p:nvPr/>
                    </p:nvGrpSpPr>
                    <p:grpSpPr>
                      <a:xfrm>
                        <a:off x="6103714" y="3386709"/>
                        <a:ext cx="966216" cy="117062"/>
                        <a:chOff x="6103714" y="3386709"/>
                        <a:chExt cx="966216" cy="117062"/>
                      </a:xfrm>
                    </p:grpSpPr>
                    <p:sp>
                      <p:nvSpPr>
                        <p:cNvPr id="153" name="任意多边形: 形状 152"/>
                        <p:cNvSpPr/>
                        <p:nvPr/>
                      </p:nvSpPr>
                      <p:spPr>
                        <a:xfrm>
                          <a:off x="6135528" y="3386709"/>
                          <a:ext cx="934402" cy="9525"/>
                        </a:xfrm>
                        <a:custGeom>
                          <a:avLst/>
                          <a:gdLst>
                            <a:gd name="connsiteX0" fmla="*/ 0 w 934402"/>
                            <a:gd name="connsiteY0" fmla="*/ 0 h 9525"/>
                            <a:gd name="connsiteX1" fmla="*/ 934403 w 934402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34402" h="9525">
                              <a:moveTo>
                                <a:pt x="0" y="0"/>
                              </a:moveTo>
                              <a:lnTo>
                                <a:pt x="93440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4" name="任意多边形: 形状 153"/>
                        <p:cNvSpPr/>
                        <p:nvPr/>
                      </p:nvSpPr>
                      <p:spPr>
                        <a:xfrm>
                          <a:off x="6103714" y="3425761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" name="任意多边形: 形状 154"/>
                        <p:cNvSpPr/>
                        <p:nvPr/>
                      </p:nvSpPr>
                      <p:spPr>
                        <a:xfrm>
                          <a:off x="6103714" y="3464814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6" name="任意多边形: 形状 155"/>
                        <p:cNvSpPr/>
                        <p:nvPr/>
                      </p:nvSpPr>
                      <p:spPr>
                        <a:xfrm>
                          <a:off x="6103714" y="3503771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29" name="组合 128"/>
                  <p:cNvGrpSpPr/>
                  <p:nvPr/>
                </p:nvGrpSpPr>
                <p:grpSpPr>
                  <a:xfrm>
                    <a:off x="4891087" y="2838450"/>
                    <a:ext cx="2348484" cy="432435"/>
                    <a:chOff x="4891087" y="2838450"/>
                    <a:chExt cx="2348484" cy="432435"/>
                  </a:xfrm>
                </p:grpSpPr>
                <p:sp>
                  <p:nvSpPr>
                    <p:cNvPr id="130" name="任意多边形: 形状 129"/>
                    <p:cNvSpPr/>
                    <p:nvPr/>
                  </p:nvSpPr>
                  <p:spPr>
                    <a:xfrm>
                      <a:off x="4891087" y="2838450"/>
                      <a:ext cx="2290191" cy="432339"/>
                    </a:xfrm>
                    <a:custGeom>
                      <a:avLst/>
                      <a:gdLst>
                        <a:gd name="connsiteX0" fmla="*/ 2290191 w 2290191"/>
                        <a:gd name="connsiteY0" fmla="*/ 0 h 432339"/>
                        <a:gd name="connsiteX1" fmla="*/ 2290191 w 2290191"/>
                        <a:gd name="connsiteY1" fmla="*/ 432340 h 432339"/>
                        <a:gd name="connsiteX2" fmla="*/ 216218 w 2290191"/>
                        <a:gd name="connsiteY2" fmla="*/ 432340 h 432339"/>
                        <a:gd name="connsiteX3" fmla="*/ 42577 w 2290191"/>
                        <a:gd name="connsiteY3" fmla="*/ 344900 h 432339"/>
                        <a:gd name="connsiteX4" fmla="*/ 0 w 2290191"/>
                        <a:gd name="connsiteY4" fmla="*/ 216218 h 432339"/>
                        <a:gd name="connsiteX5" fmla="*/ 42577 w 2290191"/>
                        <a:gd name="connsiteY5" fmla="*/ 87440 h 432339"/>
                        <a:gd name="connsiteX6" fmla="*/ 63341 w 2290191"/>
                        <a:gd name="connsiteY6" fmla="*/ 63437 h 432339"/>
                        <a:gd name="connsiteX7" fmla="*/ 216218 w 2290191"/>
                        <a:gd name="connsiteY7" fmla="*/ 0 h 432339"/>
                        <a:gd name="connsiteX8" fmla="*/ 2290096 w 2290191"/>
                        <a:gd name="connsiteY8" fmla="*/ 0 h 4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90191" h="432339">
                          <a:moveTo>
                            <a:pt x="2290191" y="0"/>
                          </a:moveTo>
                          <a:lnTo>
                            <a:pt x="2290191" y="432340"/>
                          </a:lnTo>
                          <a:lnTo>
                            <a:pt x="216218" y="432340"/>
                          </a:lnTo>
                          <a:cubicBezTo>
                            <a:pt x="145066" y="432340"/>
                            <a:pt x="81820" y="397955"/>
                            <a:pt x="42577" y="344900"/>
                          </a:cubicBezTo>
                          <a:cubicBezTo>
                            <a:pt x="15812" y="308991"/>
                            <a:pt x="0" y="264414"/>
                            <a:pt x="0" y="216218"/>
                          </a:cubicBezTo>
                          <a:cubicBezTo>
                            <a:pt x="0" y="168021"/>
                            <a:pt x="15812" y="123349"/>
                            <a:pt x="42577" y="87440"/>
                          </a:cubicBezTo>
                          <a:cubicBezTo>
                            <a:pt x="48959" y="78962"/>
                            <a:pt x="55817" y="70961"/>
                            <a:pt x="63341" y="63437"/>
                          </a:cubicBezTo>
                          <a:cubicBezTo>
                            <a:pt x="102394" y="24289"/>
                            <a:pt x="156591" y="0"/>
                            <a:pt x="216218" y="0"/>
                          </a:cubicBezTo>
                          <a:lnTo>
                            <a:pt x="2290096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1" name="任意多边形: 形状 130"/>
                    <p:cNvSpPr/>
                    <p:nvPr/>
                  </p:nvSpPr>
                  <p:spPr>
                    <a:xfrm>
                      <a:off x="4891087" y="2925794"/>
                      <a:ext cx="1335119" cy="257651"/>
                    </a:xfrm>
                    <a:custGeom>
                      <a:avLst/>
                      <a:gdLst>
                        <a:gd name="connsiteX0" fmla="*/ 1335119 w 1335119"/>
                        <a:gd name="connsiteY0" fmla="*/ 0 h 257651"/>
                        <a:gd name="connsiteX1" fmla="*/ 1335119 w 1335119"/>
                        <a:gd name="connsiteY1" fmla="*/ 257651 h 257651"/>
                        <a:gd name="connsiteX2" fmla="*/ 42577 w 1335119"/>
                        <a:gd name="connsiteY2" fmla="*/ 257651 h 257651"/>
                        <a:gd name="connsiteX3" fmla="*/ 0 w 1335119"/>
                        <a:gd name="connsiteY3" fmla="*/ 128873 h 257651"/>
                        <a:gd name="connsiteX4" fmla="*/ 42577 w 1335119"/>
                        <a:gd name="connsiteY4" fmla="*/ 95 h 257651"/>
                        <a:gd name="connsiteX5" fmla="*/ 1335119 w 1335119"/>
                        <a:gd name="connsiteY5" fmla="*/ 95 h 2576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35119" h="257651">
                          <a:moveTo>
                            <a:pt x="1335119" y="0"/>
                          </a:moveTo>
                          <a:lnTo>
                            <a:pt x="1335119" y="257651"/>
                          </a:lnTo>
                          <a:lnTo>
                            <a:pt x="42577" y="257651"/>
                          </a:lnTo>
                          <a:cubicBezTo>
                            <a:pt x="15812" y="221647"/>
                            <a:pt x="0" y="177070"/>
                            <a:pt x="0" y="128873"/>
                          </a:cubicBezTo>
                          <a:cubicBezTo>
                            <a:pt x="0" y="80677"/>
                            <a:pt x="15812" y="36004"/>
                            <a:pt x="42577" y="95"/>
                          </a:cubicBezTo>
                          <a:lnTo>
                            <a:pt x="1335119" y="95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2" name="任意多边形: 形状 131"/>
                    <p:cNvSpPr/>
                    <p:nvPr/>
                  </p:nvSpPr>
                  <p:spPr>
                    <a:xfrm rot="10800000">
                      <a:off x="5888926" y="2838545"/>
                      <a:ext cx="1254061" cy="432339"/>
                    </a:xfrm>
                    <a:custGeom>
                      <a:avLst/>
                      <a:gdLst>
                        <a:gd name="connsiteX0" fmla="*/ 0 w 1254061"/>
                        <a:gd name="connsiteY0" fmla="*/ 0 h 432339"/>
                        <a:gd name="connsiteX1" fmla="*/ 1074325 w 1254061"/>
                        <a:gd name="connsiteY1" fmla="*/ 0 h 432339"/>
                        <a:gd name="connsiteX2" fmla="*/ 1254062 w 1254061"/>
                        <a:gd name="connsiteY2" fmla="*/ 179737 h 432339"/>
                        <a:gd name="connsiteX3" fmla="*/ 1254062 w 1254061"/>
                        <a:gd name="connsiteY3" fmla="*/ 252603 h 432339"/>
                        <a:gd name="connsiteX4" fmla="*/ 1074325 w 1254061"/>
                        <a:gd name="connsiteY4" fmla="*/ 432340 h 432339"/>
                        <a:gd name="connsiteX5" fmla="*/ 0 w 1254061"/>
                        <a:gd name="connsiteY5" fmla="*/ 432340 h 432339"/>
                        <a:gd name="connsiteX6" fmla="*/ 0 w 1254061"/>
                        <a:gd name="connsiteY6" fmla="*/ 0 h 432339"/>
                        <a:gd name="connsiteX7" fmla="*/ 0 w 1254061"/>
                        <a:gd name="connsiteY7" fmla="*/ 0 h 4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54061" h="432339">
                          <a:moveTo>
                            <a:pt x="0" y="0"/>
                          </a:moveTo>
                          <a:lnTo>
                            <a:pt x="1074325" y="0"/>
                          </a:lnTo>
                          <a:cubicBezTo>
                            <a:pt x="1173575" y="0"/>
                            <a:pt x="1254062" y="80582"/>
                            <a:pt x="1254062" y="179737"/>
                          </a:cubicBezTo>
                          <a:lnTo>
                            <a:pt x="1254062" y="252603"/>
                          </a:lnTo>
                          <a:cubicBezTo>
                            <a:pt x="1254062" y="351854"/>
                            <a:pt x="1173480" y="432340"/>
                            <a:pt x="1074325" y="432340"/>
                          </a:cubicBezTo>
                          <a:lnTo>
                            <a:pt x="0" y="43234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" name="任意多边形: 形状 132"/>
                    <p:cNvSpPr/>
                    <p:nvPr/>
                  </p:nvSpPr>
                  <p:spPr>
                    <a:xfrm>
                      <a:off x="7004398" y="2838450"/>
                      <a:ext cx="235077" cy="64770"/>
                    </a:xfrm>
                    <a:custGeom>
                      <a:avLst/>
                      <a:gdLst>
                        <a:gd name="connsiteX0" fmla="*/ 202692 w 235077"/>
                        <a:gd name="connsiteY0" fmla="*/ 0 h 64770"/>
                        <a:gd name="connsiteX1" fmla="*/ 0 w 235077"/>
                        <a:gd name="connsiteY1" fmla="*/ 0 h 64770"/>
                        <a:gd name="connsiteX2" fmla="*/ 0 w 235077"/>
                        <a:gd name="connsiteY2" fmla="*/ 64770 h 64770"/>
                        <a:gd name="connsiteX3" fmla="*/ 202692 w 235077"/>
                        <a:gd name="connsiteY3" fmla="*/ 64770 h 64770"/>
                        <a:gd name="connsiteX4" fmla="*/ 235077 w 235077"/>
                        <a:gd name="connsiteY4" fmla="*/ 32385 h 64770"/>
                        <a:gd name="connsiteX5" fmla="*/ 235077 w 235077"/>
                        <a:gd name="connsiteY5" fmla="*/ 32385 h 64770"/>
                        <a:gd name="connsiteX6" fmla="*/ 202692 w 235077"/>
                        <a:gd name="connsiteY6" fmla="*/ 0 h 64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5077" h="64770">
                          <a:moveTo>
                            <a:pt x="202692" y="0"/>
                          </a:moveTo>
                          <a:lnTo>
                            <a:pt x="0" y="0"/>
                          </a:lnTo>
                          <a:lnTo>
                            <a:pt x="0" y="64770"/>
                          </a:lnTo>
                          <a:lnTo>
                            <a:pt x="202692" y="64770"/>
                          </a:lnTo>
                          <a:cubicBezTo>
                            <a:pt x="220599" y="64770"/>
                            <a:pt x="235077" y="50292"/>
                            <a:pt x="235077" y="32385"/>
                          </a:cubicBezTo>
                          <a:lnTo>
                            <a:pt x="235077" y="32385"/>
                          </a:lnTo>
                          <a:cubicBezTo>
                            <a:pt x="235077" y="14478"/>
                            <a:pt x="220599" y="0"/>
                            <a:pt x="20269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" name="任意多边形: 形状 133"/>
                    <p:cNvSpPr/>
                    <p:nvPr/>
                  </p:nvSpPr>
                  <p:spPr>
                    <a:xfrm rot="10800000">
                      <a:off x="7004493" y="3206019"/>
                      <a:ext cx="235077" cy="64865"/>
                    </a:xfrm>
                    <a:custGeom>
                      <a:avLst/>
                      <a:gdLst>
                        <a:gd name="connsiteX0" fmla="*/ 26956 w 235077"/>
                        <a:gd name="connsiteY0" fmla="*/ 95 h 64865"/>
                        <a:gd name="connsiteX1" fmla="*/ 235077 w 235077"/>
                        <a:gd name="connsiteY1" fmla="*/ 95 h 64865"/>
                        <a:gd name="connsiteX2" fmla="*/ 235077 w 235077"/>
                        <a:gd name="connsiteY2" fmla="*/ 64865 h 64865"/>
                        <a:gd name="connsiteX3" fmla="*/ 26956 w 235077"/>
                        <a:gd name="connsiteY3" fmla="*/ 64865 h 64865"/>
                        <a:gd name="connsiteX4" fmla="*/ 0 w 235077"/>
                        <a:gd name="connsiteY4" fmla="*/ 37910 h 64865"/>
                        <a:gd name="connsiteX5" fmla="*/ 0 w 235077"/>
                        <a:gd name="connsiteY5" fmla="*/ 26956 h 64865"/>
                        <a:gd name="connsiteX6" fmla="*/ 26956 w 235077"/>
                        <a:gd name="connsiteY6" fmla="*/ 0 h 648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5077" h="64865">
                          <a:moveTo>
                            <a:pt x="26956" y="95"/>
                          </a:moveTo>
                          <a:lnTo>
                            <a:pt x="235077" y="95"/>
                          </a:lnTo>
                          <a:lnTo>
                            <a:pt x="235077" y="64865"/>
                          </a:lnTo>
                          <a:lnTo>
                            <a:pt x="26956" y="64865"/>
                          </a:lnTo>
                          <a:cubicBezTo>
                            <a:pt x="12097" y="64865"/>
                            <a:pt x="0" y="52768"/>
                            <a:pt x="0" y="37910"/>
                          </a:cubicBezTo>
                          <a:lnTo>
                            <a:pt x="0" y="26956"/>
                          </a:lnTo>
                          <a:cubicBezTo>
                            <a:pt x="0" y="12097"/>
                            <a:pt x="12097" y="0"/>
                            <a:pt x="26956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5" name="组合 134"/>
                    <p:cNvGrpSpPr/>
                    <p:nvPr/>
                  </p:nvGrpSpPr>
                  <p:grpSpPr>
                    <a:xfrm>
                      <a:off x="5971984" y="2903315"/>
                      <a:ext cx="1209198" cy="302704"/>
                      <a:chOff x="5971984" y="2903315"/>
                      <a:chExt cx="1209198" cy="302704"/>
                    </a:xfrm>
                  </p:grpSpPr>
                  <p:sp>
                    <p:nvSpPr>
                      <p:cNvPr id="136" name="任意多边形: 形状 135"/>
                      <p:cNvSpPr/>
                      <p:nvPr/>
                    </p:nvSpPr>
                    <p:spPr>
                      <a:xfrm>
                        <a:off x="5971984" y="2903315"/>
                        <a:ext cx="1209198" cy="302704"/>
                      </a:xfrm>
                      <a:custGeom>
                        <a:avLst/>
                        <a:gdLst>
                          <a:gd name="connsiteX0" fmla="*/ 1209199 w 1209198"/>
                          <a:gd name="connsiteY0" fmla="*/ 0 h 302704"/>
                          <a:gd name="connsiteX1" fmla="*/ 1209199 w 1209198"/>
                          <a:gd name="connsiteY1" fmla="*/ 302705 h 302704"/>
                          <a:gd name="connsiteX2" fmla="*/ 151352 w 1209198"/>
                          <a:gd name="connsiteY2" fmla="*/ 302705 h 302704"/>
                          <a:gd name="connsiteX3" fmla="*/ 476 w 1209198"/>
                          <a:gd name="connsiteY3" fmla="*/ 164211 h 302704"/>
                          <a:gd name="connsiteX4" fmla="*/ 0 w 1209198"/>
                          <a:gd name="connsiteY4" fmla="*/ 151352 h 302704"/>
                          <a:gd name="connsiteX5" fmla="*/ 44291 w 1209198"/>
                          <a:gd name="connsiteY5" fmla="*/ 44291 h 302704"/>
                          <a:gd name="connsiteX6" fmla="*/ 151352 w 1209198"/>
                          <a:gd name="connsiteY6" fmla="*/ 0 h 302704"/>
                          <a:gd name="connsiteX7" fmla="*/ 1209199 w 1209198"/>
                          <a:gd name="connsiteY7" fmla="*/ 0 h 3027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09198" h="302704">
                            <a:moveTo>
                              <a:pt x="1209199" y="0"/>
                            </a:moveTo>
                            <a:lnTo>
                              <a:pt x="1209199" y="302705"/>
                            </a:lnTo>
                            <a:lnTo>
                              <a:pt x="151352" y="302705"/>
                            </a:lnTo>
                            <a:cubicBezTo>
                              <a:pt x="72104" y="302705"/>
                              <a:pt x="7048" y="241744"/>
                              <a:pt x="476" y="164211"/>
                            </a:cubicBezTo>
                            <a:cubicBezTo>
                              <a:pt x="190" y="160020"/>
                              <a:pt x="0" y="155734"/>
                              <a:pt x="0" y="151352"/>
                            </a:cubicBezTo>
                            <a:cubicBezTo>
                              <a:pt x="0" y="109633"/>
                              <a:pt x="16859" y="71723"/>
                              <a:pt x="44291" y="44291"/>
                            </a:cubicBezTo>
                            <a:cubicBezTo>
                              <a:pt x="71628" y="16955"/>
                              <a:pt x="109442" y="0"/>
                              <a:pt x="151352" y="0"/>
                            </a:cubicBezTo>
                            <a:lnTo>
                              <a:pt x="1209199" y="0"/>
                            </a:lnTo>
                            <a:close/>
                          </a:path>
                        </a:pathLst>
                      </a:custGeom>
                      <a:solidFill>
                        <a:srgbClr val="F2F5F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7" name="任意多边形: 形状 136"/>
                      <p:cNvSpPr/>
                      <p:nvPr/>
                    </p:nvSpPr>
                    <p:spPr>
                      <a:xfrm>
                        <a:off x="5972460" y="2952273"/>
                        <a:ext cx="1208722" cy="253650"/>
                      </a:xfrm>
                      <a:custGeom>
                        <a:avLst/>
                        <a:gdLst>
                          <a:gd name="connsiteX0" fmla="*/ 1208723 w 1208722"/>
                          <a:gd name="connsiteY0" fmla="*/ 0 h 253650"/>
                          <a:gd name="connsiteX1" fmla="*/ 1208723 w 1208722"/>
                          <a:gd name="connsiteY1" fmla="*/ 253651 h 253650"/>
                          <a:gd name="connsiteX2" fmla="*/ 150876 w 1208722"/>
                          <a:gd name="connsiteY2" fmla="*/ 253651 h 253650"/>
                          <a:gd name="connsiteX3" fmla="*/ 0 w 1208722"/>
                          <a:gd name="connsiteY3" fmla="*/ 115157 h 253650"/>
                          <a:gd name="connsiteX4" fmla="*/ 36576 w 1208722"/>
                          <a:gd name="connsiteY4" fmla="*/ 37148 h 253650"/>
                          <a:gd name="connsiteX5" fmla="*/ 126302 w 1208722"/>
                          <a:gd name="connsiteY5" fmla="*/ 0 h 253650"/>
                          <a:gd name="connsiteX6" fmla="*/ 1208627 w 1208722"/>
                          <a:gd name="connsiteY6" fmla="*/ 0 h 253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08722" h="253650">
                            <a:moveTo>
                              <a:pt x="1208723" y="0"/>
                            </a:moveTo>
                            <a:lnTo>
                              <a:pt x="1208723" y="253651"/>
                            </a:lnTo>
                            <a:lnTo>
                              <a:pt x="150876" y="253651"/>
                            </a:lnTo>
                            <a:cubicBezTo>
                              <a:pt x="71628" y="253651"/>
                              <a:pt x="6572" y="192691"/>
                              <a:pt x="0" y="115157"/>
                            </a:cubicBezTo>
                            <a:cubicBezTo>
                              <a:pt x="2858" y="84773"/>
                              <a:pt x="16288" y="57531"/>
                              <a:pt x="36576" y="37148"/>
                            </a:cubicBezTo>
                            <a:cubicBezTo>
                              <a:pt x="59531" y="14192"/>
                              <a:pt x="91250" y="0"/>
                              <a:pt x="126302" y="0"/>
                            </a:cubicBezTo>
                            <a:lnTo>
                              <a:pt x="1208627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8" name="组合 137"/>
                      <p:cNvGrpSpPr/>
                      <p:nvPr/>
                    </p:nvGrpSpPr>
                    <p:grpSpPr>
                      <a:xfrm>
                        <a:off x="5975889" y="2977229"/>
                        <a:ext cx="1205293" cy="180879"/>
                        <a:chOff x="5975889" y="2977229"/>
                        <a:chExt cx="1205293" cy="180879"/>
                      </a:xfrm>
                    </p:grpSpPr>
                    <p:sp>
                      <p:nvSpPr>
                        <p:cNvPr id="141" name="任意多边形: 形状 140"/>
                        <p:cNvSpPr/>
                        <p:nvPr/>
                      </p:nvSpPr>
                      <p:spPr>
                        <a:xfrm>
                          <a:off x="6015608" y="2977229"/>
                          <a:ext cx="1165574" cy="9525"/>
                        </a:xfrm>
                        <a:custGeom>
                          <a:avLst/>
                          <a:gdLst>
                            <a:gd name="connsiteX0" fmla="*/ 0 w 1165574"/>
                            <a:gd name="connsiteY0" fmla="*/ 0 h 9525"/>
                            <a:gd name="connsiteX1" fmla="*/ 1165574 w 1165574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165574" h="9525">
                              <a:moveTo>
                                <a:pt x="0" y="0"/>
                              </a:moveTo>
                              <a:lnTo>
                                <a:pt x="1165574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2" name="任意多边形: 形状 141"/>
                        <p:cNvSpPr/>
                        <p:nvPr/>
                      </p:nvSpPr>
                      <p:spPr>
                        <a:xfrm>
                          <a:off x="5975889" y="3037522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3" name="任意多边形: 形状 142"/>
                        <p:cNvSpPr/>
                        <p:nvPr/>
                      </p:nvSpPr>
                      <p:spPr>
                        <a:xfrm>
                          <a:off x="5975889" y="3097815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4" name="任意多边形: 形状 143"/>
                        <p:cNvSpPr/>
                        <p:nvPr/>
                      </p:nvSpPr>
                      <p:spPr>
                        <a:xfrm>
                          <a:off x="5975889" y="3158109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9" name="任意多边形: 形状 138"/>
                      <p:cNvSpPr/>
                      <p:nvPr/>
                    </p:nvSpPr>
                    <p:spPr>
                      <a:xfrm>
                        <a:off x="6180200" y="2977229"/>
                        <a:ext cx="136588" cy="206216"/>
                      </a:xfrm>
                      <a:custGeom>
                        <a:avLst/>
                        <a:gdLst>
                          <a:gd name="connsiteX0" fmla="*/ 136588 w 136588"/>
                          <a:gd name="connsiteY0" fmla="*/ 0 h 206216"/>
                          <a:gd name="connsiteX1" fmla="*/ 136588 w 136588"/>
                          <a:gd name="connsiteY1" fmla="*/ 206216 h 206216"/>
                          <a:gd name="connsiteX2" fmla="*/ 68294 w 136588"/>
                          <a:gd name="connsiteY2" fmla="*/ 164497 h 206216"/>
                          <a:gd name="connsiteX3" fmla="*/ 0 w 136588"/>
                          <a:gd name="connsiteY3" fmla="*/ 206216 h 206216"/>
                          <a:gd name="connsiteX4" fmla="*/ 0 w 136588"/>
                          <a:gd name="connsiteY4" fmla="*/ 0 h 2062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6588" h="206216">
                            <a:moveTo>
                              <a:pt x="136588" y="0"/>
                            </a:moveTo>
                            <a:lnTo>
                              <a:pt x="136588" y="206216"/>
                            </a:lnTo>
                            <a:lnTo>
                              <a:pt x="68294" y="164497"/>
                            </a:lnTo>
                            <a:lnTo>
                              <a:pt x="0" y="2062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DEE5E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0" name="任意多边形: 形状 139"/>
                      <p:cNvSpPr/>
                      <p:nvPr/>
                    </p:nvSpPr>
                    <p:spPr>
                      <a:xfrm>
                        <a:off x="6180200" y="2977229"/>
                        <a:ext cx="187737" cy="164496"/>
                      </a:xfrm>
                      <a:custGeom>
                        <a:avLst/>
                        <a:gdLst>
                          <a:gd name="connsiteX0" fmla="*/ 187738 w 187737"/>
                          <a:gd name="connsiteY0" fmla="*/ 164497 h 164496"/>
                          <a:gd name="connsiteX1" fmla="*/ 110395 w 187737"/>
                          <a:gd name="connsiteY1" fmla="*/ 122777 h 164496"/>
                          <a:gd name="connsiteX2" fmla="*/ 51245 w 187737"/>
                          <a:gd name="connsiteY2" fmla="*/ 164497 h 164496"/>
                          <a:gd name="connsiteX3" fmla="*/ 0 w 187737"/>
                          <a:gd name="connsiteY3" fmla="*/ 0 h 164496"/>
                          <a:gd name="connsiteX4" fmla="*/ 136588 w 187737"/>
                          <a:gd name="connsiteY4" fmla="*/ 0 h 164496"/>
                          <a:gd name="connsiteX5" fmla="*/ 187738 w 187737"/>
                          <a:gd name="connsiteY5" fmla="*/ 164497 h 1644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87737" h="164496">
                            <a:moveTo>
                              <a:pt x="187738" y="164497"/>
                            </a:moveTo>
                            <a:lnTo>
                              <a:pt x="110395" y="122777"/>
                            </a:lnTo>
                            <a:lnTo>
                              <a:pt x="51245" y="164497"/>
                            </a:lnTo>
                            <a:lnTo>
                              <a:pt x="0" y="0"/>
                            </a:lnTo>
                            <a:lnTo>
                              <a:pt x="136588" y="0"/>
                            </a:lnTo>
                            <a:lnTo>
                              <a:pt x="187738" y="164497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78" name="组合 77"/>
                <p:cNvGrpSpPr/>
                <p:nvPr/>
              </p:nvGrpSpPr>
              <p:grpSpPr>
                <a:xfrm flipH="1">
                  <a:off x="5272169" y="2464749"/>
                  <a:ext cx="1410619" cy="692385"/>
                  <a:chOff x="4891087" y="2838450"/>
                  <a:chExt cx="2406681" cy="1181290"/>
                </a:xfrm>
              </p:grpSpPr>
              <p:grpSp>
                <p:nvGrpSpPr>
                  <p:cNvPr id="79" name="组合 78"/>
                  <p:cNvGrpSpPr/>
                  <p:nvPr/>
                </p:nvGrpSpPr>
                <p:grpSpPr>
                  <a:xfrm>
                    <a:off x="4908041" y="3584924"/>
                    <a:ext cx="2389727" cy="434816"/>
                    <a:chOff x="4908041" y="3584924"/>
                    <a:chExt cx="2389727" cy="434816"/>
                  </a:xfrm>
                </p:grpSpPr>
                <p:grpSp>
                  <p:nvGrpSpPr>
                    <p:cNvPr id="110" name="组合 109"/>
                    <p:cNvGrpSpPr/>
                    <p:nvPr/>
                  </p:nvGrpSpPr>
                  <p:grpSpPr>
                    <a:xfrm>
                      <a:off x="4908041" y="3584924"/>
                      <a:ext cx="2389727" cy="434816"/>
                      <a:chOff x="4908041" y="3584924"/>
                      <a:chExt cx="2389727" cy="434816"/>
                    </a:xfrm>
                  </p:grpSpPr>
                  <p:sp>
                    <p:nvSpPr>
                      <p:cNvPr id="114" name="任意多边形: 形状 113"/>
                      <p:cNvSpPr/>
                      <p:nvPr/>
                    </p:nvSpPr>
                    <p:spPr>
                      <a:xfrm>
                        <a:off x="4962905" y="3584924"/>
                        <a:ext cx="2334863" cy="434816"/>
                      </a:xfrm>
                      <a:custGeom>
                        <a:avLst/>
                        <a:gdLst>
                          <a:gd name="connsiteX0" fmla="*/ 0 w 2334863"/>
                          <a:gd name="connsiteY0" fmla="*/ 0 h 434816"/>
                          <a:gd name="connsiteX1" fmla="*/ 0 w 2334863"/>
                          <a:gd name="connsiteY1" fmla="*/ 434816 h 434816"/>
                          <a:gd name="connsiteX2" fmla="*/ 2210657 w 2334863"/>
                          <a:gd name="connsiteY2" fmla="*/ 434816 h 434816"/>
                          <a:gd name="connsiteX3" fmla="*/ 2327529 w 2334863"/>
                          <a:gd name="connsiteY3" fmla="*/ 346900 h 434816"/>
                          <a:gd name="connsiteX4" fmla="*/ 2334863 w 2334863"/>
                          <a:gd name="connsiteY4" fmla="*/ 301942 h 434816"/>
                          <a:gd name="connsiteX5" fmla="*/ 2334863 w 2334863"/>
                          <a:gd name="connsiteY5" fmla="*/ 132874 h 434816"/>
                          <a:gd name="connsiteX6" fmla="*/ 2326672 w 2334863"/>
                          <a:gd name="connsiteY6" fmla="*/ 85344 h 434816"/>
                          <a:gd name="connsiteX7" fmla="*/ 2210657 w 2334863"/>
                          <a:gd name="connsiteY7" fmla="*/ 0 h 434816"/>
                          <a:gd name="connsiteX8" fmla="*/ 0 w 2334863"/>
                          <a:gd name="connsiteY8" fmla="*/ 0 h 43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334863" h="434816">
                            <a:moveTo>
                              <a:pt x="0" y="0"/>
                            </a:moveTo>
                            <a:lnTo>
                              <a:pt x="0" y="434816"/>
                            </a:lnTo>
                            <a:lnTo>
                              <a:pt x="2210657" y="434816"/>
                            </a:lnTo>
                            <a:cubicBezTo>
                              <a:pt x="2264474" y="434816"/>
                              <a:pt x="2310384" y="398145"/>
                              <a:pt x="2327529" y="346900"/>
                            </a:cubicBezTo>
                            <a:cubicBezTo>
                              <a:pt x="2332292" y="332899"/>
                              <a:pt x="2334863" y="317754"/>
                              <a:pt x="2334863" y="301942"/>
                            </a:cubicBezTo>
                            <a:lnTo>
                              <a:pt x="2334863" y="132874"/>
                            </a:lnTo>
                            <a:cubicBezTo>
                              <a:pt x="2334863" y="116110"/>
                              <a:pt x="2331911" y="100108"/>
                              <a:pt x="2326672" y="85344"/>
                            </a:cubicBezTo>
                            <a:cubicBezTo>
                              <a:pt x="2308860" y="35433"/>
                              <a:pt x="2263616" y="0"/>
                              <a:pt x="2210657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5" name="任意多边形: 形状 114"/>
                      <p:cNvSpPr/>
                      <p:nvPr/>
                    </p:nvSpPr>
                    <p:spPr>
                      <a:xfrm>
                        <a:off x="6039516" y="3670268"/>
                        <a:ext cx="1258252" cy="261556"/>
                      </a:xfrm>
                      <a:custGeom>
                        <a:avLst/>
                        <a:gdLst>
                          <a:gd name="connsiteX0" fmla="*/ 0 w 1258252"/>
                          <a:gd name="connsiteY0" fmla="*/ 0 h 261556"/>
                          <a:gd name="connsiteX1" fmla="*/ 0 w 1258252"/>
                          <a:gd name="connsiteY1" fmla="*/ 261556 h 261556"/>
                          <a:gd name="connsiteX2" fmla="*/ 1250918 w 1258252"/>
                          <a:gd name="connsiteY2" fmla="*/ 261556 h 261556"/>
                          <a:gd name="connsiteX3" fmla="*/ 1258253 w 1258252"/>
                          <a:gd name="connsiteY3" fmla="*/ 216598 h 261556"/>
                          <a:gd name="connsiteX4" fmla="*/ 1258253 w 1258252"/>
                          <a:gd name="connsiteY4" fmla="*/ 47530 h 261556"/>
                          <a:gd name="connsiteX5" fmla="*/ 1250061 w 1258252"/>
                          <a:gd name="connsiteY5" fmla="*/ 0 h 261556"/>
                          <a:gd name="connsiteX6" fmla="*/ 0 w 1258252"/>
                          <a:gd name="connsiteY6" fmla="*/ 0 h 2615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58252" h="261556">
                            <a:moveTo>
                              <a:pt x="0" y="0"/>
                            </a:moveTo>
                            <a:lnTo>
                              <a:pt x="0" y="261556"/>
                            </a:lnTo>
                            <a:lnTo>
                              <a:pt x="1250918" y="261556"/>
                            </a:lnTo>
                            <a:cubicBezTo>
                              <a:pt x="1255681" y="247555"/>
                              <a:pt x="1258253" y="232410"/>
                              <a:pt x="1258253" y="216598"/>
                            </a:cubicBezTo>
                            <a:lnTo>
                              <a:pt x="1258253" y="47530"/>
                            </a:lnTo>
                            <a:cubicBezTo>
                              <a:pt x="1258253" y="30766"/>
                              <a:pt x="1255300" y="14764"/>
                              <a:pt x="1250061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" name="任意多边形: 形状 115"/>
                      <p:cNvSpPr/>
                      <p:nvPr/>
                    </p:nvSpPr>
                    <p:spPr>
                      <a:xfrm>
                        <a:off x="4998909" y="3584924"/>
                        <a:ext cx="1179194" cy="434816"/>
                      </a:xfrm>
                      <a:custGeom>
                        <a:avLst/>
                        <a:gdLst>
                          <a:gd name="connsiteX0" fmla="*/ 0 w 1179194"/>
                          <a:gd name="connsiteY0" fmla="*/ 0 h 434816"/>
                          <a:gd name="connsiteX1" fmla="*/ 998411 w 1179194"/>
                          <a:gd name="connsiteY1" fmla="*/ 0 h 434816"/>
                          <a:gd name="connsiteX2" fmla="*/ 1179195 w 1179194"/>
                          <a:gd name="connsiteY2" fmla="*/ 180784 h 434816"/>
                          <a:gd name="connsiteX3" fmla="*/ 1179195 w 1179194"/>
                          <a:gd name="connsiteY3" fmla="*/ 254032 h 434816"/>
                          <a:gd name="connsiteX4" fmla="*/ 998411 w 1179194"/>
                          <a:gd name="connsiteY4" fmla="*/ 434816 h 434816"/>
                          <a:gd name="connsiteX5" fmla="*/ 0 w 1179194"/>
                          <a:gd name="connsiteY5" fmla="*/ 434816 h 434816"/>
                          <a:gd name="connsiteX6" fmla="*/ 0 w 1179194"/>
                          <a:gd name="connsiteY6" fmla="*/ 0 h 434816"/>
                          <a:gd name="connsiteX7" fmla="*/ 0 w 1179194"/>
                          <a:gd name="connsiteY7" fmla="*/ 0 h 43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179194" h="434816">
                            <a:moveTo>
                              <a:pt x="0" y="0"/>
                            </a:moveTo>
                            <a:lnTo>
                              <a:pt x="998411" y="0"/>
                            </a:lnTo>
                            <a:cubicBezTo>
                              <a:pt x="1098137" y="0"/>
                              <a:pt x="1179195" y="80963"/>
                              <a:pt x="1179195" y="180784"/>
                            </a:cubicBezTo>
                            <a:lnTo>
                              <a:pt x="1179195" y="254032"/>
                            </a:lnTo>
                            <a:cubicBezTo>
                              <a:pt x="1179195" y="353759"/>
                              <a:pt x="1098233" y="434816"/>
                              <a:pt x="998411" y="434816"/>
                            </a:cubicBezTo>
                            <a:lnTo>
                              <a:pt x="0" y="434816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7" name="任意多边形: 形状 116"/>
                      <p:cNvSpPr/>
                      <p:nvPr/>
                    </p:nvSpPr>
                    <p:spPr>
                      <a:xfrm>
                        <a:off x="4908041" y="3584924"/>
                        <a:ext cx="221075" cy="65150"/>
                      </a:xfrm>
                      <a:custGeom>
                        <a:avLst/>
                        <a:gdLst>
                          <a:gd name="connsiteX0" fmla="*/ 30480 w 221075"/>
                          <a:gd name="connsiteY0" fmla="*/ 0 h 65150"/>
                          <a:gd name="connsiteX1" fmla="*/ 221075 w 221075"/>
                          <a:gd name="connsiteY1" fmla="*/ 0 h 65150"/>
                          <a:gd name="connsiteX2" fmla="*/ 221075 w 221075"/>
                          <a:gd name="connsiteY2" fmla="*/ 65151 h 65150"/>
                          <a:gd name="connsiteX3" fmla="*/ 30480 w 221075"/>
                          <a:gd name="connsiteY3" fmla="*/ 65151 h 65150"/>
                          <a:gd name="connsiteX4" fmla="*/ 0 w 221075"/>
                          <a:gd name="connsiteY4" fmla="*/ 32575 h 65150"/>
                          <a:gd name="connsiteX5" fmla="*/ 0 w 221075"/>
                          <a:gd name="connsiteY5" fmla="*/ 32575 h 65150"/>
                          <a:gd name="connsiteX6" fmla="*/ 30480 w 221075"/>
                          <a:gd name="connsiteY6" fmla="*/ 0 h 651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1075" h="65150">
                            <a:moveTo>
                              <a:pt x="30480" y="0"/>
                            </a:moveTo>
                            <a:lnTo>
                              <a:pt x="221075" y="0"/>
                            </a:lnTo>
                            <a:lnTo>
                              <a:pt x="221075" y="65151"/>
                            </a:lnTo>
                            <a:lnTo>
                              <a:pt x="30480" y="65151"/>
                            </a:lnTo>
                            <a:cubicBezTo>
                              <a:pt x="13621" y="65151"/>
                              <a:pt x="0" y="50578"/>
                              <a:pt x="0" y="32575"/>
                            </a:cubicBezTo>
                            <a:lnTo>
                              <a:pt x="0" y="32575"/>
                            </a:lnTo>
                            <a:cubicBezTo>
                              <a:pt x="0" y="14573"/>
                              <a:pt x="13621" y="0"/>
                              <a:pt x="3048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8" name="任意多边形: 形状 117"/>
                      <p:cNvSpPr/>
                      <p:nvPr/>
                    </p:nvSpPr>
                    <p:spPr>
                      <a:xfrm>
                        <a:off x="4908041" y="3954494"/>
                        <a:ext cx="220979" cy="65151"/>
                      </a:xfrm>
                      <a:custGeom>
                        <a:avLst/>
                        <a:gdLst>
                          <a:gd name="connsiteX0" fmla="*/ 27051 w 220979"/>
                          <a:gd name="connsiteY0" fmla="*/ 0 h 65151"/>
                          <a:gd name="connsiteX1" fmla="*/ 220980 w 220979"/>
                          <a:gd name="connsiteY1" fmla="*/ 0 h 65151"/>
                          <a:gd name="connsiteX2" fmla="*/ 220980 w 220979"/>
                          <a:gd name="connsiteY2" fmla="*/ 65151 h 65151"/>
                          <a:gd name="connsiteX3" fmla="*/ 27051 w 220979"/>
                          <a:gd name="connsiteY3" fmla="*/ 65151 h 65151"/>
                          <a:gd name="connsiteX4" fmla="*/ 0 w 220979"/>
                          <a:gd name="connsiteY4" fmla="*/ 38100 h 65151"/>
                          <a:gd name="connsiteX5" fmla="*/ 0 w 220979"/>
                          <a:gd name="connsiteY5" fmla="*/ 27146 h 65151"/>
                          <a:gd name="connsiteX6" fmla="*/ 27051 w 220979"/>
                          <a:gd name="connsiteY6" fmla="*/ 95 h 651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0979" h="65151">
                            <a:moveTo>
                              <a:pt x="27051" y="0"/>
                            </a:moveTo>
                            <a:lnTo>
                              <a:pt x="220980" y="0"/>
                            </a:lnTo>
                            <a:lnTo>
                              <a:pt x="220980" y="65151"/>
                            </a:lnTo>
                            <a:lnTo>
                              <a:pt x="27051" y="65151"/>
                            </a:lnTo>
                            <a:cubicBezTo>
                              <a:pt x="12097" y="65151"/>
                              <a:pt x="0" y="53054"/>
                              <a:pt x="0" y="38100"/>
                            </a:cubicBezTo>
                            <a:lnTo>
                              <a:pt x="0" y="27146"/>
                            </a:lnTo>
                            <a:cubicBezTo>
                              <a:pt x="0" y="12192"/>
                              <a:pt x="12097" y="95"/>
                              <a:pt x="27051" y="9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19" name="组合 118"/>
                      <p:cNvGrpSpPr/>
                      <p:nvPr/>
                    </p:nvGrpSpPr>
                    <p:grpSpPr>
                      <a:xfrm>
                        <a:off x="4962905" y="3650075"/>
                        <a:ext cx="1136999" cy="304514"/>
                        <a:chOff x="4962905" y="3650075"/>
                        <a:chExt cx="1136999" cy="304514"/>
                      </a:xfrm>
                    </p:grpSpPr>
                    <p:sp>
                      <p:nvSpPr>
                        <p:cNvPr id="120" name="任意多边形: 形状 119"/>
                        <p:cNvSpPr/>
                        <p:nvPr/>
                      </p:nvSpPr>
                      <p:spPr>
                        <a:xfrm>
                          <a:off x="4962905" y="3650075"/>
                          <a:ext cx="1136999" cy="304514"/>
                        </a:xfrm>
                        <a:custGeom>
                          <a:avLst/>
                          <a:gdLst>
                            <a:gd name="connsiteX0" fmla="*/ 0 w 1136999"/>
                            <a:gd name="connsiteY0" fmla="*/ 0 h 304514"/>
                            <a:gd name="connsiteX1" fmla="*/ 1010412 w 1136999"/>
                            <a:gd name="connsiteY1" fmla="*/ 0 h 304514"/>
                            <a:gd name="connsiteX2" fmla="*/ 1136999 w 1136999"/>
                            <a:gd name="connsiteY2" fmla="*/ 126587 h 304514"/>
                            <a:gd name="connsiteX3" fmla="*/ 1136999 w 1136999"/>
                            <a:gd name="connsiteY3" fmla="*/ 177927 h 304514"/>
                            <a:gd name="connsiteX4" fmla="*/ 1010412 w 1136999"/>
                            <a:gd name="connsiteY4" fmla="*/ 304514 h 304514"/>
                            <a:gd name="connsiteX5" fmla="*/ 0 w 1136999"/>
                            <a:gd name="connsiteY5" fmla="*/ 304514 h 304514"/>
                            <a:gd name="connsiteX6" fmla="*/ 0 w 1136999"/>
                            <a:gd name="connsiteY6" fmla="*/ 95 h 304514"/>
                            <a:gd name="connsiteX7" fmla="*/ 0 w 1136999"/>
                            <a:gd name="connsiteY7" fmla="*/ 95 h 3045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136999" h="304514">
                              <a:moveTo>
                                <a:pt x="0" y="0"/>
                              </a:moveTo>
                              <a:lnTo>
                                <a:pt x="1010412" y="0"/>
                              </a:lnTo>
                              <a:cubicBezTo>
                                <a:pt x="1080230" y="0"/>
                                <a:pt x="1136999" y="56674"/>
                                <a:pt x="1136999" y="126587"/>
                              </a:cubicBezTo>
                              <a:lnTo>
                                <a:pt x="1136999" y="177927"/>
                              </a:lnTo>
                              <a:cubicBezTo>
                                <a:pt x="1136999" y="247745"/>
                                <a:pt x="1080326" y="304514"/>
                                <a:pt x="1010412" y="304514"/>
                              </a:cubicBezTo>
                              <a:lnTo>
                                <a:pt x="0" y="304514"/>
                              </a:lnTo>
                              <a:lnTo>
                                <a:pt x="0" y="95"/>
                              </a:lnTo>
                              <a:lnTo>
                                <a:pt x="0" y="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9EEEC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21" name="任意多边形: 形状 120"/>
                        <p:cNvSpPr/>
                        <p:nvPr/>
                      </p:nvSpPr>
                      <p:spPr>
                        <a:xfrm>
                          <a:off x="4962905" y="3690080"/>
                          <a:ext cx="1086993" cy="264413"/>
                        </a:xfrm>
                        <a:custGeom>
                          <a:avLst/>
                          <a:gdLst>
                            <a:gd name="connsiteX0" fmla="*/ 0 w 1086993"/>
                            <a:gd name="connsiteY0" fmla="*/ 0 h 264413"/>
                            <a:gd name="connsiteX1" fmla="*/ 984599 w 1086993"/>
                            <a:gd name="connsiteY1" fmla="*/ 0 h 264413"/>
                            <a:gd name="connsiteX2" fmla="*/ 1086993 w 1086993"/>
                            <a:gd name="connsiteY2" fmla="*/ 102394 h 264413"/>
                            <a:gd name="connsiteX3" fmla="*/ 1086993 w 1086993"/>
                            <a:gd name="connsiteY3" fmla="*/ 195739 h 264413"/>
                            <a:gd name="connsiteX4" fmla="*/ 1018318 w 1086993"/>
                            <a:gd name="connsiteY4" fmla="*/ 264414 h 264413"/>
                            <a:gd name="connsiteX5" fmla="*/ 0 w 1086993"/>
                            <a:gd name="connsiteY5" fmla="*/ 264414 h 264413"/>
                            <a:gd name="connsiteX6" fmla="*/ 0 w 1086993"/>
                            <a:gd name="connsiteY6" fmla="*/ 0 h 264413"/>
                            <a:gd name="connsiteX7" fmla="*/ 0 w 1086993"/>
                            <a:gd name="connsiteY7" fmla="*/ 0 h 2644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086993" h="264413">
                              <a:moveTo>
                                <a:pt x="0" y="0"/>
                              </a:moveTo>
                              <a:lnTo>
                                <a:pt x="984599" y="0"/>
                              </a:lnTo>
                              <a:cubicBezTo>
                                <a:pt x="1041082" y="0"/>
                                <a:pt x="1086993" y="45910"/>
                                <a:pt x="1086993" y="102394"/>
                              </a:cubicBezTo>
                              <a:lnTo>
                                <a:pt x="1086993" y="195739"/>
                              </a:lnTo>
                              <a:cubicBezTo>
                                <a:pt x="1086993" y="233648"/>
                                <a:pt x="1056227" y="264414"/>
                                <a:pt x="1018318" y="264414"/>
                              </a:cubicBezTo>
                              <a:lnTo>
                                <a:pt x="0" y="264414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22" name="组合 121"/>
                        <p:cNvGrpSpPr/>
                        <p:nvPr/>
                      </p:nvGrpSpPr>
                      <p:grpSpPr>
                        <a:xfrm>
                          <a:off x="4962905" y="3744849"/>
                          <a:ext cx="1133284" cy="161448"/>
                          <a:chOff x="4962905" y="3744849"/>
                          <a:chExt cx="1133284" cy="161448"/>
                        </a:xfrm>
                      </p:grpSpPr>
                      <p:sp>
                        <p:nvSpPr>
                          <p:cNvPr id="123" name="任意多边形: 形状 122"/>
                          <p:cNvSpPr/>
                          <p:nvPr/>
                        </p:nvSpPr>
                        <p:spPr>
                          <a:xfrm>
                            <a:off x="4962905" y="3744849"/>
                            <a:ext cx="1095946" cy="9525"/>
                          </a:xfrm>
                          <a:custGeom>
                            <a:avLst/>
                            <a:gdLst>
                              <a:gd name="connsiteX0" fmla="*/ 1095947 w 1095946"/>
                              <a:gd name="connsiteY0" fmla="*/ 0 h 9525"/>
                              <a:gd name="connsiteX1" fmla="*/ 0 w 1095946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095946" h="9525">
                                <a:moveTo>
                                  <a:pt x="1095947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4" name="任意多边形: 形状 123"/>
                          <p:cNvSpPr/>
                          <p:nvPr/>
                        </p:nvSpPr>
                        <p:spPr>
                          <a:xfrm>
                            <a:off x="4962905" y="3798665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5" name="任意多边形: 形状 124"/>
                          <p:cNvSpPr/>
                          <p:nvPr/>
                        </p:nvSpPr>
                        <p:spPr>
                          <a:xfrm>
                            <a:off x="4962905" y="3852481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6" name="任意多边形: 形状 125"/>
                          <p:cNvSpPr/>
                          <p:nvPr/>
                        </p:nvSpPr>
                        <p:spPr>
                          <a:xfrm>
                            <a:off x="4962905" y="3906297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11" name="组合 110"/>
                    <p:cNvGrpSpPr/>
                    <p:nvPr/>
                  </p:nvGrpSpPr>
                  <p:grpSpPr>
                    <a:xfrm>
                      <a:off x="5737859" y="3744182"/>
                      <a:ext cx="170783" cy="187642"/>
                      <a:chOff x="5737859" y="3744182"/>
                      <a:chExt cx="170783" cy="187642"/>
                    </a:xfrm>
                  </p:grpSpPr>
                  <p:sp>
                    <p:nvSpPr>
                      <p:cNvPr id="112" name="任意多边形: 形状 111"/>
                      <p:cNvSpPr/>
                      <p:nvPr/>
                    </p:nvSpPr>
                    <p:spPr>
                      <a:xfrm>
                        <a:off x="5784436" y="3744182"/>
                        <a:ext cx="124206" cy="187642"/>
                      </a:xfrm>
                      <a:custGeom>
                        <a:avLst/>
                        <a:gdLst>
                          <a:gd name="connsiteX0" fmla="*/ 0 w 124206"/>
                          <a:gd name="connsiteY0" fmla="*/ 0 h 187642"/>
                          <a:gd name="connsiteX1" fmla="*/ 0 w 124206"/>
                          <a:gd name="connsiteY1" fmla="*/ 187643 h 187642"/>
                          <a:gd name="connsiteX2" fmla="*/ 62103 w 124206"/>
                          <a:gd name="connsiteY2" fmla="*/ 149638 h 187642"/>
                          <a:gd name="connsiteX3" fmla="*/ 124206 w 124206"/>
                          <a:gd name="connsiteY3" fmla="*/ 187643 h 187642"/>
                          <a:gd name="connsiteX4" fmla="*/ 124206 w 124206"/>
                          <a:gd name="connsiteY4" fmla="*/ 0 h 1876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4206" h="187642">
                            <a:moveTo>
                              <a:pt x="0" y="0"/>
                            </a:moveTo>
                            <a:lnTo>
                              <a:pt x="0" y="187643"/>
                            </a:lnTo>
                            <a:lnTo>
                              <a:pt x="62103" y="149638"/>
                            </a:lnTo>
                            <a:lnTo>
                              <a:pt x="124206" y="187643"/>
                            </a:lnTo>
                            <a:lnTo>
                              <a:pt x="124206" y="0"/>
                            </a:lnTo>
                          </a:path>
                        </a:pathLst>
                      </a:custGeom>
                      <a:solidFill>
                        <a:srgbClr val="DEE5E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3" name="任意多边形: 形状 112"/>
                      <p:cNvSpPr/>
                      <p:nvPr/>
                    </p:nvSpPr>
                    <p:spPr>
                      <a:xfrm>
                        <a:off x="5737859" y="3744182"/>
                        <a:ext cx="170783" cy="149637"/>
                      </a:xfrm>
                      <a:custGeom>
                        <a:avLst/>
                        <a:gdLst>
                          <a:gd name="connsiteX0" fmla="*/ 0 w 170783"/>
                          <a:gd name="connsiteY0" fmla="*/ 149638 h 149637"/>
                          <a:gd name="connsiteX1" fmla="*/ 70390 w 170783"/>
                          <a:gd name="connsiteY1" fmla="*/ 111633 h 149637"/>
                          <a:gd name="connsiteX2" fmla="*/ 124206 w 170783"/>
                          <a:gd name="connsiteY2" fmla="*/ 149638 h 149637"/>
                          <a:gd name="connsiteX3" fmla="*/ 170783 w 170783"/>
                          <a:gd name="connsiteY3" fmla="*/ 0 h 149637"/>
                          <a:gd name="connsiteX4" fmla="*/ 46577 w 170783"/>
                          <a:gd name="connsiteY4" fmla="*/ 0 h 149637"/>
                          <a:gd name="connsiteX5" fmla="*/ 0 w 170783"/>
                          <a:gd name="connsiteY5" fmla="*/ 149638 h 1496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0783" h="149637">
                            <a:moveTo>
                              <a:pt x="0" y="149638"/>
                            </a:moveTo>
                            <a:lnTo>
                              <a:pt x="70390" y="111633"/>
                            </a:lnTo>
                            <a:lnTo>
                              <a:pt x="124206" y="149638"/>
                            </a:lnTo>
                            <a:lnTo>
                              <a:pt x="170783" y="0"/>
                            </a:lnTo>
                            <a:lnTo>
                              <a:pt x="46577" y="0"/>
                            </a:lnTo>
                            <a:lnTo>
                              <a:pt x="0" y="149638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7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5079110" y="3270884"/>
                    <a:ext cx="2037683" cy="315087"/>
                    <a:chOff x="5079110" y="3270884"/>
                    <a:chExt cx="2037683" cy="315087"/>
                  </a:xfrm>
                </p:grpSpPr>
                <p:sp>
                  <p:nvSpPr>
                    <p:cNvPr id="97" name="任意多边形: 形状 96"/>
                    <p:cNvSpPr/>
                    <p:nvPr/>
                  </p:nvSpPr>
                  <p:spPr>
                    <a:xfrm>
                      <a:off x="5079110" y="3270885"/>
                      <a:ext cx="1990915" cy="315087"/>
                    </a:xfrm>
                    <a:custGeom>
                      <a:avLst/>
                      <a:gdLst>
                        <a:gd name="connsiteX0" fmla="*/ 1990820 w 1990915"/>
                        <a:gd name="connsiteY0" fmla="*/ 0 h 315087"/>
                        <a:gd name="connsiteX1" fmla="*/ 1990820 w 1990915"/>
                        <a:gd name="connsiteY1" fmla="*/ 315087 h 315087"/>
                        <a:gd name="connsiteX2" fmla="*/ 105918 w 1990915"/>
                        <a:gd name="connsiteY2" fmla="*/ 315087 h 315087"/>
                        <a:gd name="connsiteX3" fmla="*/ 6286 w 1990915"/>
                        <a:gd name="connsiteY3" fmla="*/ 251365 h 315087"/>
                        <a:gd name="connsiteX4" fmla="*/ 0 w 1990915"/>
                        <a:gd name="connsiteY4" fmla="*/ 218789 h 315087"/>
                        <a:gd name="connsiteX5" fmla="*/ 0 w 1990915"/>
                        <a:gd name="connsiteY5" fmla="*/ 96298 h 315087"/>
                        <a:gd name="connsiteX6" fmla="*/ 7048 w 1990915"/>
                        <a:gd name="connsiteY6" fmla="*/ 61913 h 315087"/>
                        <a:gd name="connsiteX7" fmla="*/ 105918 w 1990915"/>
                        <a:gd name="connsiteY7" fmla="*/ 0 h 315087"/>
                        <a:gd name="connsiteX8" fmla="*/ 1990916 w 1990915"/>
                        <a:gd name="connsiteY8" fmla="*/ 0 h 315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990915" h="315087">
                          <a:moveTo>
                            <a:pt x="1990820" y="0"/>
                          </a:moveTo>
                          <a:lnTo>
                            <a:pt x="1990820" y="315087"/>
                          </a:lnTo>
                          <a:lnTo>
                            <a:pt x="105918" y="315087"/>
                          </a:lnTo>
                          <a:cubicBezTo>
                            <a:pt x="60008" y="315087"/>
                            <a:pt x="20860" y="288512"/>
                            <a:pt x="6286" y="251365"/>
                          </a:cubicBezTo>
                          <a:cubicBezTo>
                            <a:pt x="2191" y="241173"/>
                            <a:pt x="0" y="230219"/>
                            <a:pt x="0" y="218789"/>
                          </a:cubicBezTo>
                          <a:lnTo>
                            <a:pt x="0" y="96298"/>
                          </a:lnTo>
                          <a:cubicBezTo>
                            <a:pt x="0" y="84201"/>
                            <a:pt x="2477" y="72580"/>
                            <a:pt x="7048" y="61913"/>
                          </a:cubicBezTo>
                          <a:cubicBezTo>
                            <a:pt x="22193" y="25813"/>
                            <a:pt x="60865" y="0"/>
                            <a:pt x="105918" y="0"/>
                          </a:cubicBezTo>
                          <a:lnTo>
                            <a:pt x="1990916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任意多边形: 形状 97"/>
                    <p:cNvSpPr/>
                    <p:nvPr/>
                  </p:nvSpPr>
                  <p:spPr>
                    <a:xfrm>
                      <a:off x="5079110" y="3332702"/>
                      <a:ext cx="1072896" cy="189547"/>
                    </a:xfrm>
                    <a:custGeom>
                      <a:avLst/>
                      <a:gdLst>
                        <a:gd name="connsiteX0" fmla="*/ 1072896 w 1072896"/>
                        <a:gd name="connsiteY0" fmla="*/ 0 h 189547"/>
                        <a:gd name="connsiteX1" fmla="*/ 1072896 w 1072896"/>
                        <a:gd name="connsiteY1" fmla="*/ 189548 h 189547"/>
                        <a:gd name="connsiteX2" fmla="*/ 6286 w 1072896"/>
                        <a:gd name="connsiteY2" fmla="*/ 189548 h 189547"/>
                        <a:gd name="connsiteX3" fmla="*/ 0 w 1072896"/>
                        <a:gd name="connsiteY3" fmla="*/ 156972 h 189547"/>
                        <a:gd name="connsiteX4" fmla="*/ 0 w 1072896"/>
                        <a:gd name="connsiteY4" fmla="*/ 34480 h 189547"/>
                        <a:gd name="connsiteX5" fmla="*/ 7048 w 1072896"/>
                        <a:gd name="connsiteY5" fmla="*/ 95 h 189547"/>
                        <a:gd name="connsiteX6" fmla="*/ 1072896 w 1072896"/>
                        <a:gd name="connsiteY6" fmla="*/ 95 h 189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72896" h="189547">
                          <a:moveTo>
                            <a:pt x="1072896" y="0"/>
                          </a:moveTo>
                          <a:lnTo>
                            <a:pt x="1072896" y="189548"/>
                          </a:lnTo>
                          <a:lnTo>
                            <a:pt x="6286" y="189548"/>
                          </a:lnTo>
                          <a:cubicBezTo>
                            <a:pt x="2191" y="179356"/>
                            <a:pt x="0" y="168402"/>
                            <a:pt x="0" y="156972"/>
                          </a:cubicBezTo>
                          <a:lnTo>
                            <a:pt x="0" y="34480"/>
                          </a:lnTo>
                          <a:cubicBezTo>
                            <a:pt x="0" y="22384"/>
                            <a:pt x="2477" y="10763"/>
                            <a:pt x="7048" y="95"/>
                          </a:cubicBezTo>
                          <a:lnTo>
                            <a:pt x="1072896" y="9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9" name="任意多边形: 形状 98"/>
                    <p:cNvSpPr/>
                    <p:nvPr/>
                  </p:nvSpPr>
                  <p:spPr>
                    <a:xfrm rot="-10800000">
                      <a:off x="6033801" y="3270884"/>
                      <a:ext cx="1005458" cy="315087"/>
                    </a:xfrm>
                    <a:custGeom>
                      <a:avLst/>
                      <a:gdLst>
                        <a:gd name="connsiteX0" fmla="*/ 0 w 1005458"/>
                        <a:gd name="connsiteY0" fmla="*/ 0 h 315087"/>
                        <a:gd name="connsiteX1" fmla="*/ 874490 w 1005458"/>
                        <a:gd name="connsiteY1" fmla="*/ 0 h 315087"/>
                        <a:gd name="connsiteX2" fmla="*/ 1005459 w 1005458"/>
                        <a:gd name="connsiteY2" fmla="*/ 130969 h 315087"/>
                        <a:gd name="connsiteX3" fmla="*/ 1005459 w 1005458"/>
                        <a:gd name="connsiteY3" fmla="*/ 184118 h 315087"/>
                        <a:gd name="connsiteX4" fmla="*/ 874490 w 1005458"/>
                        <a:gd name="connsiteY4" fmla="*/ 315087 h 315087"/>
                        <a:gd name="connsiteX5" fmla="*/ 0 w 1005458"/>
                        <a:gd name="connsiteY5" fmla="*/ 315087 h 315087"/>
                        <a:gd name="connsiteX6" fmla="*/ 0 w 1005458"/>
                        <a:gd name="connsiteY6" fmla="*/ 0 h 315087"/>
                        <a:gd name="connsiteX7" fmla="*/ 0 w 1005458"/>
                        <a:gd name="connsiteY7" fmla="*/ 0 h 315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5458" h="315087">
                          <a:moveTo>
                            <a:pt x="0" y="0"/>
                          </a:moveTo>
                          <a:lnTo>
                            <a:pt x="874490" y="0"/>
                          </a:lnTo>
                          <a:cubicBezTo>
                            <a:pt x="946785" y="0"/>
                            <a:pt x="1005459" y="58674"/>
                            <a:pt x="1005459" y="130969"/>
                          </a:cubicBezTo>
                          <a:lnTo>
                            <a:pt x="1005459" y="184118"/>
                          </a:lnTo>
                          <a:cubicBezTo>
                            <a:pt x="1005459" y="256413"/>
                            <a:pt x="946785" y="315087"/>
                            <a:pt x="874490" y="315087"/>
                          </a:cubicBezTo>
                          <a:lnTo>
                            <a:pt x="0" y="31508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任意多边形: 形状 99"/>
                    <p:cNvSpPr/>
                    <p:nvPr/>
                  </p:nvSpPr>
                  <p:spPr>
                    <a:xfrm>
                      <a:off x="6928294" y="3270885"/>
                      <a:ext cx="188499" cy="47243"/>
                    </a:xfrm>
                    <a:custGeom>
                      <a:avLst/>
                      <a:gdLst>
                        <a:gd name="connsiteX0" fmla="*/ 162496 w 188499"/>
                        <a:gd name="connsiteY0" fmla="*/ 0 h 47243"/>
                        <a:gd name="connsiteX1" fmla="*/ 0 w 188499"/>
                        <a:gd name="connsiteY1" fmla="*/ 0 h 47243"/>
                        <a:gd name="connsiteX2" fmla="*/ 0 w 188499"/>
                        <a:gd name="connsiteY2" fmla="*/ 47244 h 47243"/>
                        <a:gd name="connsiteX3" fmla="*/ 162496 w 188499"/>
                        <a:gd name="connsiteY3" fmla="*/ 47244 h 47243"/>
                        <a:gd name="connsiteX4" fmla="*/ 188500 w 188499"/>
                        <a:gd name="connsiteY4" fmla="*/ 23622 h 47243"/>
                        <a:gd name="connsiteX5" fmla="*/ 188500 w 188499"/>
                        <a:gd name="connsiteY5" fmla="*/ 23622 h 47243"/>
                        <a:gd name="connsiteX6" fmla="*/ 162496 w 188499"/>
                        <a:gd name="connsiteY6" fmla="*/ 0 h 472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8499" h="47243">
                          <a:moveTo>
                            <a:pt x="162496" y="0"/>
                          </a:moveTo>
                          <a:lnTo>
                            <a:pt x="0" y="0"/>
                          </a:lnTo>
                          <a:lnTo>
                            <a:pt x="0" y="47244"/>
                          </a:lnTo>
                          <a:lnTo>
                            <a:pt x="162496" y="47244"/>
                          </a:lnTo>
                          <a:cubicBezTo>
                            <a:pt x="176879" y="47244"/>
                            <a:pt x="188500" y="36671"/>
                            <a:pt x="188500" y="23622"/>
                          </a:cubicBezTo>
                          <a:lnTo>
                            <a:pt x="188500" y="23622"/>
                          </a:lnTo>
                          <a:cubicBezTo>
                            <a:pt x="188500" y="10573"/>
                            <a:pt x="176879" y="0"/>
                            <a:pt x="162496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" name="任意多边形: 形状 100"/>
                    <p:cNvSpPr/>
                    <p:nvPr/>
                  </p:nvSpPr>
                  <p:spPr>
                    <a:xfrm rot="10800000">
                      <a:off x="6928198" y="3538727"/>
                      <a:ext cx="188499" cy="47244"/>
                    </a:xfrm>
                    <a:custGeom>
                      <a:avLst/>
                      <a:gdLst>
                        <a:gd name="connsiteX0" fmla="*/ 19621 w 188499"/>
                        <a:gd name="connsiteY0" fmla="*/ 0 h 47244"/>
                        <a:gd name="connsiteX1" fmla="*/ 188500 w 188499"/>
                        <a:gd name="connsiteY1" fmla="*/ 0 h 47244"/>
                        <a:gd name="connsiteX2" fmla="*/ 188500 w 188499"/>
                        <a:gd name="connsiteY2" fmla="*/ 47244 h 47244"/>
                        <a:gd name="connsiteX3" fmla="*/ 19621 w 188499"/>
                        <a:gd name="connsiteY3" fmla="*/ 47244 h 47244"/>
                        <a:gd name="connsiteX4" fmla="*/ 0 w 188499"/>
                        <a:gd name="connsiteY4" fmla="*/ 27623 h 47244"/>
                        <a:gd name="connsiteX5" fmla="*/ 0 w 188499"/>
                        <a:gd name="connsiteY5" fmla="*/ 19622 h 47244"/>
                        <a:gd name="connsiteX6" fmla="*/ 19621 w 188499"/>
                        <a:gd name="connsiteY6" fmla="*/ 0 h 47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8499" h="47244">
                          <a:moveTo>
                            <a:pt x="19621" y="0"/>
                          </a:moveTo>
                          <a:lnTo>
                            <a:pt x="188500" y="0"/>
                          </a:lnTo>
                          <a:lnTo>
                            <a:pt x="188500" y="47244"/>
                          </a:lnTo>
                          <a:lnTo>
                            <a:pt x="19621" y="47244"/>
                          </a:lnTo>
                          <a:cubicBezTo>
                            <a:pt x="8763" y="47244"/>
                            <a:pt x="0" y="38481"/>
                            <a:pt x="0" y="27623"/>
                          </a:cubicBezTo>
                          <a:lnTo>
                            <a:pt x="0" y="19622"/>
                          </a:lnTo>
                          <a:cubicBezTo>
                            <a:pt x="0" y="8763"/>
                            <a:pt x="8763" y="0"/>
                            <a:pt x="19621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2" name="组合 101"/>
                    <p:cNvGrpSpPr/>
                    <p:nvPr/>
                  </p:nvGrpSpPr>
                  <p:grpSpPr>
                    <a:xfrm>
                      <a:off x="6100380" y="3318129"/>
                      <a:ext cx="969549" cy="220598"/>
                      <a:chOff x="6100380" y="3318129"/>
                      <a:chExt cx="969549" cy="220598"/>
                    </a:xfrm>
                  </p:grpSpPr>
                  <p:sp>
                    <p:nvSpPr>
                      <p:cNvPr id="103" name="任意多边形: 形状 102"/>
                      <p:cNvSpPr/>
                      <p:nvPr/>
                    </p:nvSpPr>
                    <p:spPr>
                      <a:xfrm>
                        <a:off x="6100380" y="3318129"/>
                        <a:ext cx="969549" cy="220598"/>
                      </a:xfrm>
                      <a:custGeom>
                        <a:avLst/>
                        <a:gdLst>
                          <a:gd name="connsiteX0" fmla="*/ 969550 w 969549"/>
                          <a:gd name="connsiteY0" fmla="*/ 0 h 220598"/>
                          <a:gd name="connsiteX1" fmla="*/ 969550 w 969549"/>
                          <a:gd name="connsiteY1" fmla="*/ 220599 h 220598"/>
                          <a:gd name="connsiteX2" fmla="*/ 110395 w 969549"/>
                          <a:gd name="connsiteY2" fmla="*/ 220599 h 220598"/>
                          <a:gd name="connsiteX3" fmla="*/ 58198 w 969549"/>
                          <a:gd name="connsiteY3" fmla="*/ 207454 h 220598"/>
                          <a:gd name="connsiteX4" fmla="*/ 0 w 969549"/>
                          <a:gd name="connsiteY4" fmla="*/ 110204 h 220598"/>
                          <a:gd name="connsiteX5" fmla="*/ 32290 w 969549"/>
                          <a:gd name="connsiteY5" fmla="*/ 32290 h 220598"/>
                          <a:gd name="connsiteX6" fmla="*/ 110299 w 969549"/>
                          <a:gd name="connsiteY6" fmla="*/ 0 h 220598"/>
                          <a:gd name="connsiteX7" fmla="*/ 969455 w 969549"/>
                          <a:gd name="connsiteY7" fmla="*/ 0 h 2205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969549" h="220598">
                            <a:moveTo>
                              <a:pt x="969550" y="0"/>
                            </a:moveTo>
                            <a:lnTo>
                              <a:pt x="969550" y="220599"/>
                            </a:lnTo>
                            <a:lnTo>
                              <a:pt x="110395" y="220599"/>
                            </a:lnTo>
                            <a:cubicBezTo>
                              <a:pt x="91535" y="220599"/>
                              <a:pt x="73819" y="215836"/>
                              <a:pt x="58198" y="207454"/>
                            </a:cubicBezTo>
                            <a:cubicBezTo>
                              <a:pt x="23527" y="188881"/>
                              <a:pt x="0" y="152305"/>
                              <a:pt x="0" y="110204"/>
                            </a:cubicBezTo>
                            <a:cubicBezTo>
                              <a:pt x="0" y="79724"/>
                              <a:pt x="12382" y="52197"/>
                              <a:pt x="32290" y="32290"/>
                            </a:cubicBezTo>
                            <a:cubicBezTo>
                              <a:pt x="52197" y="12287"/>
                              <a:pt x="79819" y="0"/>
                              <a:pt x="110299" y="0"/>
                            </a:cubicBezTo>
                            <a:lnTo>
                              <a:pt x="969455" y="0"/>
                            </a:lnTo>
                            <a:close/>
                          </a:path>
                        </a:pathLst>
                      </a:custGeom>
                      <a:solidFill>
                        <a:srgbClr val="E9EEE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4" name="任意多边形: 形状 103"/>
                      <p:cNvSpPr/>
                      <p:nvPr/>
                    </p:nvSpPr>
                    <p:spPr>
                      <a:xfrm>
                        <a:off x="6143053" y="3346989"/>
                        <a:ext cx="926877" cy="191738"/>
                      </a:xfrm>
                      <a:custGeom>
                        <a:avLst/>
                        <a:gdLst>
                          <a:gd name="connsiteX0" fmla="*/ 926878 w 926877"/>
                          <a:gd name="connsiteY0" fmla="*/ 95 h 191738"/>
                          <a:gd name="connsiteX1" fmla="*/ 926878 w 926877"/>
                          <a:gd name="connsiteY1" fmla="*/ 191738 h 191738"/>
                          <a:gd name="connsiteX2" fmla="*/ 67723 w 926877"/>
                          <a:gd name="connsiteY2" fmla="*/ 191738 h 191738"/>
                          <a:gd name="connsiteX3" fmla="*/ 15526 w 926877"/>
                          <a:gd name="connsiteY3" fmla="*/ 178594 h 191738"/>
                          <a:gd name="connsiteX4" fmla="*/ 0 w 926877"/>
                          <a:gd name="connsiteY4" fmla="*/ 142875 h 191738"/>
                          <a:gd name="connsiteX5" fmla="*/ 0 w 926877"/>
                          <a:gd name="connsiteY5" fmla="*/ 126873 h 191738"/>
                          <a:gd name="connsiteX6" fmla="*/ 126873 w 926877"/>
                          <a:gd name="connsiteY6" fmla="*/ 0 h 191738"/>
                          <a:gd name="connsiteX7" fmla="*/ 926878 w 926877"/>
                          <a:gd name="connsiteY7" fmla="*/ 0 h 1917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926877" h="191738">
                            <a:moveTo>
                              <a:pt x="926878" y="95"/>
                            </a:moveTo>
                            <a:lnTo>
                              <a:pt x="926878" y="191738"/>
                            </a:lnTo>
                            <a:lnTo>
                              <a:pt x="67723" y="191738"/>
                            </a:lnTo>
                            <a:cubicBezTo>
                              <a:pt x="48863" y="191738"/>
                              <a:pt x="31147" y="186976"/>
                              <a:pt x="15526" y="178594"/>
                            </a:cubicBezTo>
                            <a:cubicBezTo>
                              <a:pt x="5905" y="169736"/>
                              <a:pt x="0" y="156972"/>
                              <a:pt x="0" y="142875"/>
                            </a:cubicBezTo>
                            <a:lnTo>
                              <a:pt x="0" y="126873"/>
                            </a:lnTo>
                            <a:cubicBezTo>
                              <a:pt x="0" y="56769"/>
                              <a:pt x="56769" y="0"/>
                              <a:pt x="126873" y="0"/>
                            </a:cubicBezTo>
                            <a:lnTo>
                              <a:pt x="92687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05" name="组合 104"/>
                      <p:cNvGrpSpPr/>
                      <p:nvPr/>
                    </p:nvGrpSpPr>
                    <p:grpSpPr>
                      <a:xfrm>
                        <a:off x="6103714" y="3386709"/>
                        <a:ext cx="966216" cy="117062"/>
                        <a:chOff x="6103714" y="3386709"/>
                        <a:chExt cx="966216" cy="117062"/>
                      </a:xfrm>
                    </p:grpSpPr>
                    <p:sp>
                      <p:nvSpPr>
                        <p:cNvPr id="106" name="任意多边形: 形状 105"/>
                        <p:cNvSpPr/>
                        <p:nvPr/>
                      </p:nvSpPr>
                      <p:spPr>
                        <a:xfrm>
                          <a:off x="6135528" y="3386709"/>
                          <a:ext cx="934402" cy="9525"/>
                        </a:xfrm>
                        <a:custGeom>
                          <a:avLst/>
                          <a:gdLst>
                            <a:gd name="connsiteX0" fmla="*/ 0 w 934402"/>
                            <a:gd name="connsiteY0" fmla="*/ 0 h 9525"/>
                            <a:gd name="connsiteX1" fmla="*/ 934403 w 934402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34402" h="9525">
                              <a:moveTo>
                                <a:pt x="0" y="0"/>
                              </a:moveTo>
                              <a:lnTo>
                                <a:pt x="93440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7" name="任意多边形: 形状 106"/>
                        <p:cNvSpPr/>
                        <p:nvPr/>
                      </p:nvSpPr>
                      <p:spPr>
                        <a:xfrm>
                          <a:off x="6103714" y="3425761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8" name="任意多边形: 形状 107"/>
                        <p:cNvSpPr/>
                        <p:nvPr/>
                      </p:nvSpPr>
                      <p:spPr>
                        <a:xfrm>
                          <a:off x="6103714" y="3464814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9" name="任意多边形: 形状 108"/>
                        <p:cNvSpPr/>
                        <p:nvPr/>
                      </p:nvSpPr>
                      <p:spPr>
                        <a:xfrm>
                          <a:off x="6103714" y="3503771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4891087" y="2838450"/>
                    <a:ext cx="2348484" cy="432435"/>
                    <a:chOff x="4891087" y="2838450"/>
                    <a:chExt cx="2348484" cy="432435"/>
                  </a:xfrm>
                </p:grpSpPr>
                <p:sp>
                  <p:nvSpPr>
                    <p:cNvPr id="82" name="任意多边形: 形状 81"/>
                    <p:cNvSpPr/>
                    <p:nvPr/>
                  </p:nvSpPr>
                  <p:spPr>
                    <a:xfrm>
                      <a:off x="4891087" y="2838450"/>
                      <a:ext cx="2290191" cy="432339"/>
                    </a:xfrm>
                    <a:custGeom>
                      <a:avLst/>
                      <a:gdLst>
                        <a:gd name="connsiteX0" fmla="*/ 2290191 w 2290191"/>
                        <a:gd name="connsiteY0" fmla="*/ 0 h 432339"/>
                        <a:gd name="connsiteX1" fmla="*/ 2290191 w 2290191"/>
                        <a:gd name="connsiteY1" fmla="*/ 432340 h 432339"/>
                        <a:gd name="connsiteX2" fmla="*/ 216218 w 2290191"/>
                        <a:gd name="connsiteY2" fmla="*/ 432340 h 432339"/>
                        <a:gd name="connsiteX3" fmla="*/ 42577 w 2290191"/>
                        <a:gd name="connsiteY3" fmla="*/ 344900 h 432339"/>
                        <a:gd name="connsiteX4" fmla="*/ 0 w 2290191"/>
                        <a:gd name="connsiteY4" fmla="*/ 216218 h 432339"/>
                        <a:gd name="connsiteX5" fmla="*/ 42577 w 2290191"/>
                        <a:gd name="connsiteY5" fmla="*/ 87440 h 432339"/>
                        <a:gd name="connsiteX6" fmla="*/ 63341 w 2290191"/>
                        <a:gd name="connsiteY6" fmla="*/ 63437 h 432339"/>
                        <a:gd name="connsiteX7" fmla="*/ 216218 w 2290191"/>
                        <a:gd name="connsiteY7" fmla="*/ 0 h 432339"/>
                        <a:gd name="connsiteX8" fmla="*/ 2290096 w 2290191"/>
                        <a:gd name="connsiteY8" fmla="*/ 0 h 4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90191" h="432339">
                          <a:moveTo>
                            <a:pt x="2290191" y="0"/>
                          </a:moveTo>
                          <a:lnTo>
                            <a:pt x="2290191" y="432340"/>
                          </a:lnTo>
                          <a:lnTo>
                            <a:pt x="216218" y="432340"/>
                          </a:lnTo>
                          <a:cubicBezTo>
                            <a:pt x="145066" y="432340"/>
                            <a:pt x="81820" y="397955"/>
                            <a:pt x="42577" y="344900"/>
                          </a:cubicBezTo>
                          <a:cubicBezTo>
                            <a:pt x="15812" y="308991"/>
                            <a:pt x="0" y="264414"/>
                            <a:pt x="0" y="216218"/>
                          </a:cubicBezTo>
                          <a:cubicBezTo>
                            <a:pt x="0" y="168021"/>
                            <a:pt x="15812" y="123349"/>
                            <a:pt x="42577" y="87440"/>
                          </a:cubicBezTo>
                          <a:cubicBezTo>
                            <a:pt x="48959" y="78962"/>
                            <a:pt x="55817" y="70961"/>
                            <a:pt x="63341" y="63437"/>
                          </a:cubicBezTo>
                          <a:cubicBezTo>
                            <a:pt x="102394" y="24289"/>
                            <a:pt x="156591" y="0"/>
                            <a:pt x="216218" y="0"/>
                          </a:cubicBezTo>
                          <a:lnTo>
                            <a:pt x="2290096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" name="任意多边形: 形状 82"/>
                    <p:cNvSpPr/>
                    <p:nvPr/>
                  </p:nvSpPr>
                  <p:spPr>
                    <a:xfrm>
                      <a:off x="4891087" y="2925794"/>
                      <a:ext cx="1335119" cy="257651"/>
                    </a:xfrm>
                    <a:custGeom>
                      <a:avLst/>
                      <a:gdLst>
                        <a:gd name="connsiteX0" fmla="*/ 1335119 w 1335119"/>
                        <a:gd name="connsiteY0" fmla="*/ 0 h 257651"/>
                        <a:gd name="connsiteX1" fmla="*/ 1335119 w 1335119"/>
                        <a:gd name="connsiteY1" fmla="*/ 257651 h 257651"/>
                        <a:gd name="connsiteX2" fmla="*/ 42577 w 1335119"/>
                        <a:gd name="connsiteY2" fmla="*/ 257651 h 257651"/>
                        <a:gd name="connsiteX3" fmla="*/ 0 w 1335119"/>
                        <a:gd name="connsiteY3" fmla="*/ 128873 h 257651"/>
                        <a:gd name="connsiteX4" fmla="*/ 42577 w 1335119"/>
                        <a:gd name="connsiteY4" fmla="*/ 95 h 257651"/>
                        <a:gd name="connsiteX5" fmla="*/ 1335119 w 1335119"/>
                        <a:gd name="connsiteY5" fmla="*/ 95 h 2576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35119" h="257651">
                          <a:moveTo>
                            <a:pt x="1335119" y="0"/>
                          </a:moveTo>
                          <a:lnTo>
                            <a:pt x="1335119" y="257651"/>
                          </a:lnTo>
                          <a:lnTo>
                            <a:pt x="42577" y="257651"/>
                          </a:lnTo>
                          <a:cubicBezTo>
                            <a:pt x="15812" y="221647"/>
                            <a:pt x="0" y="177070"/>
                            <a:pt x="0" y="128873"/>
                          </a:cubicBezTo>
                          <a:cubicBezTo>
                            <a:pt x="0" y="80677"/>
                            <a:pt x="15812" y="36004"/>
                            <a:pt x="42577" y="95"/>
                          </a:cubicBezTo>
                          <a:lnTo>
                            <a:pt x="1335119" y="95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4" name="任意多边形: 形状 83"/>
                    <p:cNvSpPr/>
                    <p:nvPr/>
                  </p:nvSpPr>
                  <p:spPr>
                    <a:xfrm rot="10800000">
                      <a:off x="5888926" y="2838545"/>
                      <a:ext cx="1254061" cy="432339"/>
                    </a:xfrm>
                    <a:custGeom>
                      <a:avLst/>
                      <a:gdLst>
                        <a:gd name="connsiteX0" fmla="*/ 0 w 1254061"/>
                        <a:gd name="connsiteY0" fmla="*/ 0 h 432339"/>
                        <a:gd name="connsiteX1" fmla="*/ 1074325 w 1254061"/>
                        <a:gd name="connsiteY1" fmla="*/ 0 h 432339"/>
                        <a:gd name="connsiteX2" fmla="*/ 1254062 w 1254061"/>
                        <a:gd name="connsiteY2" fmla="*/ 179737 h 432339"/>
                        <a:gd name="connsiteX3" fmla="*/ 1254062 w 1254061"/>
                        <a:gd name="connsiteY3" fmla="*/ 252603 h 432339"/>
                        <a:gd name="connsiteX4" fmla="*/ 1074325 w 1254061"/>
                        <a:gd name="connsiteY4" fmla="*/ 432340 h 432339"/>
                        <a:gd name="connsiteX5" fmla="*/ 0 w 1254061"/>
                        <a:gd name="connsiteY5" fmla="*/ 432340 h 432339"/>
                        <a:gd name="connsiteX6" fmla="*/ 0 w 1254061"/>
                        <a:gd name="connsiteY6" fmla="*/ 0 h 432339"/>
                        <a:gd name="connsiteX7" fmla="*/ 0 w 1254061"/>
                        <a:gd name="connsiteY7" fmla="*/ 0 h 4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54061" h="432339">
                          <a:moveTo>
                            <a:pt x="0" y="0"/>
                          </a:moveTo>
                          <a:lnTo>
                            <a:pt x="1074325" y="0"/>
                          </a:lnTo>
                          <a:cubicBezTo>
                            <a:pt x="1173575" y="0"/>
                            <a:pt x="1254062" y="80582"/>
                            <a:pt x="1254062" y="179737"/>
                          </a:cubicBezTo>
                          <a:lnTo>
                            <a:pt x="1254062" y="252603"/>
                          </a:lnTo>
                          <a:cubicBezTo>
                            <a:pt x="1254062" y="351854"/>
                            <a:pt x="1173480" y="432340"/>
                            <a:pt x="1074325" y="432340"/>
                          </a:cubicBezTo>
                          <a:lnTo>
                            <a:pt x="0" y="43234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" name="任意多边形: 形状 84"/>
                    <p:cNvSpPr/>
                    <p:nvPr/>
                  </p:nvSpPr>
                  <p:spPr>
                    <a:xfrm>
                      <a:off x="7004398" y="2838450"/>
                      <a:ext cx="235077" cy="64770"/>
                    </a:xfrm>
                    <a:custGeom>
                      <a:avLst/>
                      <a:gdLst>
                        <a:gd name="connsiteX0" fmla="*/ 202692 w 235077"/>
                        <a:gd name="connsiteY0" fmla="*/ 0 h 64770"/>
                        <a:gd name="connsiteX1" fmla="*/ 0 w 235077"/>
                        <a:gd name="connsiteY1" fmla="*/ 0 h 64770"/>
                        <a:gd name="connsiteX2" fmla="*/ 0 w 235077"/>
                        <a:gd name="connsiteY2" fmla="*/ 64770 h 64770"/>
                        <a:gd name="connsiteX3" fmla="*/ 202692 w 235077"/>
                        <a:gd name="connsiteY3" fmla="*/ 64770 h 64770"/>
                        <a:gd name="connsiteX4" fmla="*/ 235077 w 235077"/>
                        <a:gd name="connsiteY4" fmla="*/ 32385 h 64770"/>
                        <a:gd name="connsiteX5" fmla="*/ 235077 w 235077"/>
                        <a:gd name="connsiteY5" fmla="*/ 32385 h 64770"/>
                        <a:gd name="connsiteX6" fmla="*/ 202692 w 235077"/>
                        <a:gd name="connsiteY6" fmla="*/ 0 h 64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5077" h="64770">
                          <a:moveTo>
                            <a:pt x="202692" y="0"/>
                          </a:moveTo>
                          <a:lnTo>
                            <a:pt x="0" y="0"/>
                          </a:lnTo>
                          <a:lnTo>
                            <a:pt x="0" y="64770"/>
                          </a:lnTo>
                          <a:lnTo>
                            <a:pt x="202692" y="64770"/>
                          </a:lnTo>
                          <a:cubicBezTo>
                            <a:pt x="220599" y="64770"/>
                            <a:pt x="235077" y="50292"/>
                            <a:pt x="235077" y="32385"/>
                          </a:cubicBezTo>
                          <a:lnTo>
                            <a:pt x="235077" y="32385"/>
                          </a:lnTo>
                          <a:cubicBezTo>
                            <a:pt x="235077" y="14478"/>
                            <a:pt x="220599" y="0"/>
                            <a:pt x="20269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" name="任意多边形: 形状 85"/>
                    <p:cNvSpPr/>
                    <p:nvPr/>
                  </p:nvSpPr>
                  <p:spPr>
                    <a:xfrm rot="10800000">
                      <a:off x="7004493" y="3206019"/>
                      <a:ext cx="235077" cy="64865"/>
                    </a:xfrm>
                    <a:custGeom>
                      <a:avLst/>
                      <a:gdLst>
                        <a:gd name="connsiteX0" fmla="*/ 26956 w 235077"/>
                        <a:gd name="connsiteY0" fmla="*/ 95 h 64865"/>
                        <a:gd name="connsiteX1" fmla="*/ 235077 w 235077"/>
                        <a:gd name="connsiteY1" fmla="*/ 95 h 64865"/>
                        <a:gd name="connsiteX2" fmla="*/ 235077 w 235077"/>
                        <a:gd name="connsiteY2" fmla="*/ 64865 h 64865"/>
                        <a:gd name="connsiteX3" fmla="*/ 26956 w 235077"/>
                        <a:gd name="connsiteY3" fmla="*/ 64865 h 64865"/>
                        <a:gd name="connsiteX4" fmla="*/ 0 w 235077"/>
                        <a:gd name="connsiteY4" fmla="*/ 37910 h 64865"/>
                        <a:gd name="connsiteX5" fmla="*/ 0 w 235077"/>
                        <a:gd name="connsiteY5" fmla="*/ 26956 h 64865"/>
                        <a:gd name="connsiteX6" fmla="*/ 26956 w 235077"/>
                        <a:gd name="connsiteY6" fmla="*/ 0 h 648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5077" h="64865">
                          <a:moveTo>
                            <a:pt x="26956" y="95"/>
                          </a:moveTo>
                          <a:lnTo>
                            <a:pt x="235077" y="95"/>
                          </a:lnTo>
                          <a:lnTo>
                            <a:pt x="235077" y="64865"/>
                          </a:lnTo>
                          <a:lnTo>
                            <a:pt x="26956" y="64865"/>
                          </a:lnTo>
                          <a:cubicBezTo>
                            <a:pt x="12097" y="64865"/>
                            <a:pt x="0" y="52768"/>
                            <a:pt x="0" y="37910"/>
                          </a:cubicBezTo>
                          <a:lnTo>
                            <a:pt x="0" y="26956"/>
                          </a:lnTo>
                          <a:cubicBezTo>
                            <a:pt x="0" y="12097"/>
                            <a:pt x="12097" y="0"/>
                            <a:pt x="26956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7" name="组合 86"/>
                    <p:cNvGrpSpPr/>
                    <p:nvPr/>
                  </p:nvGrpSpPr>
                  <p:grpSpPr>
                    <a:xfrm>
                      <a:off x="5971984" y="2903315"/>
                      <a:ext cx="1209198" cy="302704"/>
                      <a:chOff x="5971984" y="2903315"/>
                      <a:chExt cx="1209198" cy="302704"/>
                    </a:xfrm>
                  </p:grpSpPr>
                  <p:sp>
                    <p:nvSpPr>
                      <p:cNvPr id="88" name="任意多边形: 形状 87"/>
                      <p:cNvSpPr/>
                      <p:nvPr/>
                    </p:nvSpPr>
                    <p:spPr>
                      <a:xfrm>
                        <a:off x="5971984" y="2903315"/>
                        <a:ext cx="1209198" cy="302704"/>
                      </a:xfrm>
                      <a:custGeom>
                        <a:avLst/>
                        <a:gdLst>
                          <a:gd name="connsiteX0" fmla="*/ 1209199 w 1209198"/>
                          <a:gd name="connsiteY0" fmla="*/ 0 h 302704"/>
                          <a:gd name="connsiteX1" fmla="*/ 1209199 w 1209198"/>
                          <a:gd name="connsiteY1" fmla="*/ 302705 h 302704"/>
                          <a:gd name="connsiteX2" fmla="*/ 151352 w 1209198"/>
                          <a:gd name="connsiteY2" fmla="*/ 302705 h 302704"/>
                          <a:gd name="connsiteX3" fmla="*/ 476 w 1209198"/>
                          <a:gd name="connsiteY3" fmla="*/ 164211 h 302704"/>
                          <a:gd name="connsiteX4" fmla="*/ 0 w 1209198"/>
                          <a:gd name="connsiteY4" fmla="*/ 151352 h 302704"/>
                          <a:gd name="connsiteX5" fmla="*/ 44291 w 1209198"/>
                          <a:gd name="connsiteY5" fmla="*/ 44291 h 302704"/>
                          <a:gd name="connsiteX6" fmla="*/ 151352 w 1209198"/>
                          <a:gd name="connsiteY6" fmla="*/ 0 h 302704"/>
                          <a:gd name="connsiteX7" fmla="*/ 1209199 w 1209198"/>
                          <a:gd name="connsiteY7" fmla="*/ 0 h 3027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09198" h="302704">
                            <a:moveTo>
                              <a:pt x="1209199" y="0"/>
                            </a:moveTo>
                            <a:lnTo>
                              <a:pt x="1209199" y="302705"/>
                            </a:lnTo>
                            <a:lnTo>
                              <a:pt x="151352" y="302705"/>
                            </a:lnTo>
                            <a:cubicBezTo>
                              <a:pt x="72104" y="302705"/>
                              <a:pt x="7048" y="241744"/>
                              <a:pt x="476" y="164211"/>
                            </a:cubicBezTo>
                            <a:cubicBezTo>
                              <a:pt x="190" y="160020"/>
                              <a:pt x="0" y="155734"/>
                              <a:pt x="0" y="151352"/>
                            </a:cubicBezTo>
                            <a:cubicBezTo>
                              <a:pt x="0" y="109633"/>
                              <a:pt x="16859" y="71723"/>
                              <a:pt x="44291" y="44291"/>
                            </a:cubicBezTo>
                            <a:cubicBezTo>
                              <a:pt x="71628" y="16955"/>
                              <a:pt x="109442" y="0"/>
                              <a:pt x="151352" y="0"/>
                            </a:cubicBezTo>
                            <a:lnTo>
                              <a:pt x="1209199" y="0"/>
                            </a:lnTo>
                            <a:close/>
                          </a:path>
                        </a:pathLst>
                      </a:custGeom>
                      <a:solidFill>
                        <a:srgbClr val="F2F5F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9" name="任意多边形: 形状 88"/>
                      <p:cNvSpPr/>
                      <p:nvPr/>
                    </p:nvSpPr>
                    <p:spPr>
                      <a:xfrm>
                        <a:off x="5972460" y="2952273"/>
                        <a:ext cx="1208722" cy="253650"/>
                      </a:xfrm>
                      <a:custGeom>
                        <a:avLst/>
                        <a:gdLst>
                          <a:gd name="connsiteX0" fmla="*/ 1208723 w 1208722"/>
                          <a:gd name="connsiteY0" fmla="*/ 0 h 253650"/>
                          <a:gd name="connsiteX1" fmla="*/ 1208723 w 1208722"/>
                          <a:gd name="connsiteY1" fmla="*/ 253651 h 253650"/>
                          <a:gd name="connsiteX2" fmla="*/ 150876 w 1208722"/>
                          <a:gd name="connsiteY2" fmla="*/ 253651 h 253650"/>
                          <a:gd name="connsiteX3" fmla="*/ 0 w 1208722"/>
                          <a:gd name="connsiteY3" fmla="*/ 115157 h 253650"/>
                          <a:gd name="connsiteX4" fmla="*/ 36576 w 1208722"/>
                          <a:gd name="connsiteY4" fmla="*/ 37148 h 253650"/>
                          <a:gd name="connsiteX5" fmla="*/ 126302 w 1208722"/>
                          <a:gd name="connsiteY5" fmla="*/ 0 h 253650"/>
                          <a:gd name="connsiteX6" fmla="*/ 1208627 w 1208722"/>
                          <a:gd name="connsiteY6" fmla="*/ 0 h 253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08722" h="253650">
                            <a:moveTo>
                              <a:pt x="1208723" y="0"/>
                            </a:moveTo>
                            <a:lnTo>
                              <a:pt x="1208723" y="253651"/>
                            </a:lnTo>
                            <a:lnTo>
                              <a:pt x="150876" y="253651"/>
                            </a:lnTo>
                            <a:cubicBezTo>
                              <a:pt x="71628" y="253651"/>
                              <a:pt x="6572" y="192691"/>
                              <a:pt x="0" y="115157"/>
                            </a:cubicBezTo>
                            <a:cubicBezTo>
                              <a:pt x="2858" y="84773"/>
                              <a:pt x="16288" y="57531"/>
                              <a:pt x="36576" y="37148"/>
                            </a:cubicBezTo>
                            <a:cubicBezTo>
                              <a:pt x="59531" y="14192"/>
                              <a:pt x="91250" y="0"/>
                              <a:pt x="126302" y="0"/>
                            </a:cubicBezTo>
                            <a:lnTo>
                              <a:pt x="1208627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90" name="组合 89"/>
                      <p:cNvGrpSpPr/>
                      <p:nvPr/>
                    </p:nvGrpSpPr>
                    <p:grpSpPr>
                      <a:xfrm>
                        <a:off x="5975889" y="2977229"/>
                        <a:ext cx="1205293" cy="180879"/>
                        <a:chOff x="5975889" y="2977229"/>
                        <a:chExt cx="1205293" cy="180879"/>
                      </a:xfrm>
                    </p:grpSpPr>
                    <p:sp>
                      <p:nvSpPr>
                        <p:cNvPr id="93" name="任意多边形: 形状 92"/>
                        <p:cNvSpPr/>
                        <p:nvPr/>
                      </p:nvSpPr>
                      <p:spPr>
                        <a:xfrm>
                          <a:off x="6015608" y="2977229"/>
                          <a:ext cx="1165574" cy="9525"/>
                        </a:xfrm>
                        <a:custGeom>
                          <a:avLst/>
                          <a:gdLst>
                            <a:gd name="connsiteX0" fmla="*/ 0 w 1165574"/>
                            <a:gd name="connsiteY0" fmla="*/ 0 h 9525"/>
                            <a:gd name="connsiteX1" fmla="*/ 1165574 w 1165574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165574" h="9525">
                              <a:moveTo>
                                <a:pt x="0" y="0"/>
                              </a:moveTo>
                              <a:lnTo>
                                <a:pt x="1165574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" name="任意多边形: 形状 93"/>
                        <p:cNvSpPr/>
                        <p:nvPr/>
                      </p:nvSpPr>
                      <p:spPr>
                        <a:xfrm>
                          <a:off x="5975889" y="3037522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5" name="任意多边形: 形状 94"/>
                        <p:cNvSpPr/>
                        <p:nvPr/>
                      </p:nvSpPr>
                      <p:spPr>
                        <a:xfrm>
                          <a:off x="5975889" y="3097815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6" name="任意多边形: 形状 95"/>
                        <p:cNvSpPr/>
                        <p:nvPr/>
                      </p:nvSpPr>
                      <p:spPr>
                        <a:xfrm>
                          <a:off x="5975889" y="3158109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91" name="任意多边形: 形状 90"/>
                      <p:cNvSpPr/>
                      <p:nvPr/>
                    </p:nvSpPr>
                    <p:spPr>
                      <a:xfrm>
                        <a:off x="6180200" y="2977229"/>
                        <a:ext cx="136588" cy="206216"/>
                      </a:xfrm>
                      <a:custGeom>
                        <a:avLst/>
                        <a:gdLst>
                          <a:gd name="connsiteX0" fmla="*/ 136588 w 136588"/>
                          <a:gd name="connsiteY0" fmla="*/ 0 h 206216"/>
                          <a:gd name="connsiteX1" fmla="*/ 136588 w 136588"/>
                          <a:gd name="connsiteY1" fmla="*/ 206216 h 206216"/>
                          <a:gd name="connsiteX2" fmla="*/ 68294 w 136588"/>
                          <a:gd name="connsiteY2" fmla="*/ 164497 h 206216"/>
                          <a:gd name="connsiteX3" fmla="*/ 0 w 136588"/>
                          <a:gd name="connsiteY3" fmla="*/ 206216 h 206216"/>
                          <a:gd name="connsiteX4" fmla="*/ 0 w 136588"/>
                          <a:gd name="connsiteY4" fmla="*/ 0 h 2062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6588" h="206216">
                            <a:moveTo>
                              <a:pt x="136588" y="0"/>
                            </a:moveTo>
                            <a:lnTo>
                              <a:pt x="136588" y="206216"/>
                            </a:lnTo>
                            <a:lnTo>
                              <a:pt x="68294" y="164497"/>
                            </a:lnTo>
                            <a:lnTo>
                              <a:pt x="0" y="2062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DEE5E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2" name="任意多边形: 形状 91"/>
                      <p:cNvSpPr/>
                      <p:nvPr/>
                    </p:nvSpPr>
                    <p:spPr>
                      <a:xfrm>
                        <a:off x="6180200" y="2977229"/>
                        <a:ext cx="187737" cy="164496"/>
                      </a:xfrm>
                      <a:custGeom>
                        <a:avLst/>
                        <a:gdLst>
                          <a:gd name="connsiteX0" fmla="*/ 187738 w 187737"/>
                          <a:gd name="connsiteY0" fmla="*/ 164497 h 164496"/>
                          <a:gd name="connsiteX1" fmla="*/ 110395 w 187737"/>
                          <a:gd name="connsiteY1" fmla="*/ 122777 h 164496"/>
                          <a:gd name="connsiteX2" fmla="*/ 51245 w 187737"/>
                          <a:gd name="connsiteY2" fmla="*/ 164497 h 164496"/>
                          <a:gd name="connsiteX3" fmla="*/ 0 w 187737"/>
                          <a:gd name="connsiteY3" fmla="*/ 0 h 164496"/>
                          <a:gd name="connsiteX4" fmla="*/ 136588 w 187737"/>
                          <a:gd name="connsiteY4" fmla="*/ 0 h 164496"/>
                          <a:gd name="connsiteX5" fmla="*/ 187738 w 187737"/>
                          <a:gd name="connsiteY5" fmla="*/ 164497 h 1644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87737" h="164496">
                            <a:moveTo>
                              <a:pt x="187738" y="164497"/>
                            </a:moveTo>
                            <a:lnTo>
                              <a:pt x="110395" y="122777"/>
                            </a:lnTo>
                            <a:lnTo>
                              <a:pt x="51245" y="164497"/>
                            </a:lnTo>
                            <a:lnTo>
                              <a:pt x="0" y="0"/>
                            </a:lnTo>
                            <a:lnTo>
                              <a:pt x="136588" y="0"/>
                            </a:lnTo>
                            <a:lnTo>
                              <a:pt x="187738" y="164497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21" name="组合 20"/>
          <p:cNvGrpSpPr/>
          <p:nvPr/>
        </p:nvGrpSpPr>
        <p:grpSpPr>
          <a:xfrm flipH="1">
            <a:off x="352800" y="427709"/>
            <a:ext cx="1793057" cy="915600"/>
            <a:chOff x="9405217" y="395467"/>
            <a:chExt cx="1793057" cy="915600"/>
          </a:xfrm>
        </p:grpSpPr>
        <p:grpSp>
          <p:nvGrpSpPr>
            <p:cNvPr id="59" name="组合 58"/>
            <p:cNvGrpSpPr/>
            <p:nvPr/>
          </p:nvGrpSpPr>
          <p:grpSpPr>
            <a:xfrm rot="535829">
              <a:off x="10490342" y="395467"/>
              <a:ext cx="707932" cy="862796"/>
              <a:chOff x="3171145" y="-1997942"/>
              <a:chExt cx="1049346" cy="1278897"/>
            </a:xfrm>
          </p:grpSpPr>
          <p:sp>
            <p:nvSpPr>
              <p:cNvPr id="61" name="任意多边形: 形状 60"/>
              <p:cNvSpPr/>
              <p:nvPr/>
            </p:nvSpPr>
            <p:spPr>
              <a:xfrm>
                <a:off x="3173177" y="-1747978"/>
                <a:ext cx="861865" cy="1020478"/>
              </a:xfrm>
              <a:custGeom>
                <a:avLst/>
                <a:gdLst>
                  <a:gd name="connsiteX0" fmla="*/ 223742 w 807815"/>
                  <a:gd name="connsiteY0" fmla="*/ 927354 h 956481"/>
                  <a:gd name="connsiteX1" fmla="*/ 56007 w 807815"/>
                  <a:gd name="connsiteY1" fmla="*/ 955834 h 956481"/>
                  <a:gd name="connsiteX2" fmla="*/ 4096 w 807815"/>
                  <a:gd name="connsiteY2" fmla="*/ 913067 h 956481"/>
                  <a:gd name="connsiteX3" fmla="*/ 0 w 807815"/>
                  <a:gd name="connsiteY3" fmla="*/ 749999 h 956481"/>
                  <a:gd name="connsiteX4" fmla="*/ 591598 w 807815"/>
                  <a:gd name="connsiteY4" fmla="*/ 0 h 956481"/>
                  <a:gd name="connsiteX5" fmla="*/ 807815 w 807815"/>
                  <a:gd name="connsiteY5" fmla="*/ 175641 h 956481"/>
                  <a:gd name="connsiteX6" fmla="*/ 223742 w 807815"/>
                  <a:gd name="connsiteY6" fmla="*/ 927354 h 95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7815" h="956481">
                    <a:moveTo>
                      <a:pt x="223742" y="927354"/>
                    </a:moveTo>
                    <a:lnTo>
                      <a:pt x="56007" y="955834"/>
                    </a:lnTo>
                    <a:cubicBezTo>
                      <a:pt x="29242" y="960406"/>
                      <a:pt x="4763" y="940213"/>
                      <a:pt x="4096" y="913067"/>
                    </a:cubicBezTo>
                    <a:lnTo>
                      <a:pt x="0" y="749999"/>
                    </a:lnTo>
                    <a:lnTo>
                      <a:pt x="591598" y="0"/>
                    </a:lnTo>
                    <a:lnTo>
                      <a:pt x="807815" y="175641"/>
                    </a:lnTo>
                    <a:lnTo>
                      <a:pt x="223742" y="927354"/>
                    </a:lnTo>
                    <a:close/>
                  </a:path>
                </a:pathLst>
              </a:custGeom>
              <a:solidFill>
                <a:srgbClr val="FF6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61"/>
              <p:cNvSpPr/>
              <p:nvPr/>
            </p:nvSpPr>
            <p:spPr>
              <a:xfrm>
                <a:off x="3207628" y="-1715763"/>
                <a:ext cx="774774" cy="940318"/>
              </a:xfrm>
              <a:custGeom>
                <a:avLst/>
                <a:gdLst>
                  <a:gd name="connsiteX0" fmla="*/ 587502 w 726185"/>
                  <a:gd name="connsiteY0" fmla="*/ 0 h 881348"/>
                  <a:gd name="connsiteX1" fmla="*/ 0 w 726185"/>
                  <a:gd name="connsiteY1" fmla="*/ 750380 h 881348"/>
                  <a:gd name="connsiteX2" fmla="*/ 54007 w 726185"/>
                  <a:gd name="connsiteY2" fmla="*/ 802957 h 881348"/>
                  <a:gd name="connsiteX3" fmla="*/ 645890 w 726185"/>
                  <a:gd name="connsiteY3" fmla="*/ 47339 h 881348"/>
                  <a:gd name="connsiteX4" fmla="*/ 671893 w 726185"/>
                  <a:gd name="connsiteY4" fmla="*/ 68485 h 881348"/>
                  <a:gd name="connsiteX5" fmla="*/ 77629 w 726185"/>
                  <a:gd name="connsiteY5" fmla="*/ 856107 h 881348"/>
                  <a:gd name="connsiteX6" fmla="*/ 134302 w 726185"/>
                  <a:gd name="connsiteY6" fmla="*/ 881348 h 881348"/>
                  <a:gd name="connsiteX7" fmla="*/ 726186 w 726185"/>
                  <a:gd name="connsiteY7" fmla="*/ 90678 h 88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6185" h="881348">
                    <a:moveTo>
                      <a:pt x="587502" y="0"/>
                    </a:moveTo>
                    <a:lnTo>
                      <a:pt x="0" y="750380"/>
                    </a:lnTo>
                    <a:lnTo>
                      <a:pt x="54007" y="802957"/>
                    </a:lnTo>
                    <a:lnTo>
                      <a:pt x="645890" y="47339"/>
                    </a:lnTo>
                    <a:lnTo>
                      <a:pt x="671893" y="68485"/>
                    </a:lnTo>
                    <a:lnTo>
                      <a:pt x="77629" y="856107"/>
                    </a:lnTo>
                    <a:lnTo>
                      <a:pt x="134302" y="881348"/>
                    </a:lnTo>
                    <a:lnTo>
                      <a:pt x="726186" y="90678"/>
                    </a:lnTo>
                    <a:close/>
                  </a:path>
                </a:pathLst>
              </a:custGeom>
              <a:solidFill>
                <a:srgbClr val="FFA5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62"/>
              <p:cNvSpPr/>
              <p:nvPr/>
            </p:nvSpPr>
            <p:spPr>
              <a:xfrm>
                <a:off x="3173177" y="-951639"/>
                <a:ext cx="238712" cy="224138"/>
              </a:xfrm>
              <a:custGeom>
                <a:avLst/>
                <a:gdLst>
                  <a:gd name="connsiteX0" fmla="*/ 223742 w 223742"/>
                  <a:gd name="connsiteY0" fmla="*/ 180955 h 210082"/>
                  <a:gd name="connsiteX1" fmla="*/ 56007 w 223742"/>
                  <a:gd name="connsiteY1" fmla="*/ 209435 h 210082"/>
                  <a:gd name="connsiteX2" fmla="*/ 4096 w 223742"/>
                  <a:gd name="connsiteY2" fmla="*/ 166668 h 210082"/>
                  <a:gd name="connsiteX3" fmla="*/ 0 w 223742"/>
                  <a:gd name="connsiteY3" fmla="*/ 3600 h 210082"/>
                  <a:gd name="connsiteX4" fmla="*/ 60674 w 223742"/>
                  <a:gd name="connsiteY4" fmla="*/ 52844 h 210082"/>
                  <a:gd name="connsiteX5" fmla="*/ 142399 w 223742"/>
                  <a:gd name="connsiteY5" fmla="*/ 119233 h 210082"/>
                  <a:gd name="connsiteX6" fmla="*/ 223742 w 223742"/>
                  <a:gd name="connsiteY6" fmla="*/ 180955 h 21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742" h="210082">
                    <a:moveTo>
                      <a:pt x="223742" y="180955"/>
                    </a:moveTo>
                    <a:lnTo>
                      <a:pt x="56007" y="209435"/>
                    </a:lnTo>
                    <a:cubicBezTo>
                      <a:pt x="29242" y="214007"/>
                      <a:pt x="4763" y="193814"/>
                      <a:pt x="4096" y="166668"/>
                    </a:cubicBezTo>
                    <a:lnTo>
                      <a:pt x="0" y="3600"/>
                    </a:lnTo>
                    <a:cubicBezTo>
                      <a:pt x="64294" y="-16308"/>
                      <a:pt x="60674" y="52844"/>
                      <a:pt x="60674" y="52844"/>
                    </a:cubicBezTo>
                    <a:cubicBezTo>
                      <a:pt x="146304" y="17411"/>
                      <a:pt x="142399" y="119233"/>
                      <a:pt x="142399" y="119233"/>
                    </a:cubicBezTo>
                    <a:cubicBezTo>
                      <a:pt x="220789" y="117233"/>
                      <a:pt x="223742" y="180955"/>
                      <a:pt x="223742" y="1809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3171145" y="-814875"/>
                <a:ext cx="101419" cy="95830"/>
              </a:xfrm>
              <a:custGeom>
                <a:avLst/>
                <a:gdLst>
                  <a:gd name="connsiteX0" fmla="*/ 0 w 95059"/>
                  <a:gd name="connsiteY0" fmla="*/ 0 h 89820"/>
                  <a:gd name="connsiteX1" fmla="*/ 95060 w 95059"/>
                  <a:gd name="connsiteY1" fmla="*/ 89821 h 89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059" h="89820">
                    <a:moveTo>
                      <a:pt x="0" y="0"/>
                    </a:moveTo>
                    <a:cubicBezTo>
                      <a:pt x="45816" y="6953"/>
                      <a:pt x="85440" y="44387"/>
                      <a:pt x="95060" y="89821"/>
                    </a:cubicBezTo>
                  </a:path>
                </a:pathLst>
              </a:custGeom>
              <a:noFill/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247566" y="-1701232"/>
                <a:ext cx="633518" cy="785749"/>
              </a:xfrm>
              <a:custGeom>
                <a:avLst/>
                <a:gdLst>
                  <a:gd name="connsiteX0" fmla="*/ 0 w 593788"/>
                  <a:gd name="connsiteY0" fmla="*/ 736473 h 736473"/>
                  <a:gd name="connsiteX1" fmla="*/ 593789 w 593788"/>
                  <a:gd name="connsiteY1" fmla="*/ 0 h 73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3788" h="736473">
                    <a:moveTo>
                      <a:pt x="0" y="736473"/>
                    </a:moveTo>
                    <a:lnTo>
                      <a:pt x="593789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3318600" y="-1596254"/>
                <a:ext cx="605571" cy="794488"/>
              </a:xfrm>
              <a:custGeom>
                <a:avLst/>
                <a:gdLst>
                  <a:gd name="connsiteX0" fmla="*/ 567595 w 567594"/>
                  <a:gd name="connsiteY0" fmla="*/ 0 h 744664"/>
                  <a:gd name="connsiteX1" fmla="*/ 0 w 567594"/>
                  <a:gd name="connsiteY1" fmla="*/ 744665 h 744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7594" h="744664">
                    <a:moveTo>
                      <a:pt x="567595" y="0"/>
                    </a:moveTo>
                    <a:lnTo>
                      <a:pt x="0" y="744665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3919803" y="-1997942"/>
                <a:ext cx="300688" cy="292848"/>
              </a:xfrm>
              <a:custGeom>
                <a:avLst/>
                <a:gdLst>
                  <a:gd name="connsiteX0" fmla="*/ 258509 w 281831"/>
                  <a:gd name="connsiteY0" fmla="*/ 81793 h 274483"/>
                  <a:gd name="connsiteX1" fmla="*/ 168687 w 281831"/>
                  <a:gd name="connsiteY1" fmla="*/ 12451 h 274483"/>
                  <a:gd name="connsiteX2" fmla="*/ 85630 w 281831"/>
                  <a:gd name="connsiteY2" fmla="*/ 22071 h 274483"/>
                  <a:gd name="connsiteX3" fmla="*/ 0 w 281831"/>
                  <a:gd name="connsiteY3" fmla="*/ 127513 h 274483"/>
                  <a:gd name="connsiteX4" fmla="*/ 180975 w 281831"/>
                  <a:gd name="connsiteY4" fmla="*/ 274484 h 274483"/>
                  <a:gd name="connsiteX5" fmla="*/ 268414 w 281831"/>
                  <a:gd name="connsiteY5" fmla="*/ 166851 h 274483"/>
                  <a:gd name="connsiteX6" fmla="*/ 258509 w 281831"/>
                  <a:gd name="connsiteY6" fmla="*/ 81793 h 27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831" h="274483">
                    <a:moveTo>
                      <a:pt x="258509" y="81793"/>
                    </a:moveTo>
                    <a:lnTo>
                      <a:pt x="168687" y="12451"/>
                    </a:lnTo>
                    <a:cubicBezTo>
                      <a:pt x="142970" y="-7361"/>
                      <a:pt x="106109" y="-3075"/>
                      <a:pt x="85630" y="22071"/>
                    </a:cubicBezTo>
                    <a:lnTo>
                      <a:pt x="0" y="127513"/>
                    </a:lnTo>
                    <a:lnTo>
                      <a:pt x="180975" y="274484"/>
                    </a:lnTo>
                    <a:lnTo>
                      <a:pt x="268414" y="166851"/>
                    </a:lnTo>
                    <a:cubicBezTo>
                      <a:pt x="289655" y="140848"/>
                      <a:pt x="285179" y="102367"/>
                      <a:pt x="258509" y="81793"/>
                    </a:cubicBezTo>
                    <a:close/>
                  </a:path>
                </a:pathLst>
              </a:custGeom>
              <a:solidFill>
                <a:srgbClr val="D84C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3778445" y="-1896245"/>
                <a:ext cx="368586" cy="361168"/>
              </a:xfrm>
              <a:custGeom>
                <a:avLst/>
                <a:gdLst>
                  <a:gd name="connsiteX0" fmla="*/ 116014 w 345471"/>
                  <a:gd name="connsiteY0" fmla="*/ 0 h 338518"/>
                  <a:gd name="connsiteX1" fmla="*/ 0 w 345471"/>
                  <a:gd name="connsiteY1" fmla="*/ 142875 h 338518"/>
                  <a:gd name="connsiteX2" fmla="*/ 235839 w 345471"/>
                  <a:gd name="connsiteY2" fmla="*/ 338519 h 338518"/>
                  <a:gd name="connsiteX3" fmla="*/ 345472 w 345471"/>
                  <a:gd name="connsiteY3" fmla="*/ 186309 h 33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471" h="338518">
                    <a:moveTo>
                      <a:pt x="116014" y="0"/>
                    </a:moveTo>
                    <a:lnTo>
                      <a:pt x="0" y="142875"/>
                    </a:lnTo>
                    <a:lnTo>
                      <a:pt x="235839" y="338519"/>
                    </a:lnTo>
                    <a:lnTo>
                      <a:pt x="345472" y="186309"/>
                    </a:lnTo>
                    <a:close/>
                  </a:path>
                </a:pathLst>
              </a:custGeom>
              <a:solidFill>
                <a:srgbClr val="3F3C3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68"/>
              <p:cNvSpPr/>
              <p:nvPr/>
            </p:nvSpPr>
            <p:spPr>
              <a:xfrm>
                <a:off x="3862894" y="-1870434"/>
                <a:ext cx="263610" cy="226314"/>
              </a:xfrm>
              <a:custGeom>
                <a:avLst/>
                <a:gdLst>
                  <a:gd name="connsiteX0" fmla="*/ 0 w 247078"/>
                  <a:gd name="connsiteY0" fmla="*/ 0 h 212121"/>
                  <a:gd name="connsiteX1" fmla="*/ 247078 w 247078"/>
                  <a:gd name="connsiteY1" fmla="*/ 212122 h 21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078" h="212121">
                    <a:moveTo>
                      <a:pt x="0" y="0"/>
                    </a:moveTo>
                    <a:lnTo>
                      <a:pt x="247078" y="212122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69"/>
              <p:cNvSpPr/>
              <p:nvPr/>
            </p:nvSpPr>
            <p:spPr>
              <a:xfrm>
                <a:off x="3820314" y="-1814744"/>
                <a:ext cx="266862" cy="220115"/>
              </a:xfrm>
              <a:custGeom>
                <a:avLst/>
                <a:gdLst>
                  <a:gd name="connsiteX0" fmla="*/ 250126 w 250126"/>
                  <a:gd name="connsiteY0" fmla="*/ 206311 h 206311"/>
                  <a:gd name="connsiteX1" fmla="*/ 0 w 250126"/>
                  <a:gd name="connsiteY1" fmla="*/ 0 h 206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126" h="206311">
                    <a:moveTo>
                      <a:pt x="250126" y="206311"/>
                    </a:moveTo>
                    <a:lnTo>
                      <a:pt x="0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3665135" y="-1385794"/>
                <a:ext cx="167474" cy="223468"/>
              </a:xfrm>
              <a:custGeom>
                <a:avLst/>
                <a:gdLst>
                  <a:gd name="connsiteX0" fmla="*/ 156972 w 156971"/>
                  <a:gd name="connsiteY0" fmla="*/ 0 h 209454"/>
                  <a:gd name="connsiteX1" fmla="*/ 0 w 156971"/>
                  <a:gd name="connsiteY1" fmla="*/ 209455 h 209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971" h="209454">
                    <a:moveTo>
                      <a:pt x="156972" y="0"/>
                    </a:moveTo>
                    <a:lnTo>
                      <a:pt x="0" y="209455"/>
                    </a:lnTo>
                  </a:path>
                </a:pathLst>
              </a:custGeom>
              <a:ln w="12743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/>
              <p:cNvSpPr/>
              <p:nvPr/>
            </p:nvSpPr>
            <p:spPr>
              <a:xfrm>
                <a:off x="3610258" y="-1133057"/>
                <a:ext cx="33434" cy="44104"/>
              </a:xfrm>
              <a:custGeom>
                <a:avLst/>
                <a:gdLst>
                  <a:gd name="connsiteX0" fmla="*/ 31337 w 31337"/>
                  <a:gd name="connsiteY0" fmla="*/ 0 h 41338"/>
                  <a:gd name="connsiteX1" fmla="*/ 0 w 31337"/>
                  <a:gd name="connsiteY1" fmla="*/ 41339 h 4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337" h="41338">
                    <a:moveTo>
                      <a:pt x="31337" y="0"/>
                    </a:moveTo>
                    <a:lnTo>
                      <a:pt x="0" y="41339"/>
                    </a:lnTo>
                  </a:path>
                </a:pathLst>
              </a:custGeom>
              <a:ln w="12743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0" name="任意多边形: 形状 59"/>
            <p:cNvSpPr/>
            <p:nvPr/>
          </p:nvSpPr>
          <p:spPr>
            <a:xfrm rot="7948938">
              <a:off x="9651387" y="570071"/>
              <a:ext cx="494826" cy="987166"/>
            </a:xfrm>
            <a:custGeom>
              <a:avLst/>
              <a:gdLst>
                <a:gd name="connsiteX0" fmla="*/ 0 w 463794"/>
                <a:gd name="connsiteY0" fmla="*/ 0 h 925258"/>
                <a:gd name="connsiteX1" fmla="*/ 407575 w 463794"/>
                <a:gd name="connsiteY1" fmla="*/ 372904 h 925258"/>
                <a:gd name="connsiteX2" fmla="*/ 404622 w 463794"/>
                <a:gd name="connsiteY2" fmla="*/ 925259 h 92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794" h="925258">
                  <a:moveTo>
                    <a:pt x="0" y="0"/>
                  </a:moveTo>
                  <a:cubicBezTo>
                    <a:pt x="179737" y="60293"/>
                    <a:pt x="331565" y="199168"/>
                    <a:pt x="407575" y="372904"/>
                  </a:cubicBezTo>
                  <a:cubicBezTo>
                    <a:pt x="483584" y="546640"/>
                    <a:pt x="482441" y="752380"/>
                    <a:pt x="404622" y="925259"/>
                  </a:cubicBezTo>
                </a:path>
              </a:pathLst>
            </a:custGeom>
            <a:noFill/>
            <a:ln w="17080" cap="rnd">
              <a:solidFill>
                <a:srgbClr val="282523"/>
              </a:solidFill>
              <a:custDash>
                <a:ds d="201728" sp="403463"/>
              </a:custDash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07" name="组合 306"/>
          <p:cNvGrpSpPr/>
          <p:nvPr/>
        </p:nvGrpSpPr>
        <p:grpSpPr>
          <a:xfrm flipH="1">
            <a:off x="5732996" y="544794"/>
            <a:ext cx="5924151" cy="6276763"/>
            <a:chOff x="179552" y="236781"/>
            <a:chExt cx="6324673" cy="6701125"/>
          </a:xfrm>
        </p:grpSpPr>
        <p:sp>
          <p:nvSpPr>
            <p:cNvPr id="13" name="任意多边形: 形状 12"/>
            <p:cNvSpPr/>
            <p:nvPr/>
          </p:nvSpPr>
          <p:spPr>
            <a:xfrm rot="21420000">
              <a:off x="809253" y="994072"/>
              <a:ext cx="4727707" cy="5538625"/>
            </a:xfrm>
            <a:custGeom>
              <a:avLst/>
              <a:gdLst>
                <a:gd name="connsiteX0" fmla="*/ 4057219 w 4727707"/>
                <a:gd name="connsiteY0" fmla="*/ 3647 h 5538625"/>
                <a:gd name="connsiteX1" fmla="*/ 4718262 w 4727707"/>
                <a:gd name="connsiteY1" fmla="*/ 733285 h 5538625"/>
                <a:gd name="connsiteX2" fmla="*/ 4727707 w 4727707"/>
                <a:gd name="connsiteY2" fmla="*/ 5538625 h 5538625"/>
                <a:gd name="connsiteX3" fmla="*/ 9429 w 4727707"/>
                <a:gd name="connsiteY3" fmla="*/ 5538625 h 5538625"/>
                <a:gd name="connsiteX4" fmla="*/ 2 w 4727707"/>
                <a:gd name="connsiteY4" fmla="*/ 742559 h 5538625"/>
                <a:gd name="connsiteX5" fmla="*/ 733286 w 4727707"/>
                <a:gd name="connsiteY5" fmla="*/ 6387 h 5538625"/>
                <a:gd name="connsiteX6" fmla="*/ 3982090 w 4727707"/>
                <a:gd name="connsiteY6" fmla="*/ 2 h 5538625"/>
                <a:gd name="connsiteX7" fmla="*/ 4057219 w 4727707"/>
                <a:gd name="connsiteY7" fmla="*/ 3647 h 553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27707" h="5538625">
                  <a:moveTo>
                    <a:pt x="4057219" y="3647"/>
                  </a:moveTo>
                  <a:cubicBezTo>
                    <a:pt x="4427785" y="40545"/>
                    <a:pt x="4717515" y="352867"/>
                    <a:pt x="4718262" y="733285"/>
                  </a:cubicBezTo>
                  <a:lnTo>
                    <a:pt x="4727707" y="5538625"/>
                  </a:lnTo>
                  <a:lnTo>
                    <a:pt x="9429" y="5538625"/>
                  </a:lnTo>
                  <a:lnTo>
                    <a:pt x="2" y="742559"/>
                  </a:lnTo>
                  <a:cubicBezTo>
                    <a:pt x="-796" y="336780"/>
                    <a:pt x="327506" y="7185"/>
                    <a:pt x="733286" y="6387"/>
                  </a:cubicBezTo>
                  <a:lnTo>
                    <a:pt x="3982090" y="2"/>
                  </a:lnTo>
                  <a:cubicBezTo>
                    <a:pt x="4007451" y="-48"/>
                    <a:pt x="4032514" y="1188"/>
                    <a:pt x="4057219" y="36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354396" y="850660"/>
              <a:ext cx="1167168" cy="1294970"/>
              <a:chOff x="2781894" y="834821"/>
              <a:chExt cx="1010366" cy="1120998"/>
            </a:xfrm>
          </p:grpSpPr>
          <p:grpSp>
            <p:nvGrpSpPr>
              <p:cNvPr id="290" name="组合 289"/>
              <p:cNvGrpSpPr/>
              <p:nvPr/>
            </p:nvGrpSpPr>
            <p:grpSpPr>
              <a:xfrm>
                <a:off x="2781894" y="834821"/>
                <a:ext cx="1010366" cy="1120998"/>
                <a:chOff x="2781894" y="834821"/>
                <a:chExt cx="1010366" cy="1120998"/>
              </a:xfrm>
            </p:grpSpPr>
            <p:sp>
              <p:nvSpPr>
                <p:cNvPr id="299" name="任意多边形: 形状 298"/>
                <p:cNvSpPr/>
                <p:nvPr/>
              </p:nvSpPr>
              <p:spPr>
                <a:xfrm>
                  <a:off x="2811185" y="879112"/>
                  <a:ext cx="981075" cy="1076706"/>
                </a:xfrm>
                <a:custGeom>
                  <a:avLst/>
                  <a:gdLst>
                    <a:gd name="connsiteX0" fmla="*/ 336636 w 981075"/>
                    <a:gd name="connsiteY0" fmla="*/ 712 h 1076706"/>
                    <a:gd name="connsiteX1" fmla="*/ 971096 w 981075"/>
                    <a:gd name="connsiteY1" fmla="*/ 238456 h 1076706"/>
                    <a:gd name="connsiteX2" fmla="*/ 980335 w 981075"/>
                    <a:gd name="connsiteY2" fmla="*/ 259316 h 1076706"/>
                    <a:gd name="connsiteX3" fmla="*/ 678202 w 981075"/>
                    <a:gd name="connsiteY3" fmla="*/ 1066750 h 1076706"/>
                    <a:gd name="connsiteX4" fmla="*/ 654390 w 981075"/>
                    <a:gd name="connsiteY4" fmla="*/ 1074846 h 1076706"/>
                    <a:gd name="connsiteX5" fmla="*/ 12310 w 981075"/>
                    <a:gd name="connsiteY5" fmla="*/ 816814 h 1076706"/>
                    <a:gd name="connsiteX6" fmla="*/ 1642 w 981075"/>
                    <a:gd name="connsiteY6" fmla="*/ 792525 h 1076706"/>
                    <a:gd name="connsiteX7" fmla="*/ 314919 w 981075"/>
                    <a:gd name="connsiteY7" fmla="*/ 12142 h 1076706"/>
                    <a:gd name="connsiteX8" fmla="*/ 336636 w 981075"/>
                    <a:gd name="connsiteY8" fmla="*/ 712 h 107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075" h="1076706">
                      <a:moveTo>
                        <a:pt x="336636" y="712"/>
                      </a:moveTo>
                      <a:cubicBezTo>
                        <a:pt x="671821" y="98343"/>
                        <a:pt x="913089" y="210452"/>
                        <a:pt x="971096" y="238456"/>
                      </a:cubicBezTo>
                      <a:cubicBezTo>
                        <a:pt x="978907" y="242171"/>
                        <a:pt x="982812" y="251029"/>
                        <a:pt x="980335" y="259316"/>
                      </a:cubicBezTo>
                      <a:cubicBezTo>
                        <a:pt x="957380" y="338468"/>
                        <a:pt x="839842" y="731565"/>
                        <a:pt x="678202" y="1066750"/>
                      </a:cubicBezTo>
                      <a:cubicBezTo>
                        <a:pt x="673916" y="1075608"/>
                        <a:pt x="663153" y="1079228"/>
                        <a:pt x="654390" y="1074846"/>
                      </a:cubicBezTo>
                      <a:cubicBezTo>
                        <a:pt x="375403" y="936067"/>
                        <a:pt x="87938" y="840912"/>
                        <a:pt x="12310" y="816814"/>
                      </a:cubicBezTo>
                      <a:cubicBezTo>
                        <a:pt x="2213" y="813575"/>
                        <a:pt x="-2835" y="802145"/>
                        <a:pt x="1642" y="792525"/>
                      </a:cubicBezTo>
                      <a:cubicBezTo>
                        <a:pt x="183379" y="398095"/>
                        <a:pt x="290630" y="85199"/>
                        <a:pt x="314919" y="12142"/>
                      </a:cubicBezTo>
                      <a:cubicBezTo>
                        <a:pt x="317872" y="3093"/>
                        <a:pt x="327492" y="-1955"/>
                        <a:pt x="336636" y="712"/>
                      </a:cubicBezTo>
                      <a:close/>
                    </a:path>
                  </a:pathLst>
                </a:custGeom>
                <a:solidFill>
                  <a:srgbClr val="FFE6C7"/>
                </a:solidFill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0" name="任意多边形: 形状 299"/>
                <p:cNvSpPr/>
                <p:nvPr/>
              </p:nvSpPr>
              <p:spPr>
                <a:xfrm>
                  <a:off x="2785277" y="834821"/>
                  <a:ext cx="981075" cy="1076706"/>
                </a:xfrm>
                <a:custGeom>
                  <a:avLst/>
                  <a:gdLst>
                    <a:gd name="connsiteX0" fmla="*/ 336636 w 981075"/>
                    <a:gd name="connsiteY0" fmla="*/ 712 h 1076706"/>
                    <a:gd name="connsiteX1" fmla="*/ 971096 w 981075"/>
                    <a:gd name="connsiteY1" fmla="*/ 238456 h 1076706"/>
                    <a:gd name="connsiteX2" fmla="*/ 980335 w 981075"/>
                    <a:gd name="connsiteY2" fmla="*/ 259316 h 1076706"/>
                    <a:gd name="connsiteX3" fmla="*/ 678202 w 981075"/>
                    <a:gd name="connsiteY3" fmla="*/ 1066750 h 1076706"/>
                    <a:gd name="connsiteX4" fmla="*/ 654390 w 981075"/>
                    <a:gd name="connsiteY4" fmla="*/ 1074846 h 1076706"/>
                    <a:gd name="connsiteX5" fmla="*/ 12310 w 981075"/>
                    <a:gd name="connsiteY5" fmla="*/ 816814 h 1076706"/>
                    <a:gd name="connsiteX6" fmla="*/ 1642 w 981075"/>
                    <a:gd name="connsiteY6" fmla="*/ 792525 h 1076706"/>
                    <a:gd name="connsiteX7" fmla="*/ 314919 w 981075"/>
                    <a:gd name="connsiteY7" fmla="*/ 12142 h 1076706"/>
                    <a:gd name="connsiteX8" fmla="*/ 336636 w 981075"/>
                    <a:gd name="connsiteY8" fmla="*/ 712 h 107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075" h="1076706">
                      <a:moveTo>
                        <a:pt x="336636" y="712"/>
                      </a:moveTo>
                      <a:cubicBezTo>
                        <a:pt x="671821" y="98343"/>
                        <a:pt x="913089" y="210452"/>
                        <a:pt x="971096" y="238456"/>
                      </a:cubicBezTo>
                      <a:cubicBezTo>
                        <a:pt x="978907" y="242171"/>
                        <a:pt x="982812" y="251029"/>
                        <a:pt x="980335" y="259316"/>
                      </a:cubicBezTo>
                      <a:cubicBezTo>
                        <a:pt x="957380" y="338468"/>
                        <a:pt x="839842" y="731565"/>
                        <a:pt x="678202" y="1066750"/>
                      </a:cubicBezTo>
                      <a:cubicBezTo>
                        <a:pt x="673916" y="1075608"/>
                        <a:pt x="663153" y="1079228"/>
                        <a:pt x="654390" y="1074846"/>
                      </a:cubicBezTo>
                      <a:cubicBezTo>
                        <a:pt x="375403" y="936067"/>
                        <a:pt x="87938" y="840912"/>
                        <a:pt x="12310" y="816814"/>
                      </a:cubicBezTo>
                      <a:cubicBezTo>
                        <a:pt x="2213" y="813575"/>
                        <a:pt x="-2835" y="802145"/>
                        <a:pt x="1642" y="792525"/>
                      </a:cubicBezTo>
                      <a:cubicBezTo>
                        <a:pt x="183379" y="398095"/>
                        <a:pt x="290630" y="85199"/>
                        <a:pt x="314919" y="12142"/>
                      </a:cubicBezTo>
                      <a:cubicBezTo>
                        <a:pt x="317872" y="3093"/>
                        <a:pt x="327492" y="-1955"/>
                        <a:pt x="336636" y="7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1" name="任意多边形: 形状 300"/>
                <p:cNvSpPr/>
                <p:nvPr/>
              </p:nvSpPr>
              <p:spPr>
                <a:xfrm>
                  <a:off x="3013161" y="885437"/>
                  <a:ext cx="126701" cy="60285"/>
                </a:xfrm>
                <a:custGeom>
                  <a:avLst/>
                  <a:gdLst>
                    <a:gd name="connsiteX0" fmla="*/ 115610 w 126701"/>
                    <a:gd name="connsiteY0" fmla="*/ 27533 h 60285"/>
                    <a:gd name="connsiteX1" fmla="*/ 23027 w 126701"/>
                    <a:gd name="connsiteY1" fmla="*/ 768 h 60285"/>
                    <a:gd name="connsiteX2" fmla="*/ 11025 w 126701"/>
                    <a:gd name="connsiteY2" fmla="*/ 32772 h 60285"/>
                    <a:gd name="connsiteX3" fmla="*/ 103608 w 126701"/>
                    <a:gd name="connsiteY3" fmla="*/ 59537 h 60285"/>
                    <a:gd name="connsiteX4" fmla="*/ 115610 w 126701"/>
                    <a:gd name="connsiteY4" fmla="*/ 27533 h 60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01" h="60285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659" y="65538"/>
                        <a:pt x="136851" y="33629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2" name="任意多边形: 形状 301"/>
                <p:cNvSpPr/>
                <p:nvPr/>
              </p:nvSpPr>
              <p:spPr>
                <a:xfrm>
                  <a:off x="2966965" y="1008786"/>
                  <a:ext cx="126635" cy="60305"/>
                </a:xfrm>
                <a:custGeom>
                  <a:avLst/>
                  <a:gdLst>
                    <a:gd name="connsiteX0" fmla="*/ 115610 w 126635"/>
                    <a:gd name="connsiteY0" fmla="*/ 27533 h 60305"/>
                    <a:gd name="connsiteX1" fmla="*/ 23027 w 126635"/>
                    <a:gd name="connsiteY1" fmla="*/ 768 h 60305"/>
                    <a:gd name="connsiteX2" fmla="*/ 11025 w 126635"/>
                    <a:gd name="connsiteY2" fmla="*/ 32772 h 60305"/>
                    <a:gd name="connsiteX3" fmla="*/ 103608 w 126635"/>
                    <a:gd name="connsiteY3" fmla="*/ 59537 h 60305"/>
                    <a:gd name="connsiteX4" fmla="*/ 115610 w 126635"/>
                    <a:gd name="connsiteY4" fmla="*/ 27533 h 60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35" h="60305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563" y="65633"/>
                        <a:pt x="136755" y="33629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3" name="任意多边形: 形状 302"/>
                <p:cNvSpPr/>
                <p:nvPr/>
              </p:nvSpPr>
              <p:spPr>
                <a:xfrm>
                  <a:off x="2920673" y="1132135"/>
                  <a:ext cx="126659" cy="60307"/>
                </a:xfrm>
                <a:custGeom>
                  <a:avLst/>
                  <a:gdLst>
                    <a:gd name="connsiteX0" fmla="*/ 115610 w 126659"/>
                    <a:gd name="connsiteY0" fmla="*/ 27533 h 60307"/>
                    <a:gd name="connsiteX1" fmla="*/ 23027 w 126659"/>
                    <a:gd name="connsiteY1" fmla="*/ 768 h 60307"/>
                    <a:gd name="connsiteX2" fmla="*/ 11025 w 126659"/>
                    <a:gd name="connsiteY2" fmla="*/ 32772 h 60307"/>
                    <a:gd name="connsiteX3" fmla="*/ 103608 w 126659"/>
                    <a:gd name="connsiteY3" fmla="*/ 59537 h 60307"/>
                    <a:gd name="connsiteX4" fmla="*/ 115610 w 126659"/>
                    <a:gd name="connsiteY4" fmla="*/ 27533 h 6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59" h="60307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659" y="65633"/>
                        <a:pt x="136755" y="33725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4" name="任意多边形: 形状 303"/>
                <p:cNvSpPr/>
                <p:nvPr/>
              </p:nvSpPr>
              <p:spPr>
                <a:xfrm>
                  <a:off x="2874477" y="1255579"/>
                  <a:ext cx="126635" cy="60285"/>
                </a:xfrm>
                <a:custGeom>
                  <a:avLst/>
                  <a:gdLst>
                    <a:gd name="connsiteX0" fmla="*/ 115610 w 126635"/>
                    <a:gd name="connsiteY0" fmla="*/ 27533 h 60285"/>
                    <a:gd name="connsiteX1" fmla="*/ 23027 w 126635"/>
                    <a:gd name="connsiteY1" fmla="*/ 768 h 60285"/>
                    <a:gd name="connsiteX2" fmla="*/ 11025 w 126635"/>
                    <a:gd name="connsiteY2" fmla="*/ 32772 h 60285"/>
                    <a:gd name="connsiteX3" fmla="*/ 103608 w 126635"/>
                    <a:gd name="connsiteY3" fmla="*/ 59537 h 60285"/>
                    <a:gd name="connsiteX4" fmla="*/ 115610 w 126635"/>
                    <a:gd name="connsiteY4" fmla="*/ 27533 h 60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35" h="60285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563" y="65538"/>
                        <a:pt x="136755" y="33629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5" name="任意多边形: 形状 304"/>
                <p:cNvSpPr/>
                <p:nvPr/>
              </p:nvSpPr>
              <p:spPr>
                <a:xfrm>
                  <a:off x="2828186" y="1378928"/>
                  <a:ext cx="126635" cy="60307"/>
                </a:xfrm>
                <a:custGeom>
                  <a:avLst/>
                  <a:gdLst>
                    <a:gd name="connsiteX0" fmla="*/ 115610 w 126635"/>
                    <a:gd name="connsiteY0" fmla="*/ 27533 h 60307"/>
                    <a:gd name="connsiteX1" fmla="*/ 23027 w 126635"/>
                    <a:gd name="connsiteY1" fmla="*/ 768 h 60307"/>
                    <a:gd name="connsiteX2" fmla="*/ 11025 w 126635"/>
                    <a:gd name="connsiteY2" fmla="*/ 32772 h 60307"/>
                    <a:gd name="connsiteX3" fmla="*/ 103608 w 126635"/>
                    <a:gd name="connsiteY3" fmla="*/ 59537 h 60307"/>
                    <a:gd name="connsiteX4" fmla="*/ 115610 w 126635"/>
                    <a:gd name="connsiteY4" fmla="*/ 27533 h 6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35" h="60307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563" y="65633"/>
                        <a:pt x="136755" y="33725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6" name="任意多边形: 形状 305"/>
                <p:cNvSpPr/>
                <p:nvPr/>
              </p:nvSpPr>
              <p:spPr>
                <a:xfrm>
                  <a:off x="2781894" y="1502372"/>
                  <a:ext cx="126659" cy="60285"/>
                </a:xfrm>
                <a:custGeom>
                  <a:avLst/>
                  <a:gdLst>
                    <a:gd name="connsiteX0" fmla="*/ 115610 w 126659"/>
                    <a:gd name="connsiteY0" fmla="*/ 27533 h 60285"/>
                    <a:gd name="connsiteX1" fmla="*/ 23027 w 126659"/>
                    <a:gd name="connsiteY1" fmla="*/ 768 h 60285"/>
                    <a:gd name="connsiteX2" fmla="*/ 11025 w 126659"/>
                    <a:gd name="connsiteY2" fmla="*/ 32772 h 60285"/>
                    <a:gd name="connsiteX3" fmla="*/ 103608 w 126659"/>
                    <a:gd name="connsiteY3" fmla="*/ 59537 h 60285"/>
                    <a:gd name="connsiteX4" fmla="*/ 115610 w 126659"/>
                    <a:gd name="connsiteY4" fmla="*/ 27533 h 60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59" h="60285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659" y="65538"/>
                        <a:pt x="136755" y="33629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1" name="组合 290"/>
              <p:cNvGrpSpPr/>
              <p:nvPr/>
            </p:nvGrpSpPr>
            <p:grpSpPr>
              <a:xfrm>
                <a:off x="2952654" y="963358"/>
                <a:ext cx="741902" cy="816673"/>
                <a:chOff x="2952654" y="963358"/>
                <a:chExt cx="741902" cy="816673"/>
              </a:xfrm>
            </p:grpSpPr>
            <p:sp>
              <p:nvSpPr>
                <p:cNvPr id="292" name="任意多边形: 形状 291"/>
                <p:cNvSpPr/>
                <p:nvPr/>
              </p:nvSpPr>
              <p:spPr>
                <a:xfrm>
                  <a:off x="3189922" y="963358"/>
                  <a:ext cx="504634" cy="183832"/>
                </a:xfrm>
                <a:custGeom>
                  <a:avLst/>
                  <a:gdLst>
                    <a:gd name="connsiteX0" fmla="*/ 0 w 504634"/>
                    <a:gd name="connsiteY0" fmla="*/ 0 h 183832"/>
                    <a:gd name="connsiteX1" fmla="*/ 504635 w 504634"/>
                    <a:gd name="connsiteY1" fmla="*/ 183832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634" h="183832">
                      <a:moveTo>
                        <a:pt x="0" y="0"/>
                      </a:moveTo>
                      <a:lnTo>
                        <a:pt x="504635" y="18383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3" name="任意多边形: 形状 292"/>
                <p:cNvSpPr/>
                <p:nvPr/>
              </p:nvSpPr>
              <p:spPr>
                <a:xfrm>
                  <a:off x="3150298" y="1068800"/>
                  <a:ext cx="504729" cy="183832"/>
                </a:xfrm>
                <a:custGeom>
                  <a:avLst/>
                  <a:gdLst>
                    <a:gd name="connsiteX0" fmla="*/ 0 w 504729"/>
                    <a:gd name="connsiteY0" fmla="*/ 0 h 183832"/>
                    <a:gd name="connsiteX1" fmla="*/ 504730 w 504729"/>
                    <a:gd name="connsiteY1" fmla="*/ 183832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729" h="183832">
                      <a:moveTo>
                        <a:pt x="0" y="0"/>
                      </a:moveTo>
                      <a:lnTo>
                        <a:pt x="504730" y="18383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: 形状 293"/>
                <p:cNvSpPr/>
                <p:nvPr/>
              </p:nvSpPr>
              <p:spPr>
                <a:xfrm>
                  <a:off x="3110769" y="1174242"/>
                  <a:ext cx="504729" cy="183927"/>
                </a:xfrm>
                <a:custGeom>
                  <a:avLst/>
                  <a:gdLst>
                    <a:gd name="connsiteX0" fmla="*/ 0 w 504729"/>
                    <a:gd name="connsiteY0" fmla="*/ 0 h 183927"/>
                    <a:gd name="connsiteX1" fmla="*/ 504730 w 504729"/>
                    <a:gd name="connsiteY1" fmla="*/ 183928 h 183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729" h="183927">
                      <a:moveTo>
                        <a:pt x="0" y="0"/>
                      </a:moveTo>
                      <a:lnTo>
                        <a:pt x="504730" y="183928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: 形状 294"/>
                <p:cNvSpPr/>
                <p:nvPr/>
              </p:nvSpPr>
              <p:spPr>
                <a:xfrm>
                  <a:off x="3071240" y="1279779"/>
                  <a:ext cx="504729" cy="183832"/>
                </a:xfrm>
                <a:custGeom>
                  <a:avLst/>
                  <a:gdLst>
                    <a:gd name="connsiteX0" fmla="*/ 0 w 504729"/>
                    <a:gd name="connsiteY0" fmla="*/ 0 h 183832"/>
                    <a:gd name="connsiteX1" fmla="*/ 504730 w 504729"/>
                    <a:gd name="connsiteY1" fmla="*/ 183833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729" h="183832">
                      <a:moveTo>
                        <a:pt x="0" y="0"/>
                      </a:moveTo>
                      <a:lnTo>
                        <a:pt x="504730" y="183833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: 形状 295"/>
                <p:cNvSpPr/>
                <p:nvPr/>
              </p:nvSpPr>
              <p:spPr>
                <a:xfrm>
                  <a:off x="3031711" y="1385220"/>
                  <a:ext cx="504634" cy="183832"/>
                </a:xfrm>
                <a:custGeom>
                  <a:avLst/>
                  <a:gdLst>
                    <a:gd name="connsiteX0" fmla="*/ 0 w 504634"/>
                    <a:gd name="connsiteY0" fmla="*/ 0 h 183832"/>
                    <a:gd name="connsiteX1" fmla="*/ 504634 w 504634"/>
                    <a:gd name="connsiteY1" fmla="*/ 183833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634" h="183832">
                      <a:moveTo>
                        <a:pt x="0" y="0"/>
                      </a:moveTo>
                      <a:lnTo>
                        <a:pt x="504634" y="183833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任意多边形: 形状 296"/>
                <p:cNvSpPr/>
                <p:nvPr/>
              </p:nvSpPr>
              <p:spPr>
                <a:xfrm>
                  <a:off x="2992183" y="1490662"/>
                  <a:ext cx="504634" cy="183927"/>
                </a:xfrm>
                <a:custGeom>
                  <a:avLst/>
                  <a:gdLst>
                    <a:gd name="connsiteX0" fmla="*/ 0 w 504634"/>
                    <a:gd name="connsiteY0" fmla="*/ 0 h 183927"/>
                    <a:gd name="connsiteX1" fmla="*/ 504634 w 504634"/>
                    <a:gd name="connsiteY1" fmla="*/ 183928 h 183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634" h="183927">
                      <a:moveTo>
                        <a:pt x="0" y="0"/>
                      </a:moveTo>
                      <a:lnTo>
                        <a:pt x="504634" y="183928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8" name="任意多边形: 形状 297"/>
                <p:cNvSpPr/>
                <p:nvPr/>
              </p:nvSpPr>
              <p:spPr>
                <a:xfrm>
                  <a:off x="2952654" y="1596199"/>
                  <a:ext cx="504634" cy="183832"/>
                </a:xfrm>
                <a:custGeom>
                  <a:avLst/>
                  <a:gdLst>
                    <a:gd name="connsiteX0" fmla="*/ 0 w 504634"/>
                    <a:gd name="connsiteY0" fmla="*/ 0 h 183832"/>
                    <a:gd name="connsiteX1" fmla="*/ 504635 w 504634"/>
                    <a:gd name="connsiteY1" fmla="*/ 183832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634" h="183832">
                      <a:moveTo>
                        <a:pt x="0" y="0"/>
                      </a:moveTo>
                      <a:lnTo>
                        <a:pt x="504635" y="18383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179552" y="2714045"/>
              <a:ext cx="1882459" cy="1872105"/>
              <a:chOff x="1121555" y="1570048"/>
              <a:chExt cx="1629562" cy="1620599"/>
            </a:xfrm>
          </p:grpSpPr>
          <p:sp>
            <p:nvSpPr>
              <p:cNvPr id="269" name="任意多边形: 形状 268"/>
              <p:cNvSpPr/>
              <p:nvPr/>
            </p:nvSpPr>
            <p:spPr>
              <a:xfrm>
                <a:off x="1121555" y="1570048"/>
                <a:ext cx="1629562" cy="1620599"/>
              </a:xfrm>
              <a:custGeom>
                <a:avLst/>
                <a:gdLst>
                  <a:gd name="connsiteX0" fmla="*/ 8775 w 1629562"/>
                  <a:gd name="connsiteY0" fmla="*/ 687568 h 1620599"/>
                  <a:gd name="connsiteX1" fmla="*/ 513029 w 1629562"/>
                  <a:gd name="connsiteY1" fmla="*/ 1585775 h 1620599"/>
                  <a:gd name="connsiteX2" fmla="*/ 605326 w 1629562"/>
                  <a:gd name="connsiteY2" fmla="*/ 1612159 h 1620599"/>
                  <a:gd name="connsiteX3" fmla="*/ 1594212 w 1629562"/>
                  <a:gd name="connsiteY3" fmla="*/ 1068568 h 1620599"/>
                  <a:gd name="connsiteX4" fmla="*/ 1621072 w 1629562"/>
                  <a:gd name="connsiteY4" fmla="*/ 975794 h 1620599"/>
                  <a:gd name="connsiteX5" fmla="*/ 1100626 w 1629562"/>
                  <a:gd name="connsiteY5" fmla="*/ 35200 h 1620599"/>
                  <a:gd name="connsiteX6" fmla="*/ 1005757 w 1629562"/>
                  <a:gd name="connsiteY6" fmla="*/ 9768 h 1620599"/>
                  <a:gd name="connsiteX7" fmla="*/ 33064 w 1629562"/>
                  <a:gd name="connsiteY7" fmla="*/ 595747 h 1620599"/>
                  <a:gd name="connsiteX8" fmla="*/ 8775 w 1629562"/>
                  <a:gd name="connsiteY8" fmla="*/ 687568 h 162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9562" h="1620599">
                    <a:moveTo>
                      <a:pt x="8775" y="687568"/>
                    </a:moveTo>
                    <a:lnTo>
                      <a:pt x="513029" y="1585775"/>
                    </a:lnTo>
                    <a:cubicBezTo>
                      <a:pt x="531317" y="1618446"/>
                      <a:pt x="572560" y="1630162"/>
                      <a:pt x="605326" y="1612159"/>
                    </a:cubicBezTo>
                    <a:lnTo>
                      <a:pt x="1594212" y="1068568"/>
                    </a:lnTo>
                    <a:cubicBezTo>
                      <a:pt x="1627263" y="1050375"/>
                      <a:pt x="1639265" y="1008846"/>
                      <a:pt x="1621072" y="975794"/>
                    </a:cubicBezTo>
                    <a:lnTo>
                      <a:pt x="1100626" y="35200"/>
                    </a:lnTo>
                    <a:cubicBezTo>
                      <a:pt x="1081957" y="1386"/>
                      <a:pt x="1038904" y="-10139"/>
                      <a:pt x="1005757" y="9768"/>
                    </a:cubicBezTo>
                    <a:lnTo>
                      <a:pt x="33064" y="595747"/>
                    </a:lnTo>
                    <a:cubicBezTo>
                      <a:pt x="1441" y="614797"/>
                      <a:pt x="-9322" y="655468"/>
                      <a:pt x="8775" y="6875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70" name="组合 269"/>
              <p:cNvGrpSpPr/>
              <p:nvPr/>
            </p:nvGrpSpPr>
            <p:grpSpPr>
              <a:xfrm>
                <a:off x="1560726" y="1988580"/>
                <a:ext cx="775719" cy="797400"/>
                <a:chOff x="1560726" y="1988580"/>
                <a:chExt cx="775719" cy="797400"/>
              </a:xfrm>
            </p:grpSpPr>
            <p:sp>
              <p:nvSpPr>
                <p:cNvPr id="278" name="任意多边形: 形状 277"/>
                <p:cNvSpPr/>
                <p:nvPr/>
              </p:nvSpPr>
              <p:spPr>
                <a:xfrm>
                  <a:off x="2051017" y="2186368"/>
                  <a:ext cx="285428" cy="535114"/>
                </a:xfrm>
                <a:custGeom>
                  <a:avLst/>
                  <a:gdLst>
                    <a:gd name="connsiteX0" fmla="*/ 231362 w 285428"/>
                    <a:gd name="connsiteY0" fmla="*/ 1238 h 535114"/>
                    <a:gd name="connsiteX1" fmla="*/ 230505 w 285428"/>
                    <a:gd name="connsiteY1" fmla="*/ 0 h 535114"/>
                    <a:gd name="connsiteX2" fmla="*/ 87535 w 285428"/>
                    <a:gd name="connsiteY2" fmla="*/ 84201 h 535114"/>
                    <a:gd name="connsiteX3" fmla="*/ 952 w 285428"/>
                    <a:gd name="connsiteY3" fmla="*/ 392716 h 535114"/>
                    <a:gd name="connsiteX4" fmla="*/ 0 w 285428"/>
                    <a:gd name="connsiteY4" fmla="*/ 393287 h 535114"/>
                    <a:gd name="connsiteX5" fmla="*/ 85344 w 285428"/>
                    <a:gd name="connsiteY5" fmla="*/ 535115 h 535114"/>
                    <a:gd name="connsiteX6" fmla="*/ 231362 w 285428"/>
                    <a:gd name="connsiteY6" fmla="*/ 1238 h 535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428" h="535114">
                      <a:moveTo>
                        <a:pt x="231362" y="1238"/>
                      </a:moveTo>
                      <a:cubicBezTo>
                        <a:pt x="231076" y="762"/>
                        <a:pt x="230791" y="381"/>
                        <a:pt x="230505" y="0"/>
                      </a:cubicBezTo>
                      <a:cubicBezTo>
                        <a:pt x="182785" y="27051"/>
                        <a:pt x="133731" y="55245"/>
                        <a:pt x="87535" y="84201"/>
                      </a:cubicBezTo>
                      <a:cubicBezTo>
                        <a:pt x="153638" y="190024"/>
                        <a:pt x="106871" y="326231"/>
                        <a:pt x="952" y="392716"/>
                      </a:cubicBezTo>
                      <a:cubicBezTo>
                        <a:pt x="667" y="392906"/>
                        <a:pt x="286" y="393097"/>
                        <a:pt x="0" y="393287"/>
                      </a:cubicBezTo>
                      <a:cubicBezTo>
                        <a:pt x="29432" y="439198"/>
                        <a:pt x="61055" y="486061"/>
                        <a:pt x="85344" y="535115"/>
                      </a:cubicBezTo>
                      <a:cubicBezTo>
                        <a:pt x="267367" y="419100"/>
                        <a:pt x="346996" y="183737"/>
                        <a:pt x="231362" y="1238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9" name="任意多边形: 形状 278"/>
                <p:cNvSpPr/>
                <p:nvPr/>
              </p:nvSpPr>
              <p:spPr>
                <a:xfrm>
                  <a:off x="1600389" y="2490025"/>
                  <a:ext cx="535971" cy="295955"/>
                </a:xfrm>
                <a:custGeom>
                  <a:avLst/>
                  <a:gdLst>
                    <a:gd name="connsiteX0" fmla="*/ 533495 w 535971"/>
                    <a:gd name="connsiteY0" fmla="*/ 233077 h 295955"/>
                    <a:gd name="connsiteX1" fmla="*/ 535972 w 535971"/>
                    <a:gd name="connsiteY1" fmla="*/ 231458 h 295955"/>
                    <a:gd name="connsiteX2" fmla="*/ 450628 w 535971"/>
                    <a:gd name="connsiteY2" fmla="*/ 89630 h 295955"/>
                    <a:gd name="connsiteX3" fmla="*/ 141923 w 535971"/>
                    <a:gd name="connsiteY3" fmla="*/ 3143 h 295955"/>
                    <a:gd name="connsiteX4" fmla="*/ 140589 w 535971"/>
                    <a:gd name="connsiteY4" fmla="*/ 0 h 295955"/>
                    <a:gd name="connsiteX5" fmla="*/ 0 w 535971"/>
                    <a:gd name="connsiteY5" fmla="*/ 89154 h 295955"/>
                    <a:gd name="connsiteX6" fmla="*/ 533495 w 535971"/>
                    <a:gd name="connsiteY6" fmla="*/ 233077 h 295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5971" h="295955">
                      <a:moveTo>
                        <a:pt x="533495" y="233077"/>
                      </a:moveTo>
                      <a:cubicBezTo>
                        <a:pt x="534353" y="232505"/>
                        <a:pt x="535210" y="232029"/>
                        <a:pt x="535972" y="231458"/>
                      </a:cubicBezTo>
                      <a:cubicBezTo>
                        <a:pt x="511683" y="182309"/>
                        <a:pt x="479965" y="135541"/>
                        <a:pt x="450628" y="89630"/>
                      </a:cubicBezTo>
                      <a:cubicBezTo>
                        <a:pt x="334518" y="161830"/>
                        <a:pt x="193072" y="120587"/>
                        <a:pt x="141923" y="3143"/>
                      </a:cubicBezTo>
                      <a:cubicBezTo>
                        <a:pt x="141446" y="2096"/>
                        <a:pt x="141065" y="1048"/>
                        <a:pt x="140589" y="0"/>
                      </a:cubicBezTo>
                      <a:cubicBezTo>
                        <a:pt x="95155" y="33623"/>
                        <a:pt x="48387" y="61532"/>
                        <a:pt x="0" y="89154"/>
                      </a:cubicBezTo>
                      <a:cubicBezTo>
                        <a:pt x="90392" y="289179"/>
                        <a:pt x="333947" y="358426"/>
                        <a:pt x="533495" y="233077"/>
                      </a:cubicBezTo>
                      <a:close/>
                    </a:path>
                  </a:pathLst>
                </a:custGeom>
                <a:solidFill>
                  <a:srgbClr val="53AF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: 形状 279"/>
                <p:cNvSpPr/>
                <p:nvPr/>
              </p:nvSpPr>
              <p:spPr>
                <a:xfrm>
                  <a:off x="1560726" y="2035587"/>
                  <a:ext cx="269501" cy="543591"/>
                </a:xfrm>
                <a:custGeom>
                  <a:avLst/>
                  <a:gdLst>
                    <a:gd name="connsiteX0" fmla="*/ 186158 w 269501"/>
                    <a:gd name="connsiteY0" fmla="*/ 3524 h 543591"/>
                    <a:gd name="connsiteX1" fmla="*/ 37663 w 269501"/>
                    <a:gd name="connsiteY1" fmla="*/ 539020 h 543591"/>
                    <a:gd name="connsiteX2" fmla="*/ 39758 w 269501"/>
                    <a:gd name="connsiteY2" fmla="*/ 543592 h 543591"/>
                    <a:gd name="connsiteX3" fmla="*/ 180347 w 269501"/>
                    <a:gd name="connsiteY3" fmla="*/ 454438 h 543591"/>
                    <a:gd name="connsiteX4" fmla="*/ 267501 w 269501"/>
                    <a:gd name="connsiteY4" fmla="*/ 147923 h 543591"/>
                    <a:gd name="connsiteX5" fmla="*/ 269501 w 269501"/>
                    <a:gd name="connsiteY5" fmla="*/ 146685 h 543591"/>
                    <a:gd name="connsiteX6" fmla="*/ 191968 w 269501"/>
                    <a:gd name="connsiteY6" fmla="*/ 0 h 543591"/>
                    <a:gd name="connsiteX7" fmla="*/ 186158 w 269501"/>
                    <a:gd name="connsiteY7" fmla="*/ 3524 h 543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501" h="543591">
                      <a:moveTo>
                        <a:pt x="186158" y="3524"/>
                      </a:moveTo>
                      <a:cubicBezTo>
                        <a:pt x="19470" y="110395"/>
                        <a:pt x="-49015" y="340042"/>
                        <a:pt x="37663" y="539020"/>
                      </a:cubicBezTo>
                      <a:cubicBezTo>
                        <a:pt x="38330" y="540544"/>
                        <a:pt x="38996" y="542068"/>
                        <a:pt x="39758" y="543592"/>
                      </a:cubicBezTo>
                      <a:cubicBezTo>
                        <a:pt x="88145" y="515969"/>
                        <a:pt x="134818" y="488156"/>
                        <a:pt x="180347" y="454438"/>
                      </a:cubicBezTo>
                      <a:cubicBezTo>
                        <a:pt x="132341" y="340138"/>
                        <a:pt x="171965" y="209169"/>
                        <a:pt x="267501" y="147923"/>
                      </a:cubicBezTo>
                      <a:cubicBezTo>
                        <a:pt x="268168" y="147542"/>
                        <a:pt x="268835" y="147066"/>
                        <a:pt x="269501" y="146685"/>
                      </a:cubicBezTo>
                      <a:cubicBezTo>
                        <a:pt x="246832" y="96964"/>
                        <a:pt x="217685" y="48482"/>
                        <a:pt x="191968" y="0"/>
                      </a:cubicBezTo>
                      <a:cubicBezTo>
                        <a:pt x="190063" y="1048"/>
                        <a:pt x="188158" y="2286"/>
                        <a:pt x="186158" y="3524"/>
                      </a:cubicBezTo>
                      <a:close/>
                    </a:path>
                  </a:pathLst>
                </a:custGeom>
                <a:solidFill>
                  <a:srgbClr val="FFD05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1" name="任意多边形: 形状 280"/>
                <p:cNvSpPr/>
                <p:nvPr/>
              </p:nvSpPr>
              <p:spPr>
                <a:xfrm>
                  <a:off x="1752694" y="1988580"/>
                  <a:ext cx="528923" cy="281893"/>
                </a:xfrm>
                <a:custGeom>
                  <a:avLst/>
                  <a:gdLst>
                    <a:gd name="connsiteX0" fmla="*/ 0 w 528923"/>
                    <a:gd name="connsiteY0" fmla="*/ 46912 h 281893"/>
                    <a:gd name="connsiteX1" fmla="*/ 77533 w 528923"/>
                    <a:gd name="connsiteY1" fmla="*/ 193597 h 281893"/>
                    <a:gd name="connsiteX2" fmla="*/ 385286 w 528923"/>
                    <a:gd name="connsiteY2" fmla="*/ 280751 h 281893"/>
                    <a:gd name="connsiteX3" fmla="*/ 385953 w 528923"/>
                    <a:gd name="connsiteY3" fmla="*/ 281894 h 281893"/>
                    <a:gd name="connsiteX4" fmla="*/ 528923 w 528923"/>
                    <a:gd name="connsiteY4" fmla="*/ 197693 h 281893"/>
                    <a:gd name="connsiteX5" fmla="*/ 0 w 528923"/>
                    <a:gd name="connsiteY5" fmla="*/ 46912 h 281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8923" h="281893">
                      <a:moveTo>
                        <a:pt x="0" y="46912"/>
                      </a:moveTo>
                      <a:cubicBezTo>
                        <a:pt x="25717" y="95394"/>
                        <a:pt x="54769" y="143876"/>
                        <a:pt x="77533" y="193597"/>
                      </a:cubicBezTo>
                      <a:cubicBezTo>
                        <a:pt x="182975" y="127874"/>
                        <a:pt x="325660" y="186644"/>
                        <a:pt x="385286" y="280751"/>
                      </a:cubicBezTo>
                      <a:cubicBezTo>
                        <a:pt x="385572" y="281132"/>
                        <a:pt x="385762" y="281513"/>
                        <a:pt x="385953" y="281894"/>
                      </a:cubicBezTo>
                      <a:cubicBezTo>
                        <a:pt x="432149" y="252938"/>
                        <a:pt x="481203" y="224744"/>
                        <a:pt x="528923" y="197693"/>
                      </a:cubicBezTo>
                      <a:cubicBezTo>
                        <a:pt x="425768" y="36434"/>
                        <a:pt x="181642" y="-64150"/>
                        <a:pt x="0" y="46912"/>
                      </a:cubicBezTo>
                      <a:close/>
                    </a:path>
                  </a:pathLst>
                </a:custGeom>
                <a:solidFill>
                  <a:srgbClr val="FF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2" name="任意多边形: 形状 281"/>
                <p:cNvSpPr/>
                <p:nvPr/>
              </p:nvSpPr>
              <p:spPr>
                <a:xfrm>
                  <a:off x="1568767" y="2482310"/>
                  <a:ext cx="187547" cy="116395"/>
                </a:xfrm>
                <a:custGeom>
                  <a:avLst/>
                  <a:gdLst>
                    <a:gd name="connsiteX0" fmla="*/ 0 w 187547"/>
                    <a:gd name="connsiteY0" fmla="*/ 116396 h 116395"/>
                    <a:gd name="connsiteX1" fmla="*/ 187547 w 187547"/>
                    <a:gd name="connsiteY1" fmla="*/ 0 h 11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547" h="116395">
                      <a:moveTo>
                        <a:pt x="0" y="116396"/>
                      </a:moveTo>
                      <a:lnTo>
                        <a:pt x="187547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3" name="任意多边形: 形状 282"/>
                <p:cNvSpPr/>
                <p:nvPr/>
              </p:nvSpPr>
              <p:spPr>
                <a:xfrm>
                  <a:off x="2045779" y="2573274"/>
                  <a:ext cx="99917" cy="160781"/>
                </a:xfrm>
                <a:custGeom>
                  <a:avLst/>
                  <a:gdLst>
                    <a:gd name="connsiteX0" fmla="*/ 0 w 99917"/>
                    <a:gd name="connsiteY0" fmla="*/ 0 h 160781"/>
                    <a:gd name="connsiteX1" fmla="*/ 99917 w 99917"/>
                    <a:gd name="connsiteY1" fmla="*/ 160782 h 160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917" h="160781">
                      <a:moveTo>
                        <a:pt x="0" y="0"/>
                      </a:moveTo>
                      <a:lnTo>
                        <a:pt x="99917" y="16078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: 形状 283"/>
                <p:cNvSpPr/>
                <p:nvPr/>
              </p:nvSpPr>
              <p:spPr>
                <a:xfrm>
                  <a:off x="2132170" y="2175986"/>
                  <a:ext cx="163448" cy="106584"/>
                </a:xfrm>
                <a:custGeom>
                  <a:avLst/>
                  <a:gdLst>
                    <a:gd name="connsiteX0" fmla="*/ 0 w 163448"/>
                    <a:gd name="connsiteY0" fmla="*/ 106585 h 106584"/>
                    <a:gd name="connsiteX1" fmla="*/ 163449 w 163448"/>
                    <a:gd name="connsiteY1" fmla="*/ 0 h 10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448" h="106584">
                      <a:moveTo>
                        <a:pt x="0" y="106585"/>
                      </a:moveTo>
                      <a:lnTo>
                        <a:pt x="163449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: 形状 284"/>
                <p:cNvSpPr/>
                <p:nvPr/>
              </p:nvSpPr>
              <p:spPr>
                <a:xfrm>
                  <a:off x="1743931" y="2023776"/>
                  <a:ext cx="91439" cy="161734"/>
                </a:xfrm>
                <a:custGeom>
                  <a:avLst/>
                  <a:gdLst>
                    <a:gd name="connsiteX0" fmla="*/ 91440 w 91439"/>
                    <a:gd name="connsiteY0" fmla="*/ 161734 h 161734"/>
                    <a:gd name="connsiteX1" fmla="*/ 0 w 91439"/>
                    <a:gd name="connsiteY1" fmla="*/ 0 h 16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439" h="161734">
                      <a:moveTo>
                        <a:pt x="91440" y="161734"/>
                      </a:moveTo>
                      <a:lnTo>
                        <a:pt x="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6" name="任意多边形: 形状 285"/>
                <p:cNvSpPr/>
                <p:nvPr/>
              </p:nvSpPr>
              <p:spPr>
                <a:xfrm>
                  <a:off x="1918524" y="2028142"/>
                  <a:ext cx="127063" cy="21065"/>
                </a:xfrm>
                <a:custGeom>
                  <a:avLst/>
                  <a:gdLst>
                    <a:gd name="connsiteX0" fmla="*/ 0 w 127063"/>
                    <a:gd name="connsiteY0" fmla="*/ 1825 h 21065"/>
                    <a:gd name="connsiteX1" fmla="*/ 127063 w 127063"/>
                    <a:gd name="connsiteY1" fmla="*/ 21066 h 21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63" h="21065">
                      <a:moveTo>
                        <a:pt x="0" y="1825"/>
                      </a:moveTo>
                      <a:cubicBezTo>
                        <a:pt x="43053" y="-3604"/>
                        <a:pt x="87535" y="3158"/>
                        <a:pt x="127063" y="21066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任意多边形: 形状 286"/>
                <p:cNvSpPr/>
                <p:nvPr/>
              </p:nvSpPr>
              <p:spPr>
                <a:xfrm>
                  <a:off x="2068067" y="2057209"/>
                  <a:ext cx="26955" cy="11715"/>
                </a:xfrm>
                <a:custGeom>
                  <a:avLst/>
                  <a:gdLst>
                    <a:gd name="connsiteX0" fmla="*/ 0 w 26955"/>
                    <a:gd name="connsiteY0" fmla="*/ 0 h 11715"/>
                    <a:gd name="connsiteX1" fmla="*/ 26956 w 26955"/>
                    <a:gd name="connsiteY1" fmla="*/ 11716 h 11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955" h="11715">
                      <a:moveTo>
                        <a:pt x="0" y="0"/>
                      </a:moveTo>
                      <a:cubicBezTo>
                        <a:pt x="8954" y="3905"/>
                        <a:pt x="18002" y="7811"/>
                        <a:pt x="26956" y="11716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任意多边形: 形状 287"/>
                <p:cNvSpPr/>
                <p:nvPr/>
              </p:nvSpPr>
              <p:spPr>
                <a:xfrm>
                  <a:off x="1776602" y="2610707"/>
                  <a:ext cx="115728" cy="51339"/>
                </a:xfrm>
                <a:custGeom>
                  <a:avLst/>
                  <a:gdLst>
                    <a:gd name="connsiteX0" fmla="*/ 0 w 115728"/>
                    <a:gd name="connsiteY0" fmla="*/ 0 h 51339"/>
                    <a:gd name="connsiteX1" fmla="*/ 115729 w 115728"/>
                    <a:gd name="connsiteY1" fmla="*/ 51340 h 51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5728" h="51339">
                      <a:moveTo>
                        <a:pt x="0" y="0"/>
                      </a:moveTo>
                      <a:cubicBezTo>
                        <a:pt x="31242" y="29528"/>
                        <a:pt x="72866" y="48006"/>
                        <a:pt x="115729" y="51340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9" name="任意多边形: 形状 288"/>
                <p:cNvSpPr/>
                <p:nvPr/>
              </p:nvSpPr>
              <p:spPr>
                <a:xfrm>
                  <a:off x="1916524" y="2658237"/>
                  <a:ext cx="35432" cy="4857"/>
                </a:xfrm>
                <a:custGeom>
                  <a:avLst/>
                  <a:gdLst>
                    <a:gd name="connsiteX0" fmla="*/ 0 w 35432"/>
                    <a:gd name="connsiteY0" fmla="*/ 4858 h 4857"/>
                    <a:gd name="connsiteX1" fmla="*/ 35433 w 35432"/>
                    <a:gd name="connsiteY1" fmla="*/ 0 h 4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432" h="4857">
                      <a:moveTo>
                        <a:pt x="0" y="4858"/>
                      </a:moveTo>
                      <a:cubicBezTo>
                        <a:pt x="12001" y="4572"/>
                        <a:pt x="23908" y="2953"/>
                        <a:pt x="35433" y="0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1" name="任意多边形: 形状 270"/>
              <p:cNvSpPr/>
              <p:nvPr/>
            </p:nvSpPr>
            <p:spPr>
              <a:xfrm>
                <a:off x="2414491" y="2579560"/>
                <a:ext cx="218979" cy="117919"/>
              </a:xfrm>
              <a:custGeom>
                <a:avLst/>
                <a:gdLst>
                  <a:gd name="connsiteX0" fmla="*/ 0 w 218979"/>
                  <a:gd name="connsiteY0" fmla="*/ 117919 h 117919"/>
                  <a:gd name="connsiteX1" fmla="*/ 218980 w 218979"/>
                  <a:gd name="connsiteY1" fmla="*/ 0 h 11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979" h="117919">
                    <a:moveTo>
                      <a:pt x="0" y="117919"/>
                    </a:moveTo>
                    <a:lnTo>
                      <a:pt x="218980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2" name="任意多边形: 形状 271"/>
              <p:cNvSpPr/>
              <p:nvPr/>
            </p:nvSpPr>
            <p:spPr>
              <a:xfrm>
                <a:off x="2393536" y="2541365"/>
                <a:ext cx="218408" cy="119157"/>
              </a:xfrm>
              <a:custGeom>
                <a:avLst/>
                <a:gdLst>
                  <a:gd name="connsiteX0" fmla="*/ 218408 w 218408"/>
                  <a:gd name="connsiteY0" fmla="*/ 0 h 119157"/>
                  <a:gd name="connsiteX1" fmla="*/ 0 w 218408"/>
                  <a:gd name="connsiteY1" fmla="*/ 119158 h 11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08" h="119157">
                    <a:moveTo>
                      <a:pt x="218408" y="0"/>
                    </a:moveTo>
                    <a:lnTo>
                      <a:pt x="0" y="119158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3" name="任意多边形: 形状 272"/>
              <p:cNvSpPr/>
              <p:nvPr/>
            </p:nvSpPr>
            <p:spPr>
              <a:xfrm>
                <a:off x="2476594" y="2501741"/>
                <a:ext cx="108489" cy="56959"/>
              </a:xfrm>
              <a:custGeom>
                <a:avLst/>
                <a:gdLst>
                  <a:gd name="connsiteX0" fmla="*/ 0 w 108489"/>
                  <a:gd name="connsiteY0" fmla="*/ 56960 h 56959"/>
                  <a:gd name="connsiteX1" fmla="*/ 108490 w 108489"/>
                  <a:gd name="connsiteY1" fmla="*/ 0 h 5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89" h="56959">
                    <a:moveTo>
                      <a:pt x="0" y="56960"/>
                    </a:moveTo>
                    <a:lnTo>
                      <a:pt x="108490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4" name="任意多边形: 形状 273"/>
              <p:cNvSpPr/>
              <p:nvPr/>
            </p:nvSpPr>
            <p:spPr>
              <a:xfrm>
                <a:off x="1239868" y="2178462"/>
                <a:ext cx="90963" cy="50006"/>
              </a:xfrm>
              <a:custGeom>
                <a:avLst/>
                <a:gdLst>
                  <a:gd name="connsiteX0" fmla="*/ 0 w 90963"/>
                  <a:gd name="connsiteY0" fmla="*/ 50006 h 50006"/>
                  <a:gd name="connsiteX1" fmla="*/ 90964 w 90963"/>
                  <a:gd name="connsiteY1" fmla="*/ 0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963" h="50006">
                    <a:moveTo>
                      <a:pt x="0" y="50006"/>
                    </a:moveTo>
                    <a:lnTo>
                      <a:pt x="90964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5" name="任意多边形: 形状 274"/>
              <p:cNvSpPr/>
              <p:nvPr/>
            </p:nvSpPr>
            <p:spPr>
              <a:xfrm>
                <a:off x="1217770" y="2227230"/>
                <a:ext cx="142112" cy="81152"/>
              </a:xfrm>
              <a:custGeom>
                <a:avLst/>
                <a:gdLst>
                  <a:gd name="connsiteX0" fmla="*/ 0 w 142112"/>
                  <a:gd name="connsiteY0" fmla="*/ 81153 h 81152"/>
                  <a:gd name="connsiteX1" fmla="*/ 142113 w 142112"/>
                  <a:gd name="connsiteY1" fmla="*/ 0 h 81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112" h="81152">
                    <a:moveTo>
                      <a:pt x="0" y="81153"/>
                    </a:moveTo>
                    <a:lnTo>
                      <a:pt x="142113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6" name="任意多边形: 形状 275"/>
              <p:cNvSpPr/>
              <p:nvPr/>
            </p:nvSpPr>
            <p:spPr>
              <a:xfrm>
                <a:off x="1243202" y="2278856"/>
                <a:ext cx="134016" cy="75819"/>
              </a:xfrm>
              <a:custGeom>
                <a:avLst/>
                <a:gdLst>
                  <a:gd name="connsiteX0" fmla="*/ 0 w 134016"/>
                  <a:gd name="connsiteY0" fmla="*/ 75819 h 75819"/>
                  <a:gd name="connsiteX1" fmla="*/ 134017 w 134016"/>
                  <a:gd name="connsiteY1" fmla="*/ 0 h 75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016" h="75819">
                    <a:moveTo>
                      <a:pt x="0" y="75819"/>
                    </a:moveTo>
                    <a:lnTo>
                      <a:pt x="134017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7" name="任意多边形: 形状 276"/>
              <p:cNvSpPr/>
              <p:nvPr/>
            </p:nvSpPr>
            <p:spPr>
              <a:xfrm>
                <a:off x="1393697" y="2268378"/>
                <a:ext cx="243077" cy="56864"/>
              </a:xfrm>
              <a:custGeom>
                <a:avLst/>
                <a:gdLst>
                  <a:gd name="connsiteX0" fmla="*/ 0 w 243077"/>
                  <a:gd name="connsiteY0" fmla="*/ 44863 h 56864"/>
                  <a:gd name="connsiteX1" fmla="*/ 85725 w 243077"/>
                  <a:gd name="connsiteY1" fmla="*/ 0 h 56864"/>
                  <a:gd name="connsiteX2" fmla="*/ 243078 w 243077"/>
                  <a:gd name="connsiteY2" fmla="*/ 56864 h 5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3077" h="56864">
                    <a:moveTo>
                      <a:pt x="0" y="44863"/>
                    </a:moveTo>
                    <a:lnTo>
                      <a:pt x="85725" y="0"/>
                    </a:lnTo>
                    <a:lnTo>
                      <a:pt x="243078" y="56864"/>
                    </a:lnTo>
                  </a:path>
                </a:pathLst>
              </a:custGeom>
              <a:noFill/>
              <a:ln w="12743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82640" y="236781"/>
              <a:ext cx="511648" cy="402054"/>
              <a:chOff x="2702889" y="2197595"/>
              <a:chExt cx="442911" cy="348041"/>
            </a:xfrm>
            <a:solidFill>
              <a:schemeClr val="accent2"/>
            </a:solidFill>
          </p:grpSpPr>
          <p:sp>
            <p:nvSpPr>
              <p:cNvPr id="267" name="任意多边形: 形状 266"/>
              <p:cNvSpPr/>
              <p:nvPr/>
            </p:nvSpPr>
            <p:spPr>
              <a:xfrm>
                <a:off x="2702889" y="2197595"/>
                <a:ext cx="151018" cy="151018"/>
              </a:xfrm>
              <a:custGeom>
                <a:avLst/>
                <a:gdLst>
                  <a:gd name="connsiteX0" fmla="*/ 148376 w 151018"/>
                  <a:gd name="connsiteY0" fmla="*/ 70747 h 151018"/>
                  <a:gd name="connsiteX1" fmla="*/ 107418 w 151018"/>
                  <a:gd name="connsiteY1" fmla="*/ 45410 h 151018"/>
                  <a:gd name="connsiteX2" fmla="*/ 105609 w 151018"/>
                  <a:gd name="connsiteY2" fmla="*/ 43601 h 151018"/>
                  <a:gd name="connsiteX3" fmla="*/ 80272 w 151018"/>
                  <a:gd name="connsiteY3" fmla="*/ 2643 h 151018"/>
                  <a:gd name="connsiteX4" fmla="*/ 70747 w 151018"/>
                  <a:gd name="connsiteY4" fmla="*/ 2643 h 151018"/>
                  <a:gd name="connsiteX5" fmla="*/ 45410 w 151018"/>
                  <a:gd name="connsiteY5" fmla="*/ 43601 h 151018"/>
                  <a:gd name="connsiteX6" fmla="*/ 43601 w 151018"/>
                  <a:gd name="connsiteY6" fmla="*/ 45410 h 151018"/>
                  <a:gd name="connsiteX7" fmla="*/ 2643 w 151018"/>
                  <a:gd name="connsiteY7" fmla="*/ 70747 h 151018"/>
                  <a:gd name="connsiteX8" fmla="*/ 2643 w 151018"/>
                  <a:gd name="connsiteY8" fmla="*/ 80272 h 151018"/>
                  <a:gd name="connsiteX9" fmla="*/ 43601 w 151018"/>
                  <a:gd name="connsiteY9" fmla="*/ 105608 h 151018"/>
                  <a:gd name="connsiteX10" fmla="*/ 45410 w 151018"/>
                  <a:gd name="connsiteY10" fmla="*/ 107418 h 151018"/>
                  <a:gd name="connsiteX11" fmla="*/ 70747 w 151018"/>
                  <a:gd name="connsiteY11" fmla="*/ 148376 h 151018"/>
                  <a:gd name="connsiteX12" fmla="*/ 80272 w 151018"/>
                  <a:gd name="connsiteY12" fmla="*/ 148376 h 151018"/>
                  <a:gd name="connsiteX13" fmla="*/ 105609 w 151018"/>
                  <a:gd name="connsiteY13" fmla="*/ 107418 h 151018"/>
                  <a:gd name="connsiteX14" fmla="*/ 107418 w 151018"/>
                  <a:gd name="connsiteY14" fmla="*/ 105608 h 151018"/>
                  <a:gd name="connsiteX15" fmla="*/ 148376 w 151018"/>
                  <a:gd name="connsiteY15" fmla="*/ 80272 h 151018"/>
                  <a:gd name="connsiteX16" fmla="*/ 148376 w 151018"/>
                  <a:gd name="connsiteY16" fmla="*/ 70747 h 15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1018" h="151018">
                    <a:moveTo>
                      <a:pt x="148376" y="70747"/>
                    </a:moveTo>
                    <a:lnTo>
                      <a:pt x="107418" y="45410"/>
                    </a:lnTo>
                    <a:cubicBezTo>
                      <a:pt x="106656" y="44934"/>
                      <a:pt x="106085" y="44363"/>
                      <a:pt x="105609" y="43601"/>
                    </a:cubicBezTo>
                    <a:lnTo>
                      <a:pt x="80272" y="2643"/>
                    </a:lnTo>
                    <a:cubicBezTo>
                      <a:pt x="78081" y="-881"/>
                      <a:pt x="72938" y="-881"/>
                      <a:pt x="70747" y="2643"/>
                    </a:cubicBezTo>
                    <a:lnTo>
                      <a:pt x="45410" y="43601"/>
                    </a:lnTo>
                    <a:cubicBezTo>
                      <a:pt x="44934" y="44363"/>
                      <a:pt x="44363" y="44934"/>
                      <a:pt x="43601" y="45410"/>
                    </a:cubicBezTo>
                    <a:lnTo>
                      <a:pt x="2643" y="70747"/>
                    </a:lnTo>
                    <a:cubicBezTo>
                      <a:pt x="-881" y="72938"/>
                      <a:pt x="-881" y="78081"/>
                      <a:pt x="2643" y="80272"/>
                    </a:cubicBezTo>
                    <a:lnTo>
                      <a:pt x="43601" y="105608"/>
                    </a:lnTo>
                    <a:cubicBezTo>
                      <a:pt x="44363" y="106085"/>
                      <a:pt x="44934" y="106656"/>
                      <a:pt x="45410" y="107418"/>
                    </a:cubicBezTo>
                    <a:lnTo>
                      <a:pt x="70747" y="148376"/>
                    </a:lnTo>
                    <a:cubicBezTo>
                      <a:pt x="72938" y="151900"/>
                      <a:pt x="78081" y="151900"/>
                      <a:pt x="80272" y="148376"/>
                    </a:cubicBezTo>
                    <a:lnTo>
                      <a:pt x="105609" y="107418"/>
                    </a:lnTo>
                    <a:cubicBezTo>
                      <a:pt x="106085" y="106656"/>
                      <a:pt x="106656" y="106085"/>
                      <a:pt x="107418" y="105608"/>
                    </a:cubicBezTo>
                    <a:lnTo>
                      <a:pt x="148376" y="80272"/>
                    </a:lnTo>
                    <a:cubicBezTo>
                      <a:pt x="151900" y="78081"/>
                      <a:pt x="151900" y="72938"/>
                      <a:pt x="148376" y="707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8" name="任意多边形: 形状 267"/>
              <p:cNvSpPr/>
              <p:nvPr/>
            </p:nvSpPr>
            <p:spPr>
              <a:xfrm>
                <a:off x="2873338" y="2273174"/>
                <a:ext cx="272462" cy="272462"/>
              </a:xfrm>
              <a:custGeom>
                <a:avLst/>
                <a:gdLst>
                  <a:gd name="connsiteX0" fmla="*/ 267676 w 272462"/>
                  <a:gd name="connsiteY0" fmla="*/ 127659 h 272462"/>
                  <a:gd name="connsiteX1" fmla="*/ 193762 w 272462"/>
                  <a:gd name="connsiteY1" fmla="*/ 81939 h 272462"/>
                  <a:gd name="connsiteX2" fmla="*/ 190524 w 272462"/>
                  <a:gd name="connsiteY2" fmla="*/ 78700 h 272462"/>
                  <a:gd name="connsiteX3" fmla="*/ 144804 w 272462"/>
                  <a:gd name="connsiteY3" fmla="*/ 4786 h 272462"/>
                  <a:gd name="connsiteX4" fmla="*/ 127659 w 272462"/>
                  <a:gd name="connsiteY4" fmla="*/ 4786 h 272462"/>
                  <a:gd name="connsiteX5" fmla="*/ 81939 w 272462"/>
                  <a:gd name="connsiteY5" fmla="*/ 78700 h 272462"/>
                  <a:gd name="connsiteX6" fmla="*/ 78700 w 272462"/>
                  <a:gd name="connsiteY6" fmla="*/ 81939 h 272462"/>
                  <a:gd name="connsiteX7" fmla="*/ 4786 w 272462"/>
                  <a:gd name="connsiteY7" fmla="*/ 127659 h 272462"/>
                  <a:gd name="connsiteX8" fmla="*/ 4786 w 272462"/>
                  <a:gd name="connsiteY8" fmla="*/ 144804 h 272462"/>
                  <a:gd name="connsiteX9" fmla="*/ 78700 w 272462"/>
                  <a:gd name="connsiteY9" fmla="*/ 190524 h 272462"/>
                  <a:gd name="connsiteX10" fmla="*/ 81939 w 272462"/>
                  <a:gd name="connsiteY10" fmla="*/ 193762 h 272462"/>
                  <a:gd name="connsiteX11" fmla="*/ 127659 w 272462"/>
                  <a:gd name="connsiteY11" fmla="*/ 267676 h 272462"/>
                  <a:gd name="connsiteX12" fmla="*/ 144804 w 272462"/>
                  <a:gd name="connsiteY12" fmla="*/ 267676 h 272462"/>
                  <a:gd name="connsiteX13" fmla="*/ 190524 w 272462"/>
                  <a:gd name="connsiteY13" fmla="*/ 193762 h 272462"/>
                  <a:gd name="connsiteX14" fmla="*/ 193762 w 272462"/>
                  <a:gd name="connsiteY14" fmla="*/ 190524 h 272462"/>
                  <a:gd name="connsiteX15" fmla="*/ 267676 w 272462"/>
                  <a:gd name="connsiteY15" fmla="*/ 144804 h 272462"/>
                  <a:gd name="connsiteX16" fmla="*/ 267676 w 272462"/>
                  <a:gd name="connsiteY16" fmla="*/ 127659 h 2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2462" h="272462">
                    <a:moveTo>
                      <a:pt x="267676" y="127659"/>
                    </a:moveTo>
                    <a:lnTo>
                      <a:pt x="193762" y="81939"/>
                    </a:lnTo>
                    <a:cubicBezTo>
                      <a:pt x="192429" y="81082"/>
                      <a:pt x="191286" y="80034"/>
                      <a:pt x="190524" y="78700"/>
                    </a:cubicBezTo>
                    <a:lnTo>
                      <a:pt x="144804" y="4786"/>
                    </a:lnTo>
                    <a:cubicBezTo>
                      <a:pt x="140899" y="-1595"/>
                      <a:pt x="131564" y="-1595"/>
                      <a:pt x="127659" y="4786"/>
                    </a:cubicBezTo>
                    <a:lnTo>
                      <a:pt x="81939" y="78700"/>
                    </a:lnTo>
                    <a:cubicBezTo>
                      <a:pt x="81082" y="80034"/>
                      <a:pt x="80034" y="81177"/>
                      <a:pt x="78700" y="81939"/>
                    </a:cubicBezTo>
                    <a:lnTo>
                      <a:pt x="4786" y="127659"/>
                    </a:lnTo>
                    <a:cubicBezTo>
                      <a:pt x="-1595" y="131564"/>
                      <a:pt x="-1595" y="140898"/>
                      <a:pt x="4786" y="144804"/>
                    </a:cubicBezTo>
                    <a:lnTo>
                      <a:pt x="78700" y="190524"/>
                    </a:lnTo>
                    <a:cubicBezTo>
                      <a:pt x="80034" y="191381"/>
                      <a:pt x="81177" y="192429"/>
                      <a:pt x="81939" y="193762"/>
                    </a:cubicBezTo>
                    <a:lnTo>
                      <a:pt x="127659" y="267676"/>
                    </a:lnTo>
                    <a:cubicBezTo>
                      <a:pt x="131564" y="274058"/>
                      <a:pt x="140899" y="274058"/>
                      <a:pt x="144804" y="267676"/>
                    </a:cubicBezTo>
                    <a:lnTo>
                      <a:pt x="190524" y="193762"/>
                    </a:lnTo>
                    <a:cubicBezTo>
                      <a:pt x="191381" y="192429"/>
                      <a:pt x="192429" y="191286"/>
                      <a:pt x="193762" y="190524"/>
                    </a:cubicBezTo>
                    <a:lnTo>
                      <a:pt x="267676" y="144804"/>
                    </a:lnTo>
                    <a:cubicBezTo>
                      <a:pt x="274058" y="140898"/>
                      <a:pt x="274058" y="131564"/>
                      <a:pt x="267676" y="1276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  <p:sp>
          <p:nvSpPr>
            <p:cNvPr id="17" name="任意多边形: 形状 16"/>
            <p:cNvSpPr/>
            <p:nvPr/>
          </p:nvSpPr>
          <p:spPr>
            <a:xfrm>
              <a:off x="4442306" y="511524"/>
              <a:ext cx="385556" cy="192779"/>
            </a:xfrm>
            <a:custGeom>
              <a:avLst/>
              <a:gdLst>
                <a:gd name="connsiteX0" fmla="*/ 361378 w 361377"/>
                <a:gd name="connsiteY0" fmla="*/ 180689 h 180689"/>
                <a:gd name="connsiteX1" fmla="*/ 291083 w 361377"/>
                <a:gd name="connsiteY1" fmla="*/ 180689 h 180689"/>
                <a:gd name="connsiteX2" fmla="*/ 180689 w 361377"/>
                <a:gd name="connsiteY2" fmla="*/ 70295 h 180689"/>
                <a:gd name="connsiteX3" fmla="*/ 70295 w 361377"/>
                <a:gd name="connsiteY3" fmla="*/ 180689 h 180689"/>
                <a:gd name="connsiteX4" fmla="*/ 0 w 361377"/>
                <a:gd name="connsiteY4" fmla="*/ 180689 h 180689"/>
                <a:gd name="connsiteX5" fmla="*/ 180689 w 361377"/>
                <a:gd name="connsiteY5" fmla="*/ 0 h 180689"/>
                <a:gd name="connsiteX6" fmla="*/ 361378 w 361377"/>
                <a:gd name="connsiteY6" fmla="*/ 180689 h 18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7" h="180689">
                  <a:moveTo>
                    <a:pt x="361378" y="180689"/>
                  </a:moveTo>
                  <a:lnTo>
                    <a:pt x="291083" y="180689"/>
                  </a:lnTo>
                  <a:cubicBezTo>
                    <a:pt x="291083" y="119824"/>
                    <a:pt x="241554" y="70295"/>
                    <a:pt x="180689" y="70295"/>
                  </a:cubicBezTo>
                  <a:cubicBezTo>
                    <a:pt x="119824" y="70295"/>
                    <a:pt x="70295" y="119824"/>
                    <a:pt x="70295" y="180689"/>
                  </a:cubicBezTo>
                  <a:lnTo>
                    <a:pt x="0" y="180689"/>
                  </a:lnTo>
                  <a:cubicBezTo>
                    <a:pt x="0" y="81058"/>
                    <a:pt x="81058" y="0"/>
                    <a:pt x="180689" y="0"/>
                  </a:cubicBezTo>
                  <a:cubicBezTo>
                    <a:pt x="280320" y="0"/>
                    <a:pt x="361378" y="81058"/>
                    <a:pt x="361378" y="18068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3874" y="1388112"/>
              <a:ext cx="563066" cy="863353"/>
              <a:chOff x="7327549" y="1709878"/>
              <a:chExt cx="1065847" cy="1634271"/>
            </a:xfrm>
          </p:grpSpPr>
          <p:grpSp>
            <p:nvGrpSpPr>
              <p:cNvPr id="253" name="组合 252"/>
              <p:cNvGrpSpPr/>
              <p:nvPr/>
            </p:nvGrpSpPr>
            <p:grpSpPr>
              <a:xfrm>
                <a:off x="7509592" y="1709878"/>
                <a:ext cx="883804" cy="1135780"/>
                <a:chOff x="10608848" y="3560904"/>
                <a:chExt cx="828378" cy="1064552"/>
              </a:xfrm>
            </p:grpSpPr>
            <p:sp>
              <p:nvSpPr>
                <p:cNvPr id="257" name="任意多边形: 形状 256"/>
                <p:cNvSpPr/>
                <p:nvPr/>
              </p:nvSpPr>
              <p:spPr>
                <a:xfrm>
                  <a:off x="10608848" y="3560904"/>
                  <a:ext cx="828378" cy="912417"/>
                </a:xfrm>
                <a:custGeom>
                  <a:avLst/>
                  <a:gdLst>
                    <a:gd name="connsiteX0" fmla="*/ 499969 w 828378"/>
                    <a:gd name="connsiteY0" fmla="*/ 912417 h 912417"/>
                    <a:gd name="connsiteX1" fmla="*/ 155926 w 828378"/>
                    <a:gd name="connsiteY1" fmla="*/ 831550 h 912417"/>
                    <a:gd name="connsiteX2" fmla="*/ 128208 w 828378"/>
                    <a:gd name="connsiteY2" fmla="*/ 644479 h 912417"/>
                    <a:gd name="connsiteX3" fmla="*/ 18289 w 828378"/>
                    <a:gd name="connsiteY3" fmla="*/ 289958 h 912417"/>
                    <a:gd name="connsiteX4" fmla="*/ 532925 w 828378"/>
                    <a:gd name="connsiteY4" fmla="*/ 8494 h 912417"/>
                    <a:gd name="connsiteX5" fmla="*/ 819342 w 828378"/>
                    <a:gd name="connsiteY5" fmla="*/ 487983 h 912417"/>
                    <a:gd name="connsiteX6" fmla="*/ 572835 w 828378"/>
                    <a:gd name="connsiteY6" fmla="*/ 745825 h 912417"/>
                    <a:gd name="connsiteX7" fmla="*/ 499969 w 828378"/>
                    <a:gd name="connsiteY7" fmla="*/ 912417 h 912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28378" h="912417">
                      <a:moveTo>
                        <a:pt x="499969" y="912417"/>
                      </a:moveTo>
                      <a:lnTo>
                        <a:pt x="155926" y="831550"/>
                      </a:lnTo>
                      <a:lnTo>
                        <a:pt x="128208" y="644479"/>
                      </a:lnTo>
                      <a:cubicBezTo>
                        <a:pt x="128208" y="644479"/>
                        <a:pt x="-57816" y="508843"/>
                        <a:pt x="18289" y="289958"/>
                      </a:cubicBezTo>
                      <a:cubicBezTo>
                        <a:pt x="100109" y="54405"/>
                        <a:pt x="309659" y="-28653"/>
                        <a:pt x="532925" y="8494"/>
                      </a:cubicBezTo>
                      <a:cubicBezTo>
                        <a:pt x="769145" y="47833"/>
                        <a:pt x="858965" y="307770"/>
                        <a:pt x="819342" y="487983"/>
                      </a:cubicBezTo>
                      <a:cubicBezTo>
                        <a:pt x="782861" y="654099"/>
                        <a:pt x="572835" y="745825"/>
                        <a:pt x="572835" y="745825"/>
                      </a:cubicBezTo>
                      <a:lnTo>
                        <a:pt x="499969" y="91241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任意多边形: 形状 257"/>
                <p:cNvSpPr/>
                <p:nvPr/>
              </p:nvSpPr>
              <p:spPr>
                <a:xfrm>
                  <a:off x="10887473" y="3873327"/>
                  <a:ext cx="310914" cy="463595"/>
                </a:xfrm>
                <a:custGeom>
                  <a:avLst/>
                  <a:gdLst>
                    <a:gd name="connsiteX0" fmla="*/ 10269 w 310914"/>
                    <a:gd name="connsiteY0" fmla="*/ 440354 h 463595"/>
                    <a:gd name="connsiteX1" fmla="*/ 59323 w 310914"/>
                    <a:gd name="connsiteY1" fmla="*/ 196324 h 463595"/>
                    <a:gd name="connsiteX2" fmla="*/ 36272 w 310914"/>
                    <a:gd name="connsiteY2" fmla="*/ 58021 h 463595"/>
                    <a:gd name="connsiteX3" fmla="*/ 10460 w 310914"/>
                    <a:gd name="connsiteY3" fmla="*/ 44210 h 463595"/>
                    <a:gd name="connsiteX4" fmla="*/ 1696 w 310914"/>
                    <a:gd name="connsiteY4" fmla="*/ 61831 h 463595"/>
                    <a:gd name="connsiteX5" fmla="*/ 45226 w 310914"/>
                    <a:gd name="connsiteY5" fmla="*/ 214040 h 463595"/>
                    <a:gd name="connsiteX6" fmla="*/ 84565 w 310914"/>
                    <a:gd name="connsiteY6" fmla="*/ 238996 h 463595"/>
                    <a:gd name="connsiteX7" fmla="*/ 130093 w 310914"/>
                    <a:gd name="connsiteY7" fmla="*/ 213278 h 463595"/>
                    <a:gd name="connsiteX8" fmla="*/ 211151 w 310914"/>
                    <a:gd name="connsiteY8" fmla="*/ 48972 h 463595"/>
                    <a:gd name="connsiteX9" fmla="*/ 216486 w 310914"/>
                    <a:gd name="connsiteY9" fmla="*/ 22112 h 463595"/>
                    <a:gd name="connsiteX10" fmla="*/ 201817 w 310914"/>
                    <a:gd name="connsiteY10" fmla="*/ 776 h 463595"/>
                    <a:gd name="connsiteX11" fmla="*/ 177529 w 310914"/>
                    <a:gd name="connsiteY11" fmla="*/ 10301 h 463595"/>
                    <a:gd name="connsiteX12" fmla="*/ 166955 w 310914"/>
                    <a:gd name="connsiteY12" fmla="*/ 35732 h 463595"/>
                    <a:gd name="connsiteX13" fmla="*/ 137142 w 310914"/>
                    <a:gd name="connsiteY13" fmla="*/ 147270 h 463595"/>
                    <a:gd name="connsiteX14" fmla="*/ 126950 w 310914"/>
                    <a:gd name="connsiteY14" fmla="*/ 203753 h 463595"/>
                    <a:gd name="connsiteX15" fmla="*/ 144571 w 310914"/>
                    <a:gd name="connsiteY15" fmla="*/ 257093 h 463595"/>
                    <a:gd name="connsiteX16" fmla="*/ 239346 w 310914"/>
                    <a:gd name="connsiteY16" fmla="*/ 264523 h 463595"/>
                    <a:gd name="connsiteX17" fmla="*/ 302592 w 310914"/>
                    <a:gd name="connsiteY17" fmla="*/ 184894 h 463595"/>
                    <a:gd name="connsiteX18" fmla="*/ 310879 w 310914"/>
                    <a:gd name="connsiteY18" fmla="*/ 155557 h 463595"/>
                    <a:gd name="connsiteX19" fmla="*/ 293257 w 310914"/>
                    <a:gd name="connsiteY19" fmla="*/ 133268 h 463595"/>
                    <a:gd name="connsiteX20" fmla="*/ 266301 w 310914"/>
                    <a:gd name="connsiteY20" fmla="*/ 148794 h 463595"/>
                    <a:gd name="connsiteX21" fmla="*/ 88564 w 310914"/>
                    <a:gd name="connsiteY21" fmla="*/ 463595 h 463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0914" h="463595">
                      <a:moveTo>
                        <a:pt x="10269" y="440354"/>
                      </a:moveTo>
                      <a:cubicBezTo>
                        <a:pt x="37701" y="361773"/>
                        <a:pt x="54179" y="279382"/>
                        <a:pt x="59323" y="196324"/>
                      </a:cubicBezTo>
                      <a:cubicBezTo>
                        <a:pt x="62180" y="148889"/>
                        <a:pt x="60752" y="98693"/>
                        <a:pt x="36272" y="58021"/>
                      </a:cubicBezTo>
                      <a:cubicBezTo>
                        <a:pt x="30748" y="48686"/>
                        <a:pt x="19985" y="39066"/>
                        <a:pt x="10460" y="44210"/>
                      </a:cubicBezTo>
                      <a:cubicBezTo>
                        <a:pt x="4459" y="47448"/>
                        <a:pt x="2554" y="55068"/>
                        <a:pt x="1696" y="61831"/>
                      </a:cubicBezTo>
                      <a:cubicBezTo>
                        <a:pt x="-5543" y="115647"/>
                        <a:pt x="10651" y="172226"/>
                        <a:pt x="45226" y="214040"/>
                      </a:cubicBezTo>
                      <a:cubicBezTo>
                        <a:pt x="55418" y="226328"/>
                        <a:pt x="68657" y="238138"/>
                        <a:pt x="84565" y="238996"/>
                      </a:cubicBezTo>
                      <a:cubicBezTo>
                        <a:pt x="102567" y="239948"/>
                        <a:pt x="118187" y="226899"/>
                        <a:pt x="130093" y="213278"/>
                      </a:cubicBezTo>
                      <a:cubicBezTo>
                        <a:pt x="170479" y="166987"/>
                        <a:pt x="191244" y="107170"/>
                        <a:pt x="211151" y="48972"/>
                      </a:cubicBezTo>
                      <a:cubicBezTo>
                        <a:pt x="214104" y="40304"/>
                        <a:pt x="217152" y="31255"/>
                        <a:pt x="216486" y="22112"/>
                      </a:cubicBezTo>
                      <a:cubicBezTo>
                        <a:pt x="215818" y="12968"/>
                        <a:pt x="210580" y="3443"/>
                        <a:pt x="201817" y="776"/>
                      </a:cubicBezTo>
                      <a:cubicBezTo>
                        <a:pt x="192959" y="-1987"/>
                        <a:pt x="183243" y="2966"/>
                        <a:pt x="177529" y="10301"/>
                      </a:cubicBezTo>
                      <a:cubicBezTo>
                        <a:pt x="171813" y="17635"/>
                        <a:pt x="169336" y="26779"/>
                        <a:pt x="166955" y="35732"/>
                      </a:cubicBezTo>
                      <a:cubicBezTo>
                        <a:pt x="157050" y="72880"/>
                        <a:pt x="147143" y="110122"/>
                        <a:pt x="137142" y="147270"/>
                      </a:cubicBezTo>
                      <a:cubicBezTo>
                        <a:pt x="132190" y="165844"/>
                        <a:pt x="127236" y="184608"/>
                        <a:pt x="126950" y="203753"/>
                      </a:cubicBezTo>
                      <a:cubicBezTo>
                        <a:pt x="126760" y="222898"/>
                        <a:pt x="131713" y="242901"/>
                        <a:pt x="144571" y="257093"/>
                      </a:cubicBezTo>
                      <a:cubicBezTo>
                        <a:pt x="167622" y="282620"/>
                        <a:pt x="209913" y="282239"/>
                        <a:pt x="239346" y="264523"/>
                      </a:cubicBezTo>
                      <a:cubicBezTo>
                        <a:pt x="268778" y="246711"/>
                        <a:pt x="287637" y="215850"/>
                        <a:pt x="302592" y="184894"/>
                      </a:cubicBezTo>
                      <a:cubicBezTo>
                        <a:pt x="307068" y="175654"/>
                        <a:pt x="311354" y="165748"/>
                        <a:pt x="310879" y="155557"/>
                      </a:cubicBezTo>
                      <a:cubicBezTo>
                        <a:pt x="310402" y="145270"/>
                        <a:pt x="303449" y="134602"/>
                        <a:pt x="293257" y="133268"/>
                      </a:cubicBezTo>
                      <a:cubicBezTo>
                        <a:pt x="282493" y="131839"/>
                        <a:pt x="273445" y="140603"/>
                        <a:pt x="266301" y="148794"/>
                      </a:cubicBezTo>
                      <a:cubicBezTo>
                        <a:pt x="186672" y="240329"/>
                        <a:pt x="125807" y="348152"/>
                        <a:pt x="88564" y="463595"/>
                      </a:cubicBezTo>
                    </a:path>
                  </a:pathLst>
                </a:custGeom>
                <a:noFill/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任意多边形: 形状 258"/>
                <p:cNvSpPr/>
                <p:nvPr/>
              </p:nvSpPr>
              <p:spPr>
                <a:xfrm>
                  <a:off x="10798777" y="4553807"/>
                  <a:ext cx="150018" cy="71649"/>
                </a:xfrm>
                <a:custGeom>
                  <a:avLst/>
                  <a:gdLst>
                    <a:gd name="connsiteX0" fmla="*/ 0 w 150018"/>
                    <a:gd name="connsiteY0" fmla="*/ 0 h 71649"/>
                    <a:gd name="connsiteX1" fmla="*/ 26575 w 150018"/>
                    <a:gd name="connsiteY1" fmla="*/ 42291 h 71649"/>
                    <a:gd name="connsiteX2" fmla="*/ 43625 w 150018"/>
                    <a:gd name="connsiteY2" fmla="*/ 55721 h 71649"/>
                    <a:gd name="connsiteX3" fmla="*/ 86488 w 150018"/>
                    <a:gd name="connsiteY3" fmla="*/ 70009 h 71649"/>
                    <a:gd name="connsiteX4" fmla="*/ 116110 w 150018"/>
                    <a:gd name="connsiteY4" fmla="*/ 65151 h 71649"/>
                    <a:gd name="connsiteX5" fmla="*/ 150019 w 150018"/>
                    <a:gd name="connsiteY5" fmla="*/ 39529 h 71649"/>
                    <a:gd name="connsiteX6" fmla="*/ 0 w 150018"/>
                    <a:gd name="connsiteY6" fmla="*/ 0 h 71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018" h="71649">
                      <a:moveTo>
                        <a:pt x="0" y="0"/>
                      </a:moveTo>
                      <a:lnTo>
                        <a:pt x="26575" y="42291"/>
                      </a:lnTo>
                      <a:cubicBezTo>
                        <a:pt x="30575" y="48578"/>
                        <a:pt x="36576" y="53340"/>
                        <a:pt x="43625" y="55721"/>
                      </a:cubicBezTo>
                      <a:lnTo>
                        <a:pt x="86488" y="70009"/>
                      </a:lnTo>
                      <a:cubicBezTo>
                        <a:pt x="96584" y="73343"/>
                        <a:pt x="107633" y="71533"/>
                        <a:pt x="116110" y="65151"/>
                      </a:cubicBezTo>
                      <a:lnTo>
                        <a:pt x="150019" y="395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0" name="任意多边形: 形状 259"/>
                <p:cNvSpPr/>
                <p:nvPr/>
              </p:nvSpPr>
              <p:spPr>
                <a:xfrm>
                  <a:off x="10715433" y="4281392"/>
                  <a:ext cx="456818" cy="332708"/>
                </a:xfrm>
                <a:custGeom>
                  <a:avLst/>
                  <a:gdLst>
                    <a:gd name="connsiteX0" fmla="*/ 6191 w 456818"/>
                    <a:gd name="connsiteY0" fmla="*/ 0 h 332708"/>
                    <a:gd name="connsiteX1" fmla="*/ 456819 w 456818"/>
                    <a:gd name="connsiteY1" fmla="*/ 118777 h 332708"/>
                    <a:gd name="connsiteX2" fmla="*/ 358616 w 456818"/>
                    <a:gd name="connsiteY2" fmla="*/ 298323 h 332708"/>
                    <a:gd name="connsiteX3" fmla="*/ 279463 w 456818"/>
                    <a:gd name="connsiteY3" fmla="*/ 332708 h 332708"/>
                    <a:gd name="connsiteX4" fmla="*/ 44005 w 456818"/>
                    <a:gd name="connsiteY4" fmla="*/ 270605 h 332708"/>
                    <a:gd name="connsiteX5" fmla="*/ 0 w 456818"/>
                    <a:gd name="connsiteY5" fmla="*/ 216599 h 33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6818" h="332708">
                      <a:moveTo>
                        <a:pt x="6191" y="0"/>
                      </a:moveTo>
                      <a:lnTo>
                        <a:pt x="456819" y="118777"/>
                      </a:lnTo>
                      <a:lnTo>
                        <a:pt x="358616" y="298323"/>
                      </a:lnTo>
                      <a:lnTo>
                        <a:pt x="279463" y="332708"/>
                      </a:lnTo>
                      <a:lnTo>
                        <a:pt x="44005" y="270605"/>
                      </a:lnTo>
                      <a:lnTo>
                        <a:pt x="0" y="216599"/>
                      </a:lnTo>
                      <a:close/>
                    </a:path>
                  </a:pathLst>
                </a:custGeom>
                <a:solidFill>
                  <a:srgbClr val="3F3C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任意多边形: 形状 260"/>
                <p:cNvSpPr/>
                <p:nvPr/>
              </p:nvSpPr>
              <p:spPr>
                <a:xfrm>
                  <a:off x="10691548" y="4244368"/>
                  <a:ext cx="514971" cy="192138"/>
                </a:xfrm>
                <a:custGeom>
                  <a:avLst/>
                  <a:gdLst>
                    <a:gd name="connsiteX0" fmla="*/ 493659 w 514971"/>
                    <a:gd name="connsiteY0" fmla="*/ 132941 h 192138"/>
                    <a:gd name="connsiteX1" fmla="*/ 36554 w 514971"/>
                    <a:gd name="connsiteY1" fmla="*/ 1305 h 192138"/>
                    <a:gd name="connsiteX2" fmla="*/ 21313 w 514971"/>
                    <a:gd name="connsiteY2" fmla="*/ 59217 h 192138"/>
                    <a:gd name="connsiteX3" fmla="*/ 478418 w 514971"/>
                    <a:gd name="connsiteY3" fmla="*/ 190853 h 192138"/>
                    <a:gd name="connsiteX4" fmla="*/ 493659 w 514971"/>
                    <a:gd name="connsiteY4" fmla="*/ 132941 h 192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971" h="192138">
                      <a:moveTo>
                        <a:pt x="493659" y="132941"/>
                      </a:moveTo>
                      <a:cubicBezTo>
                        <a:pt x="341259" y="89031"/>
                        <a:pt x="188954" y="45120"/>
                        <a:pt x="36554" y="1305"/>
                      </a:cubicBezTo>
                      <a:cubicBezTo>
                        <a:pt x="-498" y="-9363"/>
                        <a:pt x="-15739" y="48549"/>
                        <a:pt x="21313" y="59217"/>
                      </a:cubicBezTo>
                      <a:cubicBezTo>
                        <a:pt x="173713" y="103128"/>
                        <a:pt x="326018" y="147038"/>
                        <a:pt x="478418" y="190853"/>
                      </a:cubicBezTo>
                      <a:cubicBezTo>
                        <a:pt x="515470" y="201426"/>
                        <a:pt x="530710" y="143609"/>
                        <a:pt x="493659" y="132941"/>
                      </a:cubicBezTo>
                      <a:close/>
                    </a:path>
                  </a:pathLst>
                </a:custGeom>
                <a:solidFill>
                  <a:srgbClr val="2825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任意多边形: 形状 261"/>
                <p:cNvSpPr/>
                <p:nvPr/>
              </p:nvSpPr>
              <p:spPr>
                <a:xfrm>
                  <a:off x="10695907" y="4337780"/>
                  <a:ext cx="447960" cy="143827"/>
                </a:xfrm>
                <a:custGeom>
                  <a:avLst/>
                  <a:gdLst>
                    <a:gd name="connsiteX0" fmla="*/ 1 w 447960"/>
                    <a:gd name="connsiteY0" fmla="*/ 0 h 143827"/>
                    <a:gd name="connsiteX1" fmla="*/ 447960 w 447960"/>
                    <a:gd name="connsiteY1" fmla="*/ 143828 h 143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7960" h="143827">
                      <a:moveTo>
                        <a:pt x="1" y="0"/>
                      </a:moveTo>
                      <a:lnTo>
                        <a:pt x="447960" y="143828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任意多边形: 形状 262"/>
                <p:cNvSpPr/>
                <p:nvPr/>
              </p:nvSpPr>
              <p:spPr>
                <a:xfrm>
                  <a:off x="10694860" y="4416552"/>
                  <a:ext cx="423767" cy="119634"/>
                </a:xfrm>
                <a:custGeom>
                  <a:avLst/>
                  <a:gdLst>
                    <a:gd name="connsiteX0" fmla="*/ -1 w 423767"/>
                    <a:gd name="connsiteY0" fmla="*/ 0 h 119634"/>
                    <a:gd name="connsiteX1" fmla="*/ 423768 w 423767"/>
                    <a:gd name="connsiteY1" fmla="*/ 119634 h 119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3767" h="119634">
                      <a:moveTo>
                        <a:pt x="-1" y="0"/>
                      </a:moveTo>
                      <a:lnTo>
                        <a:pt x="423768" y="119634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任意多边形: 形状 263"/>
                <p:cNvSpPr/>
                <p:nvPr/>
              </p:nvSpPr>
              <p:spPr>
                <a:xfrm>
                  <a:off x="10690669" y="4496371"/>
                  <a:ext cx="409289" cy="69437"/>
                </a:xfrm>
                <a:custGeom>
                  <a:avLst/>
                  <a:gdLst>
                    <a:gd name="connsiteX0" fmla="*/ 409289 w 409289"/>
                    <a:gd name="connsiteY0" fmla="*/ 69437 h 69437"/>
                    <a:gd name="connsiteX1" fmla="*/ 0 w 409289"/>
                    <a:gd name="connsiteY1" fmla="*/ 0 h 6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9289" h="69437">
                      <a:moveTo>
                        <a:pt x="409289" y="69437"/>
                      </a:moveTo>
                      <a:lnTo>
                        <a:pt x="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5" name="任意多边形: 形状 264"/>
                <p:cNvSpPr/>
                <p:nvPr/>
              </p:nvSpPr>
              <p:spPr>
                <a:xfrm>
                  <a:off x="10776298" y="3622672"/>
                  <a:ext cx="288797" cy="131320"/>
                </a:xfrm>
                <a:custGeom>
                  <a:avLst/>
                  <a:gdLst>
                    <a:gd name="connsiteX0" fmla="*/ 0 w 288797"/>
                    <a:gd name="connsiteY0" fmla="*/ 131320 h 131320"/>
                    <a:gd name="connsiteX1" fmla="*/ 288798 w 288797"/>
                    <a:gd name="connsiteY1" fmla="*/ 1114 h 13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8797" h="131320">
                      <a:moveTo>
                        <a:pt x="0" y="131320"/>
                      </a:moveTo>
                      <a:cubicBezTo>
                        <a:pt x="65723" y="42738"/>
                        <a:pt x="178880" y="-8316"/>
                        <a:pt x="288798" y="1114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6" name="任意多边形: 形状 265"/>
                <p:cNvSpPr/>
                <p:nvPr/>
              </p:nvSpPr>
              <p:spPr>
                <a:xfrm>
                  <a:off x="10717148" y="3795712"/>
                  <a:ext cx="37337" cy="84200"/>
                </a:xfrm>
                <a:custGeom>
                  <a:avLst/>
                  <a:gdLst>
                    <a:gd name="connsiteX0" fmla="*/ 37337 w 37337"/>
                    <a:gd name="connsiteY0" fmla="*/ 0 h 84200"/>
                    <a:gd name="connsiteX1" fmla="*/ 0 w 37337"/>
                    <a:gd name="connsiteY1" fmla="*/ 84201 h 84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337" h="84200">
                      <a:moveTo>
                        <a:pt x="37337" y="0"/>
                      </a:moveTo>
                      <a:cubicBezTo>
                        <a:pt x="18573" y="24670"/>
                        <a:pt x="5715" y="53721"/>
                        <a:pt x="0" y="84201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4" name="组合 253"/>
              <p:cNvGrpSpPr/>
              <p:nvPr/>
            </p:nvGrpSpPr>
            <p:grpSpPr>
              <a:xfrm>
                <a:off x="7327549" y="2965349"/>
                <a:ext cx="482049" cy="378800"/>
                <a:chOff x="10356674" y="4736639"/>
                <a:chExt cx="451818" cy="355044"/>
              </a:xfrm>
              <a:solidFill>
                <a:srgbClr val="FFFFFF"/>
              </a:solidFill>
            </p:grpSpPr>
            <p:sp>
              <p:nvSpPr>
                <p:cNvPr id="255" name="任意多边形: 形状 254"/>
                <p:cNvSpPr/>
                <p:nvPr/>
              </p:nvSpPr>
              <p:spPr>
                <a:xfrm>
                  <a:off x="10356674" y="4736639"/>
                  <a:ext cx="154019" cy="154019"/>
                </a:xfrm>
                <a:custGeom>
                  <a:avLst/>
                  <a:gdLst>
                    <a:gd name="connsiteX0" fmla="*/ 151304 w 154019"/>
                    <a:gd name="connsiteY0" fmla="*/ 72152 h 154019"/>
                    <a:gd name="connsiteX1" fmla="*/ 109491 w 154019"/>
                    <a:gd name="connsiteY1" fmla="*/ 46339 h 154019"/>
                    <a:gd name="connsiteX2" fmla="*/ 107680 w 154019"/>
                    <a:gd name="connsiteY2" fmla="*/ 44529 h 154019"/>
                    <a:gd name="connsiteX3" fmla="*/ 81867 w 154019"/>
                    <a:gd name="connsiteY3" fmla="*/ 2715 h 154019"/>
                    <a:gd name="connsiteX4" fmla="*/ 72152 w 154019"/>
                    <a:gd name="connsiteY4" fmla="*/ 2715 h 154019"/>
                    <a:gd name="connsiteX5" fmla="*/ 46339 w 154019"/>
                    <a:gd name="connsiteY5" fmla="*/ 44529 h 154019"/>
                    <a:gd name="connsiteX6" fmla="*/ 44530 w 154019"/>
                    <a:gd name="connsiteY6" fmla="*/ 46339 h 154019"/>
                    <a:gd name="connsiteX7" fmla="*/ 2715 w 154019"/>
                    <a:gd name="connsiteY7" fmla="*/ 72152 h 154019"/>
                    <a:gd name="connsiteX8" fmla="*/ 2715 w 154019"/>
                    <a:gd name="connsiteY8" fmla="*/ 81867 h 154019"/>
                    <a:gd name="connsiteX9" fmla="*/ 44530 w 154019"/>
                    <a:gd name="connsiteY9" fmla="*/ 107680 h 154019"/>
                    <a:gd name="connsiteX10" fmla="*/ 46339 w 154019"/>
                    <a:gd name="connsiteY10" fmla="*/ 109490 h 154019"/>
                    <a:gd name="connsiteX11" fmla="*/ 72152 w 154019"/>
                    <a:gd name="connsiteY11" fmla="*/ 151305 h 154019"/>
                    <a:gd name="connsiteX12" fmla="*/ 81867 w 154019"/>
                    <a:gd name="connsiteY12" fmla="*/ 151305 h 154019"/>
                    <a:gd name="connsiteX13" fmla="*/ 107680 w 154019"/>
                    <a:gd name="connsiteY13" fmla="*/ 109490 h 154019"/>
                    <a:gd name="connsiteX14" fmla="*/ 109491 w 154019"/>
                    <a:gd name="connsiteY14" fmla="*/ 107680 h 154019"/>
                    <a:gd name="connsiteX15" fmla="*/ 151304 w 154019"/>
                    <a:gd name="connsiteY15" fmla="*/ 81867 h 154019"/>
                    <a:gd name="connsiteX16" fmla="*/ 151304 w 154019"/>
                    <a:gd name="connsiteY16" fmla="*/ 72152 h 154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4019" h="154019">
                      <a:moveTo>
                        <a:pt x="151304" y="72152"/>
                      </a:moveTo>
                      <a:lnTo>
                        <a:pt x="109491" y="46339"/>
                      </a:lnTo>
                      <a:cubicBezTo>
                        <a:pt x="108728" y="45863"/>
                        <a:pt x="108062" y="45196"/>
                        <a:pt x="107680" y="44529"/>
                      </a:cubicBezTo>
                      <a:lnTo>
                        <a:pt x="81867" y="2715"/>
                      </a:lnTo>
                      <a:cubicBezTo>
                        <a:pt x="79677" y="-905"/>
                        <a:pt x="74438" y="-905"/>
                        <a:pt x="72152" y="2715"/>
                      </a:cubicBezTo>
                      <a:lnTo>
                        <a:pt x="46339" y="44529"/>
                      </a:lnTo>
                      <a:cubicBezTo>
                        <a:pt x="45863" y="45291"/>
                        <a:pt x="45196" y="45958"/>
                        <a:pt x="44530" y="46339"/>
                      </a:cubicBezTo>
                      <a:lnTo>
                        <a:pt x="2715" y="72152"/>
                      </a:lnTo>
                      <a:cubicBezTo>
                        <a:pt x="-905" y="74343"/>
                        <a:pt x="-905" y="79581"/>
                        <a:pt x="2715" y="81867"/>
                      </a:cubicBezTo>
                      <a:lnTo>
                        <a:pt x="44530" y="107680"/>
                      </a:lnTo>
                      <a:cubicBezTo>
                        <a:pt x="45292" y="108156"/>
                        <a:pt x="45959" y="108823"/>
                        <a:pt x="46339" y="109490"/>
                      </a:cubicBezTo>
                      <a:lnTo>
                        <a:pt x="72152" y="151305"/>
                      </a:lnTo>
                      <a:cubicBezTo>
                        <a:pt x="74343" y="154924"/>
                        <a:pt x="79581" y="154924"/>
                        <a:pt x="81867" y="151305"/>
                      </a:cubicBezTo>
                      <a:lnTo>
                        <a:pt x="107680" y="109490"/>
                      </a:lnTo>
                      <a:cubicBezTo>
                        <a:pt x="108157" y="108728"/>
                        <a:pt x="108823" y="108061"/>
                        <a:pt x="109491" y="107680"/>
                      </a:cubicBezTo>
                      <a:lnTo>
                        <a:pt x="151304" y="81867"/>
                      </a:lnTo>
                      <a:cubicBezTo>
                        <a:pt x="154924" y="79677"/>
                        <a:pt x="154924" y="74438"/>
                        <a:pt x="151304" y="72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6" name="任意多边形: 形状 255"/>
                <p:cNvSpPr/>
                <p:nvPr/>
              </p:nvSpPr>
              <p:spPr>
                <a:xfrm>
                  <a:off x="10530553" y="4813744"/>
                  <a:ext cx="277939" cy="277939"/>
                </a:xfrm>
                <a:custGeom>
                  <a:avLst/>
                  <a:gdLst>
                    <a:gd name="connsiteX0" fmla="*/ 273082 w 277939"/>
                    <a:gd name="connsiteY0" fmla="*/ 130207 h 277939"/>
                    <a:gd name="connsiteX1" fmla="*/ 197643 w 277939"/>
                    <a:gd name="connsiteY1" fmla="*/ 83630 h 277939"/>
                    <a:gd name="connsiteX2" fmla="*/ 194310 w 277939"/>
                    <a:gd name="connsiteY2" fmla="*/ 80296 h 277939"/>
                    <a:gd name="connsiteX3" fmla="*/ 147732 w 277939"/>
                    <a:gd name="connsiteY3" fmla="*/ 4858 h 277939"/>
                    <a:gd name="connsiteX4" fmla="*/ 130207 w 277939"/>
                    <a:gd name="connsiteY4" fmla="*/ 4858 h 277939"/>
                    <a:gd name="connsiteX5" fmla="*/ 83629 w 277939"/>
                    <a:gd name="connsiteY5" fmla="*/ 80296 h 277939"/>
                    <a:gd name="connsiteX6" fmla="*/ 80296 w 277939"/>
                    <a:gd name="connsiteY6" fmla="*/ 83630 h 277939"/>
                    <a:gd name="connsiteX7" fmla="*/ 4857 w 277939"/>
                    <a:gd name="connsiteY7" fmla="*/ 130207 h 277939"/>
                    <a:gd name="connsiteX8" fmla="*/ 4857 w 277939"/>
                    <a:gd name="connsiteY8" fmla="*/ 147733 h 277939"/>
                    <a:gd name="connsiteX9" fmla="*/ 80296 w 277939"/>
                    <a:gd name="connsiteY9" fmla="*/ 194310 h 277939"/>
                    <a:gd name="connsiteX10" fmla="*/ 83629 w 277939"/>
                    <a:gd name="connsiteY10" fmla="*/ 197644 h 277939"/>
                    <a:gd name="connsiteX11" fmla="*/ 130207 w 277939"/>
                    <a:gd name="connsiteY11" fmla="*/ 273082 h 277939"/>
                    <a:gd name="connsiteX12" fmla="*/ 147732 w 277939"/>
                    <a:gd name="connsiteY12" fmla="*/ 273082 h 277939"/>
                    <a:gd name="connsiteX13" fmla="*/ 194310 w 277939"/>
                    <a:gd name="connsiteY13" fmla="*/ 197644 h 277939"/>
                    <a:gd name="connsiteX14" fmla="*/ 197643 w 277939"/>
                    <a:gd name="connsiteY14" fmla="*/ 194310 h 277939"/>
                    <a:gd name="connsiteX15" fmla="*/ 273082 w 277939"/>
                    <a:gd name="connsiteY15" fmla="*/ 147733 h 277939"/>
                    <a:gd name="connsiteX16" fmla="*/ 273082 w 277939"/>
                    <a:gd name="connsiteY16" fmla="*/ 130207 h 277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77939" h="277939">
                      <a:moveTo>
                        <a:pt x="273082" y="130207"/>
                      </a:moveTo>
                      <a:lnTo>
                        <a:pt x="197643" y="83630"/>
                      </a:lnTo>
                      <a:cubicBezTo>
                        <a:pt x="196311" y="82772"/>
                        <a:pt x="195168" y="81629"/>
                        <a:pt x="194310" y="80296"/>
                      </a:cubicBezTo>
                      <a:lnTo>
                        <a:pt x="147732" y="4858"/>
                      </a:lnTo>
                      <a:cubicBezTo>
                        <a:pt x="143733" y="-1619"/>
                        <a:pt x="134208" y="-1619"/>
                        <a:pt x="130207" y="4858"/>
                      </a:cubicBezTo>
                      <a:lnTo>
                        <a:pt x="83629" y="80296"/>
                      </a:lnTo>
                      <a:cubicBezTo>
                        <a:pt x="82772" y="81629"/>
                        <a:pt x="81629" y="82772"/>
                        <a:pt x="80296" y="83630"/>
                      </a:cubicBezTo>
                      <a:lnTo>
                        <a:pt x="4857" y="130207"/>
                      </a:lnTo>
                      <a:cubicBezTo>
                        <a:pt x="-1619" y="134207"/>
                        <a:pt x="-1619" y="143732"/>
                        <a:pt x="4857" y="147733"/>
                      </a:cubicBezTo>
                      <a:lnTo>
                        <a:pt x="80296" y="194310"/>
                      </a:lnTo>
                      <a:cubicBezTo>
                        <a:pt x="81629" y="195167"/>
                        <a:pt x="82772" y="196310"/>
                        <a:pt x="83629" y="197644"/>
                      </a:cubicBezTo>
                      <a:lnTo>
                        <a:pt x="130207" y="273082"/>
                      </a:lnTo>
                      <a:cubicBezTo>
                        <a:pt x="134208" y="279559"/>
                        <a:pt x="143637" y="279559"/>
                        <a:pt x="147732" y="273082"/>
                      </a:cubicBezTo>
                      <a:lnTo>
                        <a:pt x="194310" y="197644"/>
                      </a:lnTo>
                      <a:cubicBezTo>
                        <a:pt x="195168" y="196310"/>
                        <a:pt x="196311" y="195167"/>
                        <a:pt x="197643" y="194310"/>
                      </a:cubicBezTo>
                      <a:lnTo>
                        <a:pt x="273082" y="147733"/>
                      </a:lnTo>
                      <a:cubicBezTo>
                        <a:pt x="279559" y="143732"/>
                        <a:pt x="279559" y="134207"/>
                        <a:pt x="273082" y="130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1253467" y="1104791"/>
              <a:ext cx="4344268" cy="5753209"/>
              <a:chOff x="1471488" y="1084062"/>
              <a:chExt cx="4038013" cy="5347629"/>
            </a:xfrm>
          </p:grpSpPr>
          <p:sp>
            <p:nvSpPr>
              <p:cNvPr id="190" name="任意多边形: 形状 189"/>
              <p:cNvSpPr/>
              <p:nvPr/>
            </p:nvSpPr>
            <p:spPr>
              <a:xfrm>
                <a:off x="2885846" y="2014853"/>
                <a:ext cx="701087" cy="1015401"/>
              </a:xfrm>
              <a:custGeom>
                <a:avLst/>
                <a:gdLst>
                  <a:gd name="connsiteX0" fmla="*/ 695364 w 701087"/>
                  <a:gd name="connsiteY0" fmla="*/ 131636 h 1015401"/>
                  <a:gd name="connsiteX1" fmla="*/ 669265 w 701087"/>
                  <a:gd name="connsiteY1" fmla="*/ 772097 h 1015401"/>
                  <a:gd name="connsiteX2" fmla="*/ 693839 w 701087"/>
                  <a:gd name="connsiteY2" fmla="*/ 910209 h 1015401"/>
                  <a:gd name="connsiteX3" fmla="*/ 309125 w 701087"/>
                  <a:gd name="connsiteY3" fmla="*/ 1001649 h 1015401"/>
                  <a:gd name="connsiteX4" fmla="*/ 1372 w 701087"/>
                  <a:gd name="connsiteY4" fmla="*/ 765048 h 1015401"/>
                  <a:gd name="connsiteX5" fmla="*/ 76524 w 701087"/>
                  <a:gd name="connsiteY5" fmla="*/ 726758 h 1015401"/>
                  <a:gd name="connsiteX6" fmla="*/ 129293 w 701087"/>
                  <a:gd name="connsiteY6" fmla="*/ 0 h 1015401"/>
                  <a:gd name="connsiteX7" fmla="*/ 695268 w 701087"/>
                  <a:gd name="connsiteY7" fmla="*/ 131540 h 1015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1087" h="1015401">
                    <a:moveTo>
                      <a:pt x="695364" y="131636"/>
                    </a:moveTo>
                    <a:lnTo>
                      <a:pt x="669265" y="772097"/>
                    </a:lnTo>
                    <a:cubicBezTo>
                      <a:pt x="669265" y="772097"/>
                      <a:pt x="719366" y="825722"/>
                      <a:pt x="693839" y="910209"/>
                    </a:cubicBezTo>
                    <a:cubicBezTo>
                      <a:pt x="668313" y="994696"/>
                      <a:pt x="496958" y="1039940"/>
                      <a:pt x="309125" y="1001649"/>
                    </a:cubicBezTo>
                    <a:cubicBezTo>
                      <a:pt x="133484" y="965835"/>
                      <a:pt x="-15964" y="847725"/>
                      <a:pt x="1372" y="765048"/>
                    </a:cubicBezTo>
                    <a:cubicBezTo>
                      <a:pt x="1372" y="765048"/>
                      <a:pt x="25184" y="734473"/>
                      <a:pt x="76524" y="726758"/>
                    </a:cubicBezTo>
                    <a:lnTo>
                      <a:pt x="129293" y="0"/>
                    </a:lnTo>
                    <a:lnTo>
                      <a:pt x="695268" y="131540"/>
                    </a:ln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>
                <a:off x="3129153" y="2292602"/>
                <a:ext cx="445865" cy="381917"/>
              </a:xfrm>
              <a:custGeom>
                <a:avLst/>
                <a:gdLst>
                  <a:gd name="connsiteX0" fmla="*/ 482346 w 482346"/>
                  <a:gd name="connsiteY0" fmla="*/ 166402 h 381917"/>
                  <a:gd name="connsiteX1" fmla="*/ 252794 w 482346"/>
                  <a:gd name="connsiteY1" fmla="*/ 96393 h 381917"/>
                  <a:gd name="connsiteX2" fmla="*/ 88392 w 482346"/>
                  <a:gd name="connsiteY2" fmla="*/ 40862 h 381917"/>
                  <a:gd name="connsiteX3" fmla="*/ 0 w 482346"/>
                  <a:gd name="connsiteY3" fmla="*/ 0 h 381917"/>
                  <a:gd name="connsiteX4" fmla="*/ 33719 w 482346"/>
                  <a:gd name="connsiteY4" fmla="*/ 104775 h 381917"/>
                  <a:gd name="connsiteX5" fmla="*/ 121063 w 482346"/>
                  <a:gd name="connsiteY5" fmla="*/ 237554 h 381917"/>
                  <a:gd name="connsiteX6" fmla="*/ 313563 w 482346"/>
                  <a:gd name="connsiteY6" fmla="*/ 371666 h 381917"/>
                  <a:gd name="connsiteX7" fmla="*/ 459677 w 482346"/>
                  <a:gd name="connsiteY7" fmla="*/ 308134 h 381917"/>
                  <a:gd name="connsiteX8" fmla="*/ 482251 w 482346"/>
                  <a:gd name="connsiteY8" fmla="*/ 166402 h 381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346" h="381917">
                    <a:moveTo>
                      <a:pt x="482346" y="166402"/>
                    </a:moveTo>
                    <a:cubicBezTo>
                      <a:pt x="482346" y="166402"/>
                      <a:pt x="369475" y="133636"/>
                      <a:pt x="252794" y="96393"/>
                    </a:cubicBezTo>
                    <a:cubicBezTo>
                      <a:pt x="194405" y="77819"/>
                      <a:pt x="135065" y="58103"/>
                      <a:pt x="88392" y="40862"/>
                    </a:cubicBezTo>
                    <a:cubicBezTo>
                      <a:pt x="41720" y="23622"/>
                      <a:pt x="7715" y="8858"/>
                      <a:pt x="0" y="0"/>
                    </a:cubicBezTo>
                    <a:cubicBezTo>
                      <a:pt x="14954" y="29908"/>
                      <a:pt x="19907" y="64961"/>
                      <a:pt x="33719" y="104775"/>
                    </a:cubicBezTo>
                    <a:cubicBezTo>
                      <a:pt x="47530" y="144590"/>
                      <a:pt x="70390" y="188976"/>
                      <a:pt x="121063" y="237554"/>
                    </a:cubicBezTo>
                    <a:cubicBezTo>
                      <a:pt x="180308" y="294227"/>
                      <a:pt x="250793" y="349472"/>
                      <a:pt x="313563" y="371666"/>
                    </a:cubicBezTo>
                    <a:cubicBezTo>
                      <a:pt x="376333" y="393859"/>
                      <a:pt x="431387" y="383191"/>
                      <a:pt x="459677" y="308134"/>
                    </a:cubicBezTo>
                    <a:cubicBezTo>
                      <a:pt x="469773" y="281369"/>
                      <a:pt x="482251" y="166402"/>
                      <a:pt x="482251" y="166402"/>
                    </a:cubicBezTo>
                    <a:close/>
                  </a:path>
                </a:pathLst>
              </a:custGeom>
              <a:solidFill>
                <a:srgbClr val="FD866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2904365" y="1282433"/>
                <a:ext cx="940484" cy="1245223"/>
              </a:xfrm>
              <a:custGeom>
                <a:avLst/>
                <a:gdLst>
                  <a:gd name="connsiteX0" fmla="*/ 2284 w 940484"/>
                  <a:gd name="connsiteY0" fmla="*/ 519251 h 1245223"/>
                  <a:gd name="connsiteX1" fmla="*/ 619504 w 940484"/>
                  <a:gd name="connsiteY1" fmla="*/ 1245151 h 1245223"/>
                  <a:gd name="connsiteX2" fmla="*/ 937163 w 940484"/>
                  <a:gd name="connsiteY2" fmla="*/ 805001 h 1245223"/>
                  <a:gd name="connsiteX3" fmla="*/ 926781 w 940484"/>
                  <a:gd name="connsiteY3" fmla="*/ 405522 h 1245223"/>
                  <a:gd name="connsiteX4" fmla="*/ 282129 w 940484"/>
                  <a:gd name="connsiteY4" fmla="*/ 3472 h 1245223"/>
                  <a:gd name="connsiteX5" fmla="*/ 2284 w 940484"/>
                  <a:gd name="connsiteY5" fmla="*/ 519251 h 124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0484" h="1245223">
                    <a:moveTo>
                      <a:pt x="2284" y="519251"/>
                    </a:moveTo>
                    <a:cubicBezTo>
                      <a:pt x="25525" y="872914"/>
                      <a:pt x="183069" y="1251247"/>
                      <a:pt x="619504" y="1245151"/>
                    </a:cubicBezTo>
                    <a:cubicBezTo>
                      <a:pt x="712944" y="1243818"/>
                      <a:pt x="910969" y="1095609"/>
                      <a:pt x="937163" y="805001"/>
                    </a:cubicBezTo>
                    <a:cubicBezTo>
                      <a:pt x="946783" y="697940"/>
                      <a:pt x="933067" y="530109"/>
                      <a:pt x="926781" y="405522"/>
                    </a:cubicBezTo>
                    <a:cubicBezTo>
                      <a:pt x="909159" y="53954"/>
                      <a:pt x="591215" y="-18055"/>
                      <a:pt x="282129" y="3472"/>
                    </a:cubicBezTo>
                    <a:cubicBezTo>
                      <a:pt x="137444" y="13568"/>
                      <a:pt x="-20957" y="165587"/>
                      <a:pt x="2284" y="519251"/>
                    </a:cubicBez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2857901" y="1248091"/>
                <a:ext cx="1041538" cy="879252"/>
              </a:xfrm>
              <a:custGeom>
                <a:avLst/>
                <a:gdLst>
                  <a:gd name="connsiteX0" fmla="*/ 37984 w 1041538"/>
                  <a:gd name="connsiteY0" fmla="*/ 801148 h 879252"/>
                  <a:gd name="connsiteX1" fmla="*/ 247344 w 1041538"/>
                  <a:gd name="connsiteY1" fmla="*/ 44672 h 879252"/>
                  <a:gd name="connsiteX2" fmla="*/ 1030775 w 1041538"/>
                  <a:gd name="connsiteY2" fmla="*/ 344900 h 879252"/>
                  <a:gd name="connsiteX3" fmla="*/ 978292 w 1041538"/>
                  <a:gd name="connsiteY3" fmla="*/ 592455 h 879252"/>
                  <a:gd name="connsiteX4" fmla="*/ 937811 w 1041538"/>
                  <a:gd name="connsiteY4" fmla="*/ 261080 h 879252"/>
                  <a:gd name="connsiteX5" fmla="*/ 769218 w 1041538"/>
                  <a:gd name="connsiteY5" fmla="*/ 326136 h 879252"/>
                  <a:gd name="connsiteX6" fmla="*/ 782553 w 1041538"/>
                  <a:gd name="connsiteY6" fmla="*/ 207550 h 879252"/>
                  <a:gd name="connsiteX7" fmla="*/ 371645 w 1041538"/>
                  <a:gd name="connsiteY7" fmla="*/ 358521 h 879252"/>
                  <a:gd name="connsiteX8" fmla="*/ 337450 w 1041538"/>
                  <a:gd name="connsiteY8" fmla="*/ 331184 h 879252"/>
                  <a:gd name="connsiteX9" fmla="*/ 361834 w 1041538"/>
                  <a:gd name="connsiteY9" fmla="*/ 427291 h 879252"/>
                  <a:gd name="connsiteX10" fmla="*/ 268108 w 1041538"/>
                  <a:gd name="connsiteY10" fmla="*/ 673036 h 879252"/>
                  <a:gd name="connsiteX11" fmla="*/ 222864 w 1041538"/>
                  <a:gd name="connsiteY11" fmla="*/ 758380 h 879252"/>
                  <a:gd name="connsiteX12" fmla="*/ 118851 w 1041538"/>
                  <a:gd name="connsiteY12" fmla="*/ 879253 h 879252"/>
                  <a:gd name="connsiteX13" fmla="*/ 37984 w 1041538"/>
                  <a:gd name="connsiteY13" fmla="*/ 801148 h 87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1538" h="879252">
                    <a:moveTo>
                      <a:pt x="37984" y="801148"/>
                    </a:moveTo>
                    <a:cubicBezTo>
                      <a:pt x="37984" y="801148"/>
                      <a:pt x="-132037" y="177355"/>
                      <a:pt x="247344" y="44672"/>
                    </a:cubicBezTo>
                    <a:cubicBezTo>
                      <a:pt x="626724" y="-88011"/>
                      <a:pt x="988770" y="93440"/>
                      <a:pt x="1030775" y="344900"/>
                    </a:cubicBezTo>
                    <a:cubicBezTo>
                      <a:pt x="1072780" y="596455"/>
                      <a:pt x="978292" y="592455"/>
                      <a:pt x="978292" y="592455"/>
                    </a:cubicBezTo>
                    <a:cubicBezTo>
                      <a:pt x="978292" y="592455"/>
                      <a:pt x="949717" y="302800"/>
                      <a:pt x="937811" y="261080"/>
                    </a:cubicBezTo>
                    <a:cubicBezTo>
                      <a:pt x="854086" y="261556"/>
                      <a:pt x="868088" y="335375"/>
                      <a:pt x="769218" y="326136"/>
                    </a:cubicBezTo>
                    <a:cubicBezTo>
                      <a:pt x="664062" y="316230"/>
                      <a:pt x="868945" y="224980"/>
                      <a:pt x="782553" y="207550"/>
                    </a:cubicBezTo>
                    <a:cubicBezTo>
                      <a:pt x="769885" y="198406"/>
                      <a:pt x="378312" y="364426"/>
                      <a:pt x="371645" y="358521"/>
                    </a:cubicBezTo>
                    <a:cubicBezTo>
                      <a:pt x="357453" y="345948"/>
                      <a:pt x="342117" y="332899"/>
                      <a:pt x="337450" y="331184"/>
                    </a:cubicBezTo>
                    <a:cubicBezTo>
                      <a:pt x="328211" y="327660"/>
                      <a:pt x="361834" y="427291"/>
                      <a:pt x="361834" y="427291"/>
                    </a:cubicBezTo>
                    <a:lnTo>
                      <a:pt x="268108" y="673036"/>
                    </a:lnTo>
                    <a:cubicBezTo>
                      <a:pt x="268108" y="673036"/>
                      <a:pt x="301255" y="836676"/>
                      <a:pt x="222864" y="758380"/>
                    </a:cubicBezTo>
                    <a:cubicBezTo>
                      <a:pt x="186288" y="721900"/>
                      <a:pt x="118851" y="879253"/>
                      <a:pt x="118851" y="879253"/>
                    </a:cubicBezTo>
                    <a:lnTo>
                      <a:pt x="37984" y="80114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2635239" y="1084062"/>
                <a:ext cx="1336036" cy="1091763"/>
              </a:xfrm>
              <a:custGeom>
                <a:avLst/>
                <a:gdLst>
                  <a:gd name="connsiteX0" fmla="*/ 502486 w 1336036"/>
                  <a:gd name="connsiteY0" fmla="*/ 980511 h 1091763"/>
                  <a:gd name="connsiteX1" fmla="*/ 332750 w 1336036"/>
                  <a:gd name="connsiteY1" fmla="*/ 1091763 h 1091763"/>
                  <a:gd name="connsiteX2" fmla="*/ 180922 w 1336036"/>
                  <a:gd name="connsiteY2" fmla="*/ 966509 h 1091763"/>
                  <a:gd name="connsiteX3" fmla="*/ 23950 w 1336036"/>
                  <a:gd name="connsiteY3" fmla="*/ 761150 h 1091763"/>
                  <a:gd name="connsiteX4" fmla="*/ 71194 w 1336036"/>
                  <a:gd name="connsiteY4" fmla="*/ 449588 h 1091763"/>
                  <a:gd name="connsiteX5" fmla="*/ 26426 w 1336036"/>
                  <a:gd name="connsiteY5" fmla="*/ 463304 h 1091763"/>
                  <a:gd name="connsiteX6" fmla="*/ 223022 w 1336036"/>
                  <a:gd name="connsiteY6" fmla="*/ 217559 h 1091763"/>
                  <a:gd name="connsiteX7" fmla="*/ 856435 w 1336036"/>
                  <a:gd name="connsiteY7" fmla="*/ 20677 h 1091763"/>
                  <a:gd name="connsiteX8" fmla="*/ 1120087 w 1336036"/>
                  <a:gd name="connsiteY8" fmla="*/ 162980 h 1091763"/>
                  <a:gd name="connsiteX9" fmla="*/ 1246388 w 1336036"/>
                  <a:gd name="connsiteY9" fmla="*/ 99163 h 1091763"/>
                  <a:gd name="connsiteX10" fmla="*/ 1289632 w 1336036"/>
                  <a:gd name="connsiteY10" fmla="*/ 331001 h 1091763"/>
                  <a:gd name="connsiteX11" fmla="*/ 1264010 w 1336036"/>
                  <a:gd name="connsiteY11" fmla="*/ 635897 h 1091763"/>
                  <a:gd name="connsiteX12" fmla="*/ 1152758 w 1336036"/>
                  <a:gd name="connsiteY12" fmla="*/ 567507 h 1091763"/>
                  <a:gd name="connsiteX13" fmla="*/ 824431 w 1336036"/>
                  <a:gd name="connsiteY13" fmla="*/ 644660 h 1091763"/>
                  <a:gd name="connsiteX14" fmla="*/ 840147 w 1336036"/>
                  <a:gd name="connsiteY14" fmla="*/ 518453 h 1091763"/>
                  <a:gd name="connsiteX15" fmla="*/ 601165 w 1336036"/>
                  <a:gd name="connsiteY15" fmla="*/ 698666 h 1091763"/>
                  <a:gd name="connsiteX16" fmla="*/ 502486 w 1336036"/>
                  <a:gd name="connsiteY16" fmla="*/ 980511 h 109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36036" h="1091763">
                    <a:moveTo>
                      <a:pt x="502486" y="980511"/>
                    </a:moveTo>
                    <a:lnTo>
                      <a:pt x="332750" y="1091763"/>
                    </a:lnTo>
                    <a:cubicBezTo>
                      <a:pt x="286364" y="1068808"/>
                      <a:pt x="246168" y="1026422"/>
                      <a:pt x="180922" y="966509"/>
                    </a:cubicBezTo>
                    <a:cubicBezTo>
                      <a:pt x="136631" y="925838"/>
                      <a:pt x="54239" y="830683"/>
                      <a:pt x="23950" y="761150"/>
                    </a:cubicBezTo>
                    <a:cubicBezTo>
                      <a:pt x="-43297" y="606655"/>
                      <a:pt x="50239" y="486545"/>
                      <a:pt x="71194" y="449588"/>
                    </a:cubicBezTo>
                    <a:cubicBezTo>
                      <a:pt x="71194" y="449588"/>
                      <a:pt x="30617" y="485783"/>
                      <a:pt x="26426" y="463304"/>
                    </a:cubicBezTo>
                    <a:cubicBezTo>
                      <a:pt x="22235" y="440825"/>
                      <a:pt x="85958" y="240514"/>
                      <a:pt x="223022" y="217559"/>
                    </a:cubicBezTo>
                    <a:cubicBezTo>
                      <a:pt x="223022" y="217559"/>
                      <a:pt x="365326" y="-79621"/>
                      <a:pt x="856435" y="20677"/>
                    </a:cubicBezTo>
                    <a:cubicBezTo>
                      <a:pt x="912251" y="32107"/>
                      <a:pt x="1118087" y="52109"/>
                      <a:pt x="1120087" y="162980"/>
                    </a:cubicBezTo>
                    <a:cubicBezTo>
                      <a:pt x="1120087" y="162980"/>
                      <a:pt x="1188572" y="169648"/>
                      <a:pt x="1246388" y="99163"/>
                    </a:cubicBezTo>
                    <a:cubicBezTo>
                      <a:pt x="1270392" y="69826"/>
                      <a:pt x="1341162" y="222131"/>
                      <a:pt x="1289632" y="331001"/>
                    </a:cubicBezTo>
                    <a:cubicBezTo>
                      <a:pt x="1289632" y="331001"/>
                      <a:pt x="1409457" y="548648"/>
                      <a:pt x="1264010" y="635897"/>
                    </a:cubicBezTo>
                    <a:cubicBezTo>
                      <a:pt x="1222671" y="660662"/>
                      <a:pt x="1139042" y="642374"/>
                      <a:pt x="1152758" y="567507"/>
                    </a:cubicBezTo>
                    <a:cubicBezTo>
                      <a:pt x="1138280" y="598749"/>
                      <a:pt x="920919" y="724098"/>
                      <a:pt x="824431" y="644660"/>
                    </a:cubicBezTo>
                    <a:cubicBezTo>
                      <a:pt x="791951" y="617894"/>
                      <a:pt x="840147" y="518453"/>
                      <a:pt x="840147" y="518453"/>
                    </a:cubicBezTo>
                    <a:cubicBezTo>
                      <a:pt x="840147" y="518453"/>
                      <a:pt x="739468" y="673997"/>
                      <a:pt x="601165" y="698666"/>
                    </a:cubicBezTo>
                    <a:cubicBezTo>
                      <a:pt x="462862" y="723336"/>
                      <a:pt x="502486" y="980511"/>
                      <a:pt x="502486" y="9805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/>
              <p:cNvSpPr/>
              <p:nvPr/>
            </p:nvSpPr>
            <p:spPr>
              <a:xfrm rot="16471200">
                <a:off x="3113019" y="1995659"/>
                <a:ext cx="249842" cy="246424"/>
              </a:xfrm>
              <a:custGeom>
                <a:avLst/>
                <a:gdLst>
                  <a:gd name="connsiteX0" fmla="*/ 487490 w 487489"/>
                  <a:gd name="connsiteY0" fmla="*/ 240411 h 480822"/>
                  <a:gd name="connsiteX1" fmla="*/ 243745 w 487489"/>
                  <a:gd name="connsiteY1" fmla="*/ 480822 h 480822"/>
                  <a:gd name="connsiteX2" fmla="*/ 0 w 487489"/>
                  <a:gd name="connsiteY2" fmla="*/ 240411 h 480822"/>
                  <a:gd name="connsiteX3" fmla="*/ 243745 w 487489"/>
                  <a:gd name="connsiteY3" fmla="*/ 0 h 480822"/>
                  <a:gd name="connsiteX4" fmla="*/ 487490 w 487489"/>
                  <a:gd name="connsiteY4" fmla="*/ 240411 h 48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489" h="480822">
                    <a:moveTo>
                      <a:pt x="487490" y="240411"/>
                    </a:moveTo>
                    <a:cubicBezTo>
                      <a:pt x="487490" y="373186"/>
                      <a:pt x="378361" y="480822"/>
                      <a:pt x="243745" y="480822"/>
                    </a:cubicBezTo>
                    <a:cubicBezTo>
                      <a:pt x="109128" y="480822"/>
                      <a:pt x="0" y="373186"/>
                      <a:pt x="0" y="240411"/>
                    </a:cubicBezTo>
                    <a:cubicBezTo>
                      <a:pt x="0" y="107636"/>
                      <a:pt x="109128" y="0"/>
                      <a:pt x="243745" y="0"/>
                    </a:cubicBezTo>
                    <a:cubicBezTo>
                      <a:pt x="378361" y="0"/>
                      <a:pt x="487490" y="107636"/>
                      <a:pt x="487490" y="240411"/>
                    </a:cubicBez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/>
              <p:cNvSpPr/>
              <p:nvPr/>
            </p:nvSpPr>
            <p:spPr>
              <a:xfrm>
                <a:off x="2857882" y="1904970"/>
                <a:ext cx="229185" cy="294288"/>
              </a:xfrm>
              <a:custGeom>
                <a:avLst/>
                <a:gdLst>
                  <a:gd name="connsiteX0" fmla="*/ 228694 w 229185"/>
                  <a:gd name="connsiteY0" fmla="*/ 129123 h 294288"/>
                  <a:gd name="connsiteX1" fmla="*/ 136206 w 229185"/>
                  <a:gd name="connsiteY1" fmla="*/ 7203 h 294288"/>
                  <a:gd name="connsiteX2" fmla="*/ 45433 w 229185"/>
                  <a:gd name="connsiteY2" fmla="*/ 13871 h 294288"/>
                  <a:gd name="connsiteX3" fmla="*/ 1618 w 229185"/>
                  <a:gd name="connsiteY3" fmla="*/ 97500 h 294288"/>
                  <a:gd name="connsiteX4" fmla="*/ 6380 w 229185"/>
                  <a:gd name="connsiteY4" fmla="*/ 171605 h 294288"/>
                  <a:gd name="connsiteX5" fmla="*/ 57815 w 229185"/>
                  <a:gd name="connsiteY5" fmla="*/ 258473 h 294288"/>
                  <a:gd name="connsiteX6" fmla="*/ 136301 w 229185"/>
                  <a:gd name="connsiteY6" fmla="*/ 294287 h 294288"/>
                  <a:gd name="connsiteX7" fmla="*/ 215644 w 229185"/>
                  <a:gd name="connsiteY7" fmla="*/ 255044 h 294288"/>
                  <a:gd name="connsiteX8" fmla="*/ 228599 w 229185"/>
                  <a:gd name="connsiteY8" fmla="*/ 129219 h 29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85" h="294288">
                    <a:moveTo>
                      <a:pt x="228694" y="129123"/>
                    </a:moveTo>
                    <a:cubicBezTo>
                      <a:pt x="226694" y="110645"/>
                      <a:pt x="204024" y="31206"/>
                      <a:pt x="136206" y="7203"/>
                    </a:cubicBezTo>
                    <a:cubicBezTo>
                      <a:pt x="128872" y="4632"/>
                      <a:pt x="83628" y="-10989"/>
                      <a:pt x="45433" y="13871"/>
                    </a:cubicBezTo>
                    <a:cubicBezTo>
                      <a:pt x="7333" y="38636"/>
                      <a:pt x="2666" y="86451"/>
                      <a:pt x="1618" y="97500"/>
                    </a:cubicBezTo>
                    <a:cubicBezTo>
                      <a:pt x="-478" y="113693"/>
                      <a:pt x="-1907" y="140458"/>
                      <a:pt x="6380" y="171605"/>
                    </a:cubicBezTo>
                    <a:cubicBezTo>
                      <a:pt x="10667" y="187512"/>
                      <a:pt x="21620" y="226755"/>
                      <a:pt x="57815" y="258473"/>
                    </a:cubicBezTo>
                    <a:cubicBezTo>
                      <a:pt x="73722" y="272379"/>
                      <a:pt x="98963" y="294477"/>
                      <a:pt x="136301" y="294287"/>
                    </a:cubicBezTo>
                    <a:cubicBezTo>
                      <a:pt x="183545" y="294001"/>
                      <a:pt x="214883" y="259235"/>
                      <a:pt x="215644" y="255044"/>
                    </a:cubicBezTo>
                    <a:cubicBezTo>
                      <a:pt x="223360" y="210943"/>
                      <a:pt x="231456" y="155603"/>
                      <a:pt x="228599" y="129219"/>
                    </a:cubicBez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/>
              <p:cNvSpPr/>
              <p:nvPr/>
            </p:nvSpPr>
            <p:spPr>
              <a:xfrm>
                <a:off x="2920854" y="1981313"/>
                <a:ext cx="108297" cy="158217"/>
              </a:xfrm>
              <a:custGeom>
                <a:avLst/>
                <a:gdLst>
                  <a:gd name="connsiteX0" fmla="*/ 3035 w 108297"/>
                  <a:gd name="connsiteY0" fmla="*/ 64306 h 158217"/>
                  <a:gd name="connsiteX1" fmla="*/ 11131 w 108297"/>
                  <a:gd name="connsiteY1" fmla="*/ 16776 h 158217"/>
                  <a:gd name="connsiteX2" fmla="*/ 89046 w 108297"/>
                  <a:gd name="connsiteY2" fmla="*/ 16014 h 158217"/>
                  <a:gd name="connsiteX3" fmla="*/ 93808 w 108297"/>
                  <a:gd name="connsiteY3" fmla="*/ 107454 h 158217"/>
                  <a:gd name="connsiteX4" fmla="*/ 95142 w 108297"/>
                  <a:gd name="connsiteY4" fmla="*/ 132886 h 158217"/>
                  <a:gd name="connsiteX5" fmla="*/ 62376 w 108297"/>
                  <a:gd name="connsiteY5" fmla="*/ 153936 h 158217"/>
                  <a:gd name="connsiteX6" fmla="*/ 46564 w 108297"/>
                  <a:gd name="connsiteY6" fmla="*/ 93453 h 158217"/>
                  <a:gd name="connsiteX7" fmla="*/ 74377 w 108297"/>
                  <a:gd name="connsiteY7" fmla="*/ 60972 h 158217"/>
                  <a:gd name="connsiteX8" fmla="*/ 66186 w 108297"/>
                  <a:gd name="connsiteY8" fmla="*/ 37731 h 158217"/>
                  <a:gd name="connsiteX9" fmla="*/ 37611 w 108297"/>
                  <a:gd name="connsiteY9" fmla="*/ 30778 h 158217"/>
                  <a:gd name="connsiteX10" fmla="*/ 3130 w 108297"/>
                  <a:gd name="connsiteY10" fmla="*/ 64306 h 15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8297" h="158217">
                    <a:moveTo>
                      <a:pt x="3035" y="64306"/>
                    </a:moveTo>
                    <a:cubicBezTo>
                      <a:pt x="-1251" y="63830"/>
                      <a:pt x="-2871" y="34779"/>
                      <a:pt x="11131" y="16776"/>
                    </a:cubicBezTo>
                    <a:cubicBezTo>
                      <a:pt x="28848" y="-6084"/>
                      <a:pt x="67138" y="-4845"/>
                      <a:pt x="89046" y="16014"/>
                    </a:cubicBezTo>
                    <a:cubicBezTo>
                      <a:pt x="111811" y="37541"/>
                      <a:pt x="115621" y="78403"/>
                      <a:pt x="93808" y="107454"/>
                    </a:cubicBezTo>
                    <a:cubicBezTo>
                      <a:pt x="93332" y="108597"/>
                      <a:pt x="88284" y="121456"/>
                      <a:pt x="95142" y="132886"/>
                    </a:cubicBezTo>
                    <a:cubicBezTo>
                      <a:pt x="101428" y="143364"/>
                      <a:pt x="80949" y="168129"/>
                      <a:pt x="62376" y="153936"/>
                    </a:cubicBezTo>
                    <a:cubicBezTo>
                      <a:pt x="43421" y="139458"/>
                      <a:pt x="38563" y="110217"/>
                      <a:pt x="46564" y="93453"/>
                    </a:cubicBezTo>
                    <a:cubicBezTo>
                      <a:pt x="54375" y="77165"/>
                      <a:pt x="72187" y="77165"/>
                      <a:pt x="74377" y="60972"/>
                    </a:cubicBezTo>
                    <a:cubicBezTo>
                      <a:pt x="75520" y="52209"/>
                      <a:pt x="71520" y="43161"/>
                      <a:pt x="66186" y="37731"/>
                    </a:cubicBezTo>
                    <a:cubicBezTo>
                      <a:pt x="56089" y="27444"/>
                      <a:pt x="41706" y="30111"/>
                      <a:pt x="37611" y="30778"/>
                    </a:cubicBezTo>
                    <a:cubicBezTo>
                      <a:pt x="14084" y="34969"/>
                      <a:pt x="5797" y="64592"/>
                      <a:pt x="3130" y="64306"/>
                    </a:cubicBezTo>
                    <a:close/>
                  </a:path>
                </a:pathLst>
              </a:custGeom>
              <a:solidFill>
                <a:srgbClr val="FA8B6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/>
              <p:cNvSpPr/>
              <p:nvPr/>
            </p:nvSpPr>
            <p:spPr>
              <a:xfrm rot="16471200">
                <a:off x="3695829" y="2104379"/>
                <a:ext cx="249842" cy="92120"/>
              </a:xfrm>
              <a:custGeom>
                <a:avLst/>
                <a:gdLst>
                  <a:gd name="connsiteX0" fmla="*/ 487490 w 487489"/>
                  <a:gd name="connsiteY0" fmla="*/ 240411 h 480822"/>
                  <a:gd name="connsiteX1" fmla="*/ 243745 w 487489"/>
                  <a:gd name="connsiteY1" fmla="*/ 480822 h 480822"/>
                  <a:gd name="connsiteX2" fmla="*/ 0 w 487489"/>
                  <a:gd name="connsiteY2" fmla="*/ 240411 h 480822"/>
                  <a:gd name="connsiteX3" fmla="*/ 243745 w 487489"/>
                  <a:gd name="connsiteY3" fmla="*/ 0 h 480822"/>
                  <a:gd name="connsiteX4" fmla="*/ 487490 w 487489"/>
                  <a:gd name="connsiteY4" fmla="*/ 240411 h 48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489" h="480822">
                    <a:moveTo>
                      <a:pt x="487490" y="240411"/>
                    </a:moveTo>
                    <a:cubicBezTo>
                      <a:pt x="487490" y="373186"/>
                      <a:pt x="378361" y="480822"/>
                      <a:pt x="243745" y="480822"/>
                    </a:cubicBezTo>
                    <a:cubicBezTo>
                      <a:pt x="109128" y="480822"/>
                      <a:pt x="0" y="373186"/>
                      <a:pt x="0" y="240411"/>
                    </a:cubicBezTo>
                    <a:cubicBezTo>
                      <a:pt x="0" y="107636"/>
                      <a:pt x="109128" y="0"/>
                      <a:pt x="243745" y="0"/>
                    </a:cubicBezTo>
                    <a:cubicBezTo>
                      <a:pt x="378361" y="0"/>
                      <a:pt x="487490" y="107636"/>
                      <a:pt x="487490" y="240411"/>
                    </a:cubicBez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9" name="任意多边形: 形状 198"/>
              <p:cNvSpPr/>
              <p:nvPr/>
            </p:nvSpPr>
            <p:spPr>
              <a:xfrm rot="21596400">
                <a:off x="3737025" y="1950602"/>
                <a:ext cx="73723" cy="133349"/>
              </a:xfrm>
              <a:custGeom>
                <a:avLst/>
                <a:gdLst>
                  <a:gd name="connsiteX0" fmla="*/ 73724 w 73723"/>
                  <a:gd name="connsiteY0" fmla="*/ 66675 h 133349"/>
                  <a:gd name="connsiteX1" fmla="*/ 36862 w 73723"/>
                  <a:gd name="connsiteY1" fmla="*/ 133350 h 133349"/>
                  <a:gd name="connsiteX2" fmla="*/ 0 w 73723"/>
                  <a:gd name="connsiteY2" fmla="*/ 66675 h 133349"/>
                  <a:gd name="connsiteX3" fmla="*/ 36862 w 73723"/>
                  <a:gd name="connsiteY3" fmla="*/ 0 h 133349"/>
                  <a:gd name="connsiteX4" fmla="*/ 73724 w 73723"/>
                  <a:gd name="connsiteY4" fmla="*/ 66675 h 133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23" h="133349">
                    <a:moveTo>
                      <a:pt x="73724" y="66675"/>
                    </a:moveTo>
                    <a:cubicBezTo>
                      <a:pt x="73724" y="103499"/>
                      <a:pt x="57220" y="133350"/>
                      <a:pt x="36862" y="133350"/>
                    </a:cubicBezTo>
                    <a:cubicBezTo>
                      <a:pt x="16504" y="133350"/>
                      <a:pt x="0" y="103499"/>
                      <a:pt x="0" y="66675"/>
                    </a:cubicBezTo>
                    <a:cubicBezTo>
                      <a:pt x="0" y="29851"/>
                      <a:pt x="16504" y="0"/>
                      <a:pt x="36862" y="0"/>
                    </a:cubicBezTo>
                    <a:cubicBezTo>
                      <a:pt x="57220" y="0"/>
                      <a:pt x="73724" y="29851"/>
                      <a:pt x="73724" y="666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/>
              <p:cNvSpPr/>
              <p:nvPr/>
            </p:nvSpPr>
            <p:spPr>
              <a:xfrm rot="21497400">
                <a:off x="3368562" y="1937230"/>
                <a:ext cx="73723" cy="133350"/>
              </a:xfrm>
              <a:custGeom>
                <a:avLst/>
                <a:gdLst>
                  <a:gd name="connsiteX0" fmla="*/ 73723 w 73723"/>
                  <a:gd name="connsiteY0" fmla="*/ 66675 h 133350"/>
                  <a:gd name="connsiteX1" fmla="*/ 36862 w 73723"/>
                  <a:gd name="connsiteY1" fmla="*/ 133350 h 133350"/>
                  <a:gd name="connsiteX2" fmla="*/ 0 w 73723"/>
                  <a:gd name="connsiteY2" fmla="*/ 66675 h 133350"/>
                  <a:gd name="connsiteX3" fmla="*/ 36862 w 73723"/>
                  <a:gd name="connsiteY3" fmla="*/ 0 h 133350"/>
                  <a:gd name="connsiteX4" fmla="*/ 73723 w 73723"/>
                  <a:gd name="connsiteY4" fmla="*/ 6667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23" h="133350">
                    <a:moveTo>
                      <a:pt x="73723" y="66675"/>
                    </a:moveTo>
                    <a:cubicBezTo>
                      <a:pt x="73723" y="103499"/>
                      <a:pt x="57220" y="133350"/>
                      <a:pt x="36862" y="133350"/>
                    </a:cubicBezTo>
                    <a:cubicBezTo>
                      <a:pt x="16504" y="133350"/>
                      <a:pt x="0" y="103499"/>
                      <a:pt x="0" y="66675"/>
                    </a:cubicBezTo>
                    <a:cubicBezTo>
                      <a:pt x="0" y="29851"/>
                      <a:pt x="16504" y="0"/>
                      <a:pt x="36862" y="0"/>
                    </a:cubicBezTo>
                    <a:cubicBezTo>
                      <a:pt x="57220" y="0"/>
                      <a:pt x="73723" y="29851"/>
                      <a:pt x="73723" y="666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/>
              <p:cNvSpPr/>
              <p:nvPr/>
            </p:nvSpPr>
            <p:spPr>
              <a:xfrm>
                <a:off x="3560008" y="1912118"/>
                <a:ext cx="136966" cy="286653"/>
              </a:xfrm>
              <a:custGeom>
                <a:avLst/>
                <a:gdLst>
                  <a:gd name="connsiteX0" fmla="*/ 30536 w 136966"/>
                  <a:gd name="connsiteY0" fmla="*/ 531 h 286653"/>
                  <a:gd name="connsiteX1" fmla="*/ 13200 w 136966"/>
                  <a:gd name="connsiteY1" fmla="*/ 254849 h 286653"/>
                  <a:gd name="connsiteX2" fmla="*/ 136835 w 136966"/>
                  <a:gd name="connsiteY2" fmla="*/ 228655 h 286653"/>
                  <a:gd name="connsiteX3" fmla="*/ 70826 w 136966"/>
                  <a:gd name="connsiteY3" fmla="*/ 142359 h 286653"/>
                  <a:gd name="connsiteX4" fmla="*/ 30536 w 136966"/>
                  <a:gd name="connsiteY4" fmla="*/ 531 h 28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966" h="286653">
                    <a:moveTo>
                      <a:pt x="30536" y="531"/>
                    </a:moveTo>
                    <a:cubicBezTo>
                      <a:pt x="19486" y="29678"/>
                      <a:pt x="-20423" y="192651"/>
                      <a:pt x="13200" y="254849"/>
                    </a:cubicBezTo>
                    <a:cubicBezTo>
                      <a:pt x="43013" y="309999"/>
                      <a:pt x="133786" y="288377"/>
                      <a:pt x="136835" y="228655"/>
                    </a:cubicBezTo>
                    <a:cubicBezTo>
                      <a:pt x="139883" y="168934"/>
                      <a:pt x="89400" y="160742"/>
                      <a:pt x="70826" y="142359"/>
                    </a:cubicBezTo>
                    <a:cubicBezTo>
                      <a:pt x="45490" y="117213"/>
                      <a:pt x="34250" y="-9184"/>
                      <a:pt x="30536" y="531"/>
                    </a:cubicBez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/>
              <p:cNvSpPr/>
              <p:nvPr/>
            </p:nvSpPr>
            <p:spPr>
              <a:xfrm>
                <a:off x="3300536" y="1811594"/>
                <a:ext cx="195758" cy="67153"/>
              </a:xfrm>
              <a:custGeom>
                <a:avLst/>
                <a:gdLst>
                  <a:gd name="connsiteX0" fmla="*/ 195710 w 195758"/>
                  <a:gd name="connsiteY0" fmla="*/ 42381 h 67153"/>
                  <a:gd name="connsiteX1" fmla="*/ 134465 w 195758"/>
                  <a:gd name="connsiteY1" fmla="*/ 5901 h 67153"/>
                  <a:gd name="connsiteX2" fmla="*/ 67 w 195758"/>
                  <a:gd name="connsiteY2" fmla="*/ 42953 h 67153"/>
                  <a:gd name="connsiteX3" fmla="*/ 97984 w 195758"/>
                  <a:gd name="connsiteY3" fmla="*/ 67146 h 67153"/>
                  <a:gd name="connsiteX4" fmla="*/ 195710 w 195758"/>
                  <a:gd name="connsiteY4" fmla="*/ 42381 h 6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58" h="67153">
                    <a:moveTo>
                      <a:pt x="195710" y="42381"/>
                    </a:moveTo>
                    <a:cubicBezTo>
                      <a:pt x="197234" y="28761"/>
                      <a:pt x="162468" y="11997"/>
                      <a:pt x="134465" y="5901"/>
                    </a:cubicBezTo>
                    <a:cubicBezTo>
                      <a:pt x="69694" y="-8291"/>
                      <a:pt x="-2505" y="2758"/>
                      <a:pt x="67" y="42953"/>
                    </a:cubicBezTo>
                    <a:cubicBezTo>
                      <a:pt x="1686" y="67432"/>
                      <a:pt x="63027" y="66861"/>
                      <a:pt x="97984" y="67146"/>
                    </a:cubicBezTo>
                    <a:cubicBezTo>
                      <a:pt x="136655" y="67432"/>
                      <a:pt x="193901" y="59336"/>
                      <a:pt x="195710" y="423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/>
              <p:cNvSpPr/>
              <p:nvPr/>
            </p:nvSpPr>
            <p:spPr>
              <a:xfrm>
                <a:off x="3691095" y="1827655"/>
                <a:ext cx="193699" cy="66458"/>
              </a:xfrm>
              <a:custGeom>
                <a:avLst/>
                <a:gdLst>
                  <a:gd name="connsiteX0" fmla="*/ 32 w 193699"/>
                  <a:gd name="connsiteY0" fmla="*/ 39655 h 66458"/>
                  <a:gd name="connsiteX1" fmla="*/ 61373 w 193699"/>
                  <a:gd name="connsiteY1" fmla="*/ 4794 h 66458"/>
                  <a:gd name="connsiteX2" fmla="*/ 193580 w 193699"/>
                  <a:gd name="connsiteY2" fmla="*/ 44322 h 66458"/>
                  <a:gd name="connsiteX3" fmla="*/ 96235 w 193699"/>
                  <a:gd name="connsiteY3" fmla="*/ 66230 h 66458"/>
                  <a:gd name="connsiteX4" fmla="*/ 32 w 193699"/>
                  <a:gd name="connsiteY4" fmla="*/ 39750 h 6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699" h="66458">
                    <a:moveTo>
                      <a:pt x="32" y="39655"/>
                    </a:moveTo>
                    <a:cubicBezTo>
                      <a:pt x="-1206" y="26130"/>
                      <a:pt x="33560" y="10318"/>
                      <a:pt x="61373" y="4794"/>
                    </a:cubicBezTo>
                    <a:cubicBezTo>
                      <a:pt x="125762" y="-7970"/>
                      <a:pt x="197009" y="4603"/>
                      <a:pt x="193580" y="44322"/>
                    </a:cubicBezTo>
                    <a:cubicBezTo>
                      <a:pt x="191485" y="68516"/>
                      <a:pt x="130811" y="66706"/>
                      <a:pt x="96235" y="66230"/>
                    </a:cubicBezTo>
                    <a:cubicBezTo>
                      <a:pt x="57944" y="65659"/>
                      <a:pt x="1556" y="56515"/>
                      <a:pt x="32" y="397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/>
              <p:cNvSpPr/>
              <p:nvPr/>
            </p:nvSpPr>
            <p:spPr>
              <a:xfrm>
                <a:off x="3372356" y="2230177"/>
                <a:ext cx="223136" cy="111097"/>
              </a:xfrm>
              <a:custGeom>
                <a:avLst/>
                <a:gdLst>
                  <a:gd name="connsiteX0" fmla="*/ 222664 w 223136"/>
                  <a:gd name="connsiteY0" fmla="*/ 33374 h 111097"/>
                  <a:gd name="connsiteX1" fmla="*/ 170658 w 223136"/>
                  <a:gd name="connsiteY1" fmla="*/ 111098 h 111097"/>
                  <a:gd name="connsiteX2" fmla="*/ 109793 w 223136"/>
                  <a:gd name="connsiteY2" fmla="*/ 73665 h 111097"/>
                  <a:gd name="connsiteX3" fmla="*/ 29878 w 223136"/>
                  <a:gd name="connsiteY3" fmla="*/ 89286 h 111097"/>
                  <a:gd name="connsiteX4" fmla="*/ 17115 w 223136"/>
                  <a:gd name="connsiteY4" fmla="*/ 1751 h 111097"/>
                  <a:gd name="connsiteX5" fmla="*/ 45594 w 223136"/>
                  <a:gd name="connsiteY5" fmla="*/ 417 h 111097"/>
                  <a:gd name="connsiteX6" fmla="*/ 114555 w 223136"/>
                  <a:gd name="connsiteY6" fmla="*/ 44232 h 111097"/>
                  <a:gd name="connsiteX7" fmla="*/ 209996 w 223136"/>
                  <a:gd name="connsiteY7" fmla="*/ 14324 h 111097"/>
                  <a:gd name="connsiteX8" fmla="*/ 222664 w 223136"/>
                  <a:gd name="connsiteY8" fmla="*/ 33279 h 111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136" h="111097">
                    <a:moveTo>
                      <a:pt x="222664" y="33374"/>
                    </a:moveTo>
                    <a:cubicBezTo>
                      <a:pt x="217521" y="58329"/>
                      <a:pt x="204662" y="90810"/>
                      <a:pt x="170658" y="111098"/>
                    </a:cubicBezTo>
                    <a:cubicBezTo>
                      <a:pt x="163419" y="97858"/>
                      <a:pt x="146845" y="79570"/>
                      <a:pt x="109793" y="73665"/>
                    </a:cubicBezTo>
                    <a:cubicBezTo>
                      <a:pt x="77122" y="68521"/>
                      <a:pt x="48928" y="78808"/>
                      <a:pt x="29878" y="89286"/>
                    </a:cubicBezTo>
                    <a:cubicBezTo>
                      <a:pt x="-1554" y="55853"/>
                      <a:pt x="-11937" y="10514"/>
                      <a:pt x="17115" y="1751"/>
                    </a:cubicBezTo>
                    <a:cubicBezTo>
                      <a:pt x="23401" y="-154"/>
                      <a:pt x="33783" y="-345"/>
                      <a:pt x="45594" y="417"/>
                    </a:cubicBezTo>
                    <a:cubicBezTo>
                      <a:pt x="58834" y="18324"/>
                      <a:pt x="82932" y="43089"/>
                      <a:pt x="114555" y="44232"/>
                    </a:cubicBezTo>
                    <a:cubicBezTo>
                      <a:pt x="151893" y="45661"/>
                      <a:pt x="192184" y="24801"/>
                      <a:pt x="209996" y="14324"/>
                    </a:cubicBezTo>
                    <a:cubicBezTo>
                      <a:pt x="220283" y="18134"/>
                      <a:pt x="224664" y="23658"/>
                      <a:pt x="222664" y="33279"/>
                    </a:cubicBezTo>
                    <a:close/>
                  </a:path>
                </a:pathLst>
              </a:custGeom>
              <a:solidFill>
                <a:srgbClr val="C35D5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/>
              <p:cNvSpPr/>
              <p:nvPr/>
            </p:nvSpPr>
            <p:spPr>
              <a:xfrm>
                <a:off x="3417855" y="2230689"/>
                <a:ext cx="164401" cy="43885"/>
              </a:xfrm>
              <a:custGeom>
                <a:avLst/>
                <a:gdLst>
                  <a:gd name="connsiteX0" fmla="*/ 164402 w 164401"/>
                  <a:gd name="connsiteY0" fmla="*/ 13907 h 43885"/>
                  <a:gd name="connsiteX1" fmla="*/ 68961 w 164401"/>
                  <a:gd name="connsiteY1" fmla="*/ 43815 h 43885"/>
                  <a:gd name="connsiteX2" fmla="*/ 0 w 164401"/>
                  <a:gd name="connsiteY2" fmla="*/ 0 h 43885"/>
                  <a:gd name="connsiteX3" fmla="*/ 68675 w 164401"/>
                  <a:gd name="connsiteY3" fmla="*/ 6953 h 43885"/>
                  <a:gd name="connsiteX4" fmla="*/ 164402 w 164401"/>
                  <a:gd name="connsiteY4" fmla="*/ 13907 h 4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01" h="43885">
                    <a:moveTo>
                      <a:pt x="164402" y="13907"/>
                    </a:moveTo>
                    <a:cubicBezTo>
                      <a:pt x="146590" y="24479"/>
                      <a:pt x="106299" y="45244"/>
                      <a:pt x="68961" y="43815"/>
                    </a:cubicBezTo>
                    <a:cubicBezTo>
                      <a:pt x="37338" y="42672"/>
                      <a:pt x="13335" y="17907"/>
                      <a:pt x="0" y="0"/>
                    </a:cubicBezTo>
                    <a:cubicBezTo>
                      <a:pt x="23336" y="1333"/>
                      <a:pt x="52578" y="6001"/>
                      <a:pt x="68675" y="6953"/>
                    </a:cubicBezTo>
                    <a:cubicBezTo>
                      <a:pt x="88297" y="8192"/>
                      <a:pt x="139637" y="4953"/>
                      <a:pt x="164402" y="139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/>
              <p:cNvSpPr/>
              <p:nvPr/>
            </p:nvSpPr>
            <p:spPr>
              <a:xfrm>
                <a:off x="3402139" y="2302440"/>
                <a:ext cx="140779" cy="54416"/>
              </a:xfrm>
              <a:custGeom>
                <a:avLst/>
                <a:gdLst>
                  <a:gd name="connsiteX0" fmla="*/ 140779 w 140779"/>
                  <a:gd name="connsiteY0" fmla="*/ 38835 h 54416"/>
                  <a:gd name="connsiteX1" fmla="*/ 82010 w 140779"/>
                  <a:gd name="connsiteY1" fmla="*/ 54361 h 54416"/>
                  <a:gd name="connsiteX2" fmla="*/ 0 w 140779"/>
                  <a:gd name="connsiteY2" fmla="*/ 17023 h 54416"/>
                  <a:gd name="connsiteX3" fmla="*/ 79915 w 140779"/>
                  <a:gd name="connsiteY3" fmla="*/ 1402 h 54416"/>
                  <a:gd name="connsiteX4" fmla="*/ 140779 w 140779"/>
                  <a:gd name="connsiteY4" fmla="*/ 38835 h 5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779" h="54416">
                    <a:moveTo>
                      <a:pt x="140779" y="38835"/>
                    </a:moveTo>
                    <a:cubicBezTo>
                      <a:pt x="126111" y="47598"/>
                      <a:pt x="107156" y="53504"/>
                      <a:pt x="82010" y="54361"/>
                    </a:cubicBezTo>
                    <a:cubicBezTo>
                      <a:pt x="49244" y="55504"/>
                      <a:pt x="20288" y="38740"/>
                      <a:pt x="0" y="17023"/>
                    </a:cubicBezTo>
                    <a:cubicBezTo>
                      <a:pt x="19050" y="6545"/>
                      <a:pt x="47244" y="-3837"/>
                      <a:pt x="79915" y="1402"/>
                    </a:cubicBezTo>
                    <a:cubicBezTo>
                      <a:pt x="116967" y="7307"/>
                      <a:pt x="133541" y="25500"/>
                      <a:pt x="140779" y="38835"/>
                    </a:cubicBezTo>
                    <a:close/>
                  </a:path>
                </a:pathLst>
              </a:custGeom>
              <a:solidFill>
                <a:srgbClr val="ED694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/>
              <p:cNvSpPr/>
              <p:nvPr/>
            </p:nvSpPr>
            <p:spPr>
              <a:xfrm>
                <a:off x="3165634" y="1749296"/>
                <a:ext cx="411480" cy="411479"/>
              </a:xfrm>
              <a:custGeom>
                <a:avLst/>
                <a:gdLst>
                  <a:gd name="connsiteX0" fmla="*/ 411480 w 411480"/>
                  <a:gd name="connsiteY0" fmla="*/ 205740 h 411479"/>
                  <a:gd name="connsiteX1" fmla="*/ 205740 w 411480"/>
                  <a:gd name="connsiteY1" fmla="*/ 411480 h 411479"/>
                  <a:gd name="connsiteX2" fmla="*/ 0 w 411480"/>
                  <a:gd name="connsiteY2" fmla="*/ 205740 h 411479"/>
                  <a:gd name="connsiteX3" fmla="*/ 205740 w 411480"/>
                  <a:gd name="connsiteY3" fmla="*/ 0 h 411479"/>
                  <a:gd name="connsiteX4" fmla="*/ 411480 w 411480"/>
                  <a:gd name="connsiteY4" fmla="*/ 205740 h 411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480" h="411479">
                    <a:moveTo>
                      <a:pt x="411480" y="205740"/>
                    </a:moveTo>
                    <a:cubicBezTo>
                      <a:pt x="411480" y="319367"/>
                      <a:pt x="319367" y="411480"/>
                      <a:pt x="205740" y="411480"/>
                    </a:cubicBezTo>
                    <a:cubicBezTo>
                      <a:pt x="92113" y="411480"/>
                      <a:pt x="0" y="319367"/>
                      <a:pt x="0" y="205740"/>
                    </a:cubicBezTo>
                    <a:cubicBezTo>
                      <a:pt x="0" y="92113"/>
                      <a:pt x="92113" y="0"/>
                      <a:pt x="205740" y="0"/>
                    </a:cubicBezTo>
                    <a:cubicBezTo>
                      <a:pt x="319367" y="0"/>
                      <a:pt x="411480" y="92113"/>
                      <a:pt x="411480" y="205740"/>
                    </a:cubicBezTo>
                    <a:close/>
                  </a:path>
                </a:pathLst>
              </a:custGeom>
              <a:noFill/>
              <a:ln w="20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/>
              <p:cNvSpPr/>
              <p:nvPr/>
            </p:nvSpPr>
            <p:spPr>
              <a:xfrm>
                <a:off x="3647027" y="1782729"/>
                <a:ext cx="411480" cy="411479"/>
              </a:xfrm>
              <a:custGeom>
                <a:avLst/>
                <a:gdLst>
                  <a:gd name="connsiteX0" fmla="*/ 411480 w 411480"/>
                  <a:gd name="connsiteY0" fmla="*/ 205740 h 411479"/>
                  <a:gd name="connsiteX1" fmla="*/ 205740 w 411480"/>
                  <a:gd name="connsiteY1" fmla="*/ 411480 h 411479"/>
                  <a:gd name="connsiteX2" fmla="*/ 0 w 411480"/>
                  <a:gd name="connsiteY2" fmla="*/ 205740 h 411479"/>
                  <a:gd name="connsiteX3" fmla="*/ 205740 w 411480"/>
                  <a:gd name="connsiteY3" fmla="*/ 0 h 411479"/>
                  <a:gd name="connsiteX4" fmla="*/ 411480 w 411480"/>
                  <a:gd name="connsiteY4" fmla="*/ 205740 h 411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480" h="411479">
                    <a:moveTo>
                      <a:pt x="411480" y="205740"/>
                    </a:moveTo>
                    <a:cubicBezTo>
                      <a:pt x="411480" y="319367"/>
                      <a:pt x="319367" y="411480"/>
                      <a:pt x="205740" y="411480"/>
                    </a:cubicBezTo>
                    <a:cubicBezTo>
                      <a:pt x="92113" y="411480"/>
                      <a:pt x="0" y="319367"/>
                      <a:pt x="0" y="205740"/>
                    </a:cubicBezTo>
                    <a:cubicBezTo>
                      <a:pt x="0" y="92113"/>
                      <a:pt x="92113" y="0"/>
                      <a:pt x="205740" y="0"/>
                    </a:cubicBezTo>
                    <a:cubicBezTo>
                      <a:pt x="319367" y="0"/>
                      <a:pt x="411480" y="92113"/>
                      <a:pt x="411480" y="205740"/>
                    </a:cubicBezTo>
                    <a:close/>
                  </a:path>
                </a:pathLst>
              </a:custGeom>
              <a:noFill/>
              <a:ln w="20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/>
              <p:cNvSpPr/>
              <p:nvPr/>
            </p:nvSpPr>
            <p:spPr>
              <a:xfrm>
                <a:off x="3575590" y="1941795"/>
                <a:ext cx="76390" cy="12288"/>
              </a:xfrm>
              <a:custGeom>
                <a:avLst/>
                <a:gdLst>
                  <a:gd name="connsiteX0" fmla="*/ 0 w 76390"/>
                  <a:gd name="connsiteY0" fmla="*/ 10669 h 12288"/>
                  <a:gd name="connsiteX1" fmla="*/ 76390 w 76390"/>
                  <a:gd name="connsiteY1" fmla="*/ 12288 h 1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390" h="12288">
                    <a:moveTo>
                      <a:pt x="0" y="10669"/>
                    </a:moveTo>
                    <a:cubicBezTo>
                      <a:pt x="0" y="10669"/>
                      <a:pt x="37433" y="-14382"/>
                      <a:pt x="76390" y="12288"/>
                    </a:cubicBezTo>
                  </a:path>
                </a:pathLst>
              </a:custGeom>
              <a:noFill/>
              <a:ln w="20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/>
              <p:cNvSpPr/>
              <p:nvPr/>
            </p:nvSpPr>
            <p:spPr>
              <a:xfrm>
                <a:off x="1858879" y="5069425"/>
                <a:ext cx="2463619" cy="810006"/>
              </a:xfrm>
              <a:custGeom>
                <a:avLst/>
                <a:gdLst>
                  <a:gd name="connsiteX0" fmla="*/ 2188675 w 2463619"/>
                  <a:gd name="connsiteY0" fmla="*/ 810006 h 810006"/>
                  <a:gd name="connsiteX1" fmla="*/ 275483 w 2463619"/>
                  <a:gd name="connsiteY1" fmla="*/ 810006 h 810006"/>
                  <a:gd name="connsiteX2" fmla="*/ 412643 w 2463619"/>
                  <a:gd name="connsiteY2" fmla="*/ 75914 h 810006"/>
                  <a:gd name="connsiteX3" fmla="*/ 448076 w 2463619"/>
                  <a:gd name="connsiteY3" fmla="*/ 59912 h 810006"/>
                  <a:gd name="connsiteX4" fmla="*/ 2004747 w 2463619"/>
                  <a:gd name="connsiteY4" fmla="*/ 0 h 810006"/>
                  <a:gd name="connsiteX5" fmla="*/ 2088281 w 2463619"/>
                  <a:gd name="connsiteY5" fmla="*/ 50197 h 810006"/>
                  <a:gd name="connsiteX6" fmla="*/ 2092758 w 2463619"/>
                  <a:gd name="connsiteY6" fmla="*/ 53149 h 810006"/>
                  <a:gd name="connsiteX7" fmla="*/ 2188675 w 2463619"/>
                  <a:gd name="connsiteY7" fmla="*/ 810006 h 81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63619" h="810006">
                    <a:moveTo>
                      <a:pt x="2188675" y="810006"/>
                    </a:moveTo>
                    <a:lnTo>
                      <a:pt x="275483" y="810006"/>
                    </a:lnTo>
                    <a:cubicBezTo>
                      <a:pt x="-149713" y="766762"/>
                      <a:pt x="-66274" y="298609"/>
                      <a:pt x="412643" y="75914"/>
                    </a:cubicBezTo>
                    <a:cubicBezTo>
                      <a:pt x="424168" y="70294"/>
                      <a:pt x="435979" y="65056"/>
                      <a:pt x="448076" y="59912"/>
                    </a:cubicBezTo>
                    <a:lnTo>
                      <a:pt x="2004747" y="0"/>
                    </a:lnTo>
                    <a:cubicBezTo>
                      <a:pt x="2031608" y="14764"/>
                      <a:pt x="2059801" y="31528"/>
                      <a:pt x="2088281" y="50197"/>
                    </a:cubicBezTo>
                    <a:cubicBezTo>
                      <a:pt x="2089805" y="51149"/>
                      <a:pt x="2091234" y="52102"/>
                      <a:pt x="2092758" y="53149"/>
                    </a:cubicBezTo>
                    <a:cubicBezTo>
                      <a:pt x="2383461" y="244792"/>
                      <a:pt x="2708644" y="618649"/>
                      <a:pt x="2188675" y="8100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/>
              <p:cNvSpPr/>
              <p:nvPr/>
            </p:nvSpPr>
            <p:spPr>
              <a:xfrm>
                <a:off x="3260220" y="2916485"/>
                <a:ext cx="1567621" cy="2175609"/>
              </a:xfrm>
              <a:custGeom>
                <a:avLst/>
                <a:gdLst>
                  <a:gd name="connsiteX0" fmla="*/ 1567621 w 1567621"/>
                  <a:gd name="connsiteY0" fmla="*/ 1656688 h 2175609"/>
                  <a:gd name="connsiteX1" fmla="*/ 1005456 w 1567621"/>
                  <a:gd name="connsiteY1" fmla="*/ 2175610 h 2175609"/>
                  <a:gd name="connsiteX2" fmla="*/ 14094 w 1567621"/>
                  <a:gd name="connsiteY2" fmla="*/ 517212 h 2175609"/>
                  <a:gd name="connsiteX3" fmla="*/ 263459 w 1567621"/>
                  <a:gd name="connsiteY3" fmla="*/ 37914 h 2175609"/>
                  <a:gd name="connsiteX4" fmla="*/ 484534 w 1567621"/>
                  <a:gd name="connsiteY4" fmla="*/ 9339 h 2175609"/>
                  <a:gd name="connsiteX5" fmla="*/ 722945 w 1567621"/>
                  <a:gd name="connsiteY5" fmla="*/ 184409 h 2175609"/>
                  <a:gd name="connsiteX6" fmla="*/ 1567526 w 1567621"/>
                  <a:gd name="connsiteY6" fmla="*/ 1656783 h 217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7621" h="2175609">
                    <a:moveTo>
                      <a:pt x="1567621" y="1656688"/>
                    </a:moveTo>
                    <a:lnTo>
                      <a:pt x="1005456" y="2175610"/>
                    </a:lnTo>
                    <a:cubicBezTo>
                      <a:pt x="822004" y="1985872"/>
                      <a:pt x="141634" y="985080"/>
                      <a:pt x="14094" y="517212"/>
                    </a:cubicBezTo>
                    <a:cubicBezTo>
                      <a:pt x="-40484" y="316901"/>
                      <a:pt x="67815" y="107733"/>
                      <a:pt x="263459" y="37914"/>
                    </a:cubicBezTo>
                    <a:cubicBezTo>
                      <a:pt x="344611" y="9053"/>
                      <a:pt x="406334" y="-13426"/>
                      <a:pt x="484534" y="9339"/>
                    </a:cubicBezTo>
                    <a:cubicBezTo>
                      <a:pt x="569592" y="34199"/>
                      <a:pt x="669604" y="108209"/>
                      <a:pt x="722945" y="184409"/>
                    </a:cubicBezTo>
                    <a:lnTo>
                      <a:pt x="1567526" y="165678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/>
              <p:cNvSpPr/>
              <p:nvPr/>
            </p:nvSpPr>
            <p:spPr>
              <a:xfrm>
                <a:off x="2022538" y="5200585"/>
                <a:ext cx="2222277" cy="1231106"/>
              </a:xfrm>
              <a:custGeom>
                <a:avLst/>
                <a:gdLst>
                  <a:gd name="connsiteX0" fmla="*/ 0 w 2222277"/>
                  <a:gd name="connsiteY0" fmla="*/ 1231106 h 1231106"/>
                  <a:gd name="connsiteX1" fmla="*/ 2222278 w 2222277"/>
                  <a:gd name="connsiteY1" fmla="*/ 1231106 h 1231106"/>
                  <a:gd name="connsiteX2" fmla="*/ 1798415 w 2222277"/>
                  <a:gd name="connsiteY2" fmla="*/ 80867 h 1231106"/>
                  <a:gd name="connsiteX3" fmla="*/ 441198 w 2222277"/>
                  <a:gd name="connsiteY3" fmla="*/ 0 h 1231106"/>
                  <a:gd name="connsiteX4" fmla="*/ 0 w 2222277"/>
                  <a:gd name="connsiteY4" fmla="*/ 1231106 h 1231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277" h="1231106">
                    <a:moveTo>
                      <a:pt x="0" y="1231106"/>
                    </a:moveTo>
                    <a:lnTo>
                      <a:pt x="2222278" y="1231106"/>
                    </a:lnTo>
                    <a:cubicBezTo>
                      <a:pt x="2079212" y="480536"/>
                      <a:pt x="1798415" y="80867"/>
                      <a:pt x="1798415" y="80867"/>
                    </a:cubicBezTo>
                    <a:lnTo>
                      <a:pt x="441198" y="0"/>
                    </a:lnTo>
                    <a:cubicBezTo>
                      <a:pt x="119158" y="317468"/>
                      <a:pt x="26003" y="880396"/>
                      <a:pt x="0" y="123110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/>
              <p:cNvSpPr/>
              <p:nvPr/>
            </p:nvSpPr>
            <p:spPr>
              <a:xfrm>
                <a:off x="3970831" y="4592699"/>
                <a:ext cx="880917" cy="549594"/>
              </a:xfrm>
              <a:custGeom>
                <a:avLst/>
                <a:gdLst>
                  <a:gd name="connsiteX0" fmla="*/ 880918 w 880917"/>
                  <a:gd name="connsiteY0" fmla="*/ 160115 h 549594"/>
                  <a:gd name="connsiteX1" fmla="*/ 18810 w 880917"/>
                  <a:gd name="connsiteY1" fmla="*/ 0 h 549594"/>
                  <a:gd name="connsiteX2" fmla="*/ 880918 w 880917"/>
                  <a:gd name="connsiteY2" fmla="*/ 160115 h 549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0917" h="549594">
                    <a:moveTo>
                      <a:pt x="880918" y="160115"/>
                    </a:moveTo>
                    <a:cubicBezTo>
                      <a:pt x="815577" y="679704"/>
                      <a:pt x="-145210" y="730091"/>
                      <a:pt x="18810" y="0"/>
                    </a:cubicBezTo>
                    <a:lnTo>
                      <a:pt x="880918" y="16011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/>
              <p:cNvSpPr/>
              <p:nvPr/>
            </p:nvSpPr>
            <p:spPr>
              <a:xfrm rot="18182399">
                <a:off x="4759857" y="3102270"/>
                <a:ext cx="299084" cy="272510"/>
              </a:xfrm>
              <a:custGeom>
                <a:avLst/>
                <a:gdLst>
                  <a:gd name="connsiteX0" fmla="*/ 234029 w 299084"/>
                  <a:gd name="connsiteY0" fmla="*/ 0 h 272510"/>
                  <a:gd name="connsiteX1" fmla="*/ 299085 w 299084"/>
                  <a:gd name="connsiteY1" fmla="*/ 65056 h 272510"/>
                  <a:gd name="connsiteX2" fmla="*/ 299085 w 299084"/>
                  <a:gd name="connsiteY2" fmla="*/ 207455 h 272510"/>
                  <a:gd name="connsiteX3" fmla="*/ 234029 w 299084"/>
                  <a:gd name="connsiteY3" fmla="*/ 272510 h 272510"/>
                  <a:gd name="connsiteX4" fmla="*/ 65056 w 299084"/>
                  <a:gd name="connsiteY4" fmla="*/ 272510 h 272510"/>
                  <a:gd name="connsiteX5" fmla="*/ 0 w 299084"/>
                  <a:gd name="connsiteY5" fmla="*/ 207455 h 272510"/>
                  <a:gd name="connsiteX6" fmla="*/ 0 w 299084"/>
                  <a:gd name="connsiteY6" fmla="*/ 65056 h 272510"/>
                  <a:gd name="connsiteX7" fmla="*/ 65056 w 299084"/>
                  <a:gd name="connsiteY7" fmla="*/ 0 h 27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084" h="272510">
                    <a:moveTo>
                      <a:pt x="234029" y="0"/>
                    </a:moveTo>
                    <a:cubicBezTo>
                      <a:pt x="269958" y="0"/>
                      <a:pt x="299085" y="29127"/>
                      <a:pt x="299085" y="65056"/>
                    </a:cubicBezTo>
                    <a:lnTo>
                      <a:pt x="299085" y="207455"/>
                    </a:lnTo>
                    <a:cubicBezTo>
                      <a:pt x="299085" y="243384"/>
                      <a:pt x="269958" y="272510"/>
                      <a:pt x="234029" y="272510"/>
                    </a:cubicBezTo>
                    <a:lnTo>
                      <a:pt x="65056" y="272510"/>
                    </a:lnTo>
                    <a:cubicBezTo>
                      <a:pt x="29127" y="272510"/>
                      <a:pt x="0" y="243384"/>
                      <a:pt x="0" y="207455"/>
                    </a:cubicBezTo>
                    <a:lnTo>
                      <a:pt x="0" y="65056"/>
                    </a:lnTo>
                    <a:cubicBezTo>
                      <a:pt x="0" y="29127"/>
                      <a:pt x="29127" y="0"/>
                      <a:pt x="65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/>
              <p:cNvSpPr/>
              <p:nvPr/>
            </p:nvSpPr>
            <p:spPr>
              <a:xfrm>
                <a:off x="4178903" y="3026503"/>
                <a:ext cx="1125283" cy="1876469"/>
              </a:xfrm>
              <a:custGeom>
                <a:avLst/>
                <a:gdLst>
                  <a:gd name="connsiteX0" fmla="*/ 1125283 w 1125283"/>
                  <a:gd name="connsiteY0" fmla="*/ 0 h 1876469"/>
                  <a:gd name="connsiteX1" fmla="*/ 745331 w 1125283"/>
                  <a:gd name="connsiteY1" fmla="*/ 1680877 h 1876469"/>
                  <a:gd name="connsiteX2" fmla="*/ 681228 w 1125283"/>
                  <a:gd name="connsiteY2" fmla="*/ 1761268 h 1876469"/>
                  <a:gd name="connsiteX3" fmla="*/ 0 w 1125283"/>
                  <a:gd name="connsiteY3" fmla="*/ 1609820 h 1876469"/>
                  <a:gd name="connsiteX4" fmla="*/ 224123 w 1125283"/>
                  <a:gd name="connsiteY4" fmla="*/ 1150525 h 1876469"/>
                  <a:gd name="connsiteX5" fmla="*/ 728948 w 1125283"/>
                  <a:gd name="connsiteY5" fmla="*/ 116110 h 1876469"/>
                  <a:gd name="connsiteX6" fmla="*/ 1125188 w 1125283"/>
                  <a:gd name="connsiteY6" fmla="*/ 0 h 1876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5283" h="1876469">
                    <a:moveTo>
                      <a:pt x="1125283" y="0"/>
                    </a:moveTo>
                    <a:cubicBezTo>
                      <a:pt x="953643" y="234887"/>
                      <a:pt x="1079468" y="1140905"/>
                      <a:pt x="745331" y="1680877"/>
                    </a:cubicBezTo>
                    <a:cubicBezTo>
                      <a:pt x="726567" y="1711166"/>
                      <a:pt x="704850" y="1737931"/>
                      <a:pt x="681228" y="1761268"/>
                    </a:cubicBezTo>
                    <a:cubicBezTo>
                      <a:pt x="476917" y="1960531"/>
                      <a:pt x="113062" y="1895761"/>
                      <a:pt x="0" y="1609820"/>
                    </a:cubicBezTo>
                    <a:lnTo>
                      <a:pt x="224123" y="1150525"/>
                    </a:lnTo>
                    <a:lnTo>
                      <a:pt x="728948" y="116110"/>
                    </a:lnTo>
                    <a:lnTo>
                      <a:pt x="1125188" y="0"/>
                    </a:ln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/>
              <p:cNvSpPr/>
              <p:nvPr/>
            </p:nvSpPr>
            <p:spPr>
              <a:xfrm>
                <a:off x="4809458" y="3146899"/>
                <a:ext cx="426910" cy="376808"/>
              </a:xfrm>
              <a:custGeom>
                <a:avLst/>
                <a:gdLst>
                  <a:gd name="connsiteX0" fmla="*/ 80677 w 426910"/>
                  <a:gd name="connsiteY0" fmla="*/ 0 h 376808"/>
                  <a:gd name="connsiteX1" fmla="*/ 426911 w 426910"/>
                  <a:gd name="connsiteY1" fmla="*/ 239649 h 376808"/>
                  <a:gd name="connsiteX2" fmla="*/ 400050 w 426910"/>
                  <a:gd name="connsiteY2" fmla="*/ 376809 h 376808"/>
                  <a:gd name="connsiteX3" fmla="*/ 0 w 426910"/>
                  <a:gd name="connsiteY3" fmla="*/ 140875 h 376808"/>
                  <a:gd name="connsiteX4" fmla="*/ 80677 w 426910"/>
                  <a:gd name="connsiteY4" fmla="*/ 0 h 376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910" h="376808">
                    <a:moveTo>
                      <a:pt x="80677" y="0"/>
                    </a:moveTo>
                    <a:lnTo>
                      <a:pt x="426911" y="239649"/>
                    </a:lnTo>
                    <a:lnTo>
                      <a:pt x="400050" y="376809"/>
                    </a:lnTo>
                    <a:lnTo>
                      <a:pt x="0" y="140875"/>
                    </a:lnTo>
                    <a:lnTo>
                      <a:pt x="8067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6"/>
              <p:cNvSpPr/>
              <p:nvPr/>
            </p:nvSpPr>
            <p:spPr>
              <a:xfrm>
                <a:off x="2130647" y="2663975"/>
                <a:ext cx="2004059" cy="3031909"/>
              </a:xfrm>
              <a:custGeom>
                <a:avLst/>
                <a:gdLst>
                  <a:gd name="connsiteX0" fmla="*/ 2004060 w 2004059"/>
                  <a:gd name="connsiteY0" fmla="*/ 3028386 h 3031909"/>
                  <a:gd name="connsiteX1" fmla="*/ 533972 w 2004059"/>
                  <a:gd name="connsiteY1" fmla="*/ 3030957 h 3031909"/>
                  <a:gd name="connsiteX2" fmla="*/ 0 w 2004059"/>
                  <a:gd name="connsiteY2" fmla="*/ 3031910 h 3031909"/>
                  <a:gd name="connsiteX3" fmla="*/ 182118 w 2004059"/>
                  <a:gd name="connsiteY3" fmla="*/ 2484508 h 3031909"/>
                  <a:gd name="connsiteX4" fmla="*/ 304514 w 2004059"/>
                  <a:gd name="connsiteY4" fmla="*/ 1634687 h 3031909"/>
                  <a:gd name="connsiteX5" fmla="*/ 276701 w 2004059"/>
                  <a:gd name="connsiteY5" fmla="*/ 1123862 h 3031909"/>
                  <a:gd name="connsiteX6" fmla="*/ 276701 w 2004059"/>
                  <a:gd name="connsiteY6" fmla="*/ 168504 h 3031909"/>
                  <a:gd name="connsiteX7" fmla="*/ 1072229 w 2004059"/>
                  <a:gd name="connsiteY7" fmla="*/ 13628 h 3031909"/>
                  <a:gd name="connsiteX8" fmla="*/ 1337596 w 2004059"/>
                  <a:gd name="connsiteY8" fmla="*/ 128023 h 3031909"/>
                  <a:gd name="connsiteX9" fmla="*/ 1419415 w 2004059"/>
                  <a:gd name="connsiteY9" fmla="*/ 281280 h 3031909"/>
                  <a:gd name="connsiteX10" fmla="*/ 1429322 w 2004059"/>
                  <a:gd name="connsiteY10" fmla="*/ 167552 h 3031909"/>
                  <a:gd name="connsiteX11" fmla="*/ 1655350 w 2004059"/>
                  <a:gd name="connsiteY11" fmla="*/ 264992 h 3031909"/>
                  <a:gd name="connsiteX12" fmla="*/ 1843469 w 2004059"/>
                  <a:gd name="connsiteY12" fmla="*/ 961842 h 3031909"/>
                  <a:gd name="connsiteX13" fmla="*/ 1857661 w 2004059"/>
                  <a:gd name="connsiteY13" fmla="*/ 2458790 h 3031909"/>
                  <a:gd name="connsiteX14" fmla="*/ 1860232 w 2004059"/>
                  <a:gd name="connsiteY14" fmla="*/ 2468506 h 3031909"/>
                  <a:gd name="connsiteX15" fmla="*/ 2004060 w 2004059"/>
                  <a:gd name="connsiteY15" fmla="*/ 3028386 h 303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4059" h="3031909">
                    <a:moveTo>
                      <a:pt x="2004060" y="3028386"/>
                    </a:moveTo>
                    <a:lnTo>
                      <a:pt x="533972" y="3030957"/>
                    </a:lnTo>
                    <a:lnTo>
                      <a:pt x="0" y="3031910"/>
                    </a:lnTo>
                    <a:cubicBezTo>
                      <a:pt x="0" y="3031910"/>
                      <a:pt x="97346" y="2796071"/>
                      <a:pt x="182118" y="2484508"/>
                    </a:cubicBezTo>
                    <a:cubicBezTo>
                      <a:pt x="253365" y="2222761"/>
                      <a:pt x="315849" y="1907864"/>
                      <a:pt x="304514" y="1634687"/>
                    </a:cubicBezTo>
                    <a:cubicBezTo>
                      <a:pt x="297942" y="1471429"/>
                      <a:pt x="276511" y="1299788"/>
                      <a:pt x="276701" y="1123862"/>
                    </a:cubicBezTo>
                    <a:cubicBezTo>
                      <a:pt x="276892" y="1012134"/>
                      <a:pt x="183451" y="239656"/>
                      <a:pt x="276701" y="168504"/>
                    </a:cubicBezTo>
                    <a:cubicBezTo>
                      <a:pt x="491585" y="4674"/>
                      <a:pt x="1109377" y="-21424"/>
                      <a:pt x="1072229" y="13628"/>
                    </a:cubicBezTo>
                    <a:lnTo>
                      <a:pt x="1337596" y="128023"/>
                    </a:lnTo>
                    <a:lnTo>
                      <a:pt x="1419415" y="281280"/>
                    </a:lnTo>
                    <a:lnTo>
                      <a:pt x="1429322" y="167552"/>
                    </a:lnTo>
                    <a:lnTo>
                      <a:pt x="1655350" y="264992"/>
                    </a:lnTo>
                    <a:cubicBezTo>
                      <a:pt x="1682401" y="357861"/>
                      <a:pt x="1836134" y="747243"/>
                      <a:pt x="1843469" y="961842"/>
                    </a:cubicBezTo>
                    <a:cubicBezTo>
                      <a:pt x="1851470" y="1194537"/>
                      <a:pt x="1857661" y="2458790"/>
                      <a:pt x="1857661" y="2458790"/>
                    </a:cubicBezTo>
                    <a:lnTo>
                      <a:pt x="1860232" y="2468506"/>
                    </a:lnTo>
                    <a:lnTo>
                      <a:pt x="2004060" y="3028386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/>
              <p:cNvSpPr/>
              <p:nvPr/>
            </p:nvSpPr>
            <p:spPr>
              <a:xfrm>
                <a:off x="1858974" y="3283393"/>
                <a:ext cx="2092757" cy="2596229"/>
              </a:xfrm>
              <a:custGeom>
                <a:avLst/>
                <a:gdLst>
                  <a:gd name="connsiteX0" fmla="*/ 2092663 w 2092757"/>
                  <a:gd name="connsiteY0" fmla="*/ 1839278 h 2596229"/>
                  <a:gd name="connsiteX1" fmla="*/ 2090758 w 2092757"/>
                  <a:gd name="connsiteY1" fmla="*/ 1846136 h 2596229"/>
                  <a:gd name="connsiteX2" fmla="*/ 817837 w 2092757"/>
                  <a:gd name="connsiteY2" fmla="*/ 2227802 h 2596229"/>
                  <a:gd name="connsiteX3" fmla="*/ 764497 w 2092757"/>
                  <a:gd name="connsiteY3" fmla="*/ 2408587 h 2596229"/>
                  <a:gd name="connsiteX4" fmla="*/ 727730 w 2092757"/>
                  <a:gd name="connsiteY4" fmla="*/ 2532984 h 2596229"/>
                  <a:gd name="connsiteX5" fmla="*/ 629432 w 2092757"/>
                  <a:gd name="connsiteY5" fmla="*/ 2596229 h 2596229"/>
                  <a:gd name="connsiteX6" fmla="*/ 275483 w 2092757"/>
                  <a:gd name="connsiteY6" fmla="*/ 2596229 h 2596229"/>
                  <a:gd name="connsiteX7" fmla="*/ 412643 w 2092757"/>
                  <a:gd name="connsiteY7" fmla="*/ 1862138 h 2596229"/>
                  <a:gd name="connsiteX8" fmla="*/ 535039 w 2092757"/>
                  <a:gd name="connsiteY8" fmla="*/ 1012317 h 2596229"/>
                  <a:gd name="connsiteX9" fmla="*/ 507226 w 2092757"/>
                  <a:gd name="connsiteY9" fmla="*/ 501491 h 2596229"/>
                  <a:gd name="connsiteX10" fmla="*/ 992144 w 2092757"/>
                  <a:gd name="connsiteY10" fmla="*/ 0 h 2596229"/>
                  <a:gd name="connsiteX11" fmla="*/ 988715 w 2092757"/>
                  <a:gd name="connsiteY11" fmla="*/ 335566 h 2596229"/>
                  <a:gd name="connsiteX12" fmla="*/ 1815199 w 2092757"/>
                  <a:gd name="connsiteY12" fmla="*/ 1326261 h 2596229"/>
                  <a:gd name="connsiteX13" fmla="*/ 1815199 w 2092757"/>
                  <a:gd name="connsiteY13" fmla="*/ 1326261 h 2596229"/>
                  <a:gd name="connsiteX14" fmla="*/ 1993888 w 2092757"/>
                  <a:gd name="connsiteY14" fmla="*/ 1468946 h 2596229"/>
                  <a:gd name="connsiteX15" fmla="*/ 2088281 w 2092757"/>
                  <a:gd name="connsiteY15" fmla="*/ 1836515 h 2596229"/>
                  <a:gd name="connsiteX16" fmla="*/ 2092758 w 2092757"/>
                  <a:gd name="connsiteY16" fmla="*/ 1839468 h 259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92757" h="2596229">
                    <a:moveTo>
                      <a:pt x="2092663" y="1839278"/>
                    </a:moveTo>
                    <a:lnTo>
                      <a:pt x="2090758" y="1846136"/>
                    </a:lnTo>
                    <a:lnTo>
                      <a:pt x="817837" y="2227802"/>
                    </a:lnTo>
                    <a:lnTo>
                      <a:pt x="764497" y="2408587"/>
                    </a:lnTo>
                    <a:lnTo>
                      <a:pt x="727730" y="2532984"/>
                    </a:lnTo>
                    <a:lnTo>
                      <a:pt x="629432" y="2596229"/>
                    </a:lnTo>
                    <a:lnTo>
                      <a:pt x="275483" y="2596229"/>
                    </a:lnTo>
                    <a:cubicBezTo>
                      <a:pt x="-149713" y="2552986"/>
                      <a:pt x="-66274" y="2084832"/>
                      <a:pt x="412643" y="1862138"/>
                    </a:cubicBezTo>
                    <a:cubicBezTo>
                      <a:pt x="483890" y="1600390"/>
                      <a:pt x="546374" y="1285494"/>
                      <a:pt x="535039" y="1012317"/>
                    </a:cubicBezTo>
                    <a:cubicBezTo>
                      <a:pt x="528467" y="849058"/>
                      <a:pt x="507036" y="677418"/>
                      <a:pt x="507226" y="501491"/>
                    </a:cubicBezTo>
                    <a:lnTo>
                      <a:pt x="992144" y="0"/>
                    </a:lnTo>
                    <a:lnTo>
                      <a:pt x="988715" y="335566"/>
                    </a:lnTo>
                    <a:cubicBezTo>
                      <a:pt x="983667" y="823913"/>
                      <a:pt x="1333901" y="1243679"/>
                      <a:pt x="1815199" y="1326261"/>
                    </a:cubicBezTo>
                    <a:lnTo>
                      <a:pt x="1815199" y="1326261"/>
                    </a:lnTo>
                    <a:cubicBezTo>
                      <a:pt x="1815199" y="1326261"/>
                      <a:pt x="1993888" y="1468946"/>
                      <a:pt x="1993888" y="1468946"/>
                    </a:cubicBezTo>
                    <a:lnTo>
                      <a:pt x="2088281" y="1836515"/>
                    </a:lnTo>
                    <a:cubicBezTo>
                      <a:pt x="2089805" y="1837468"/>
                      <a:pt x="2091234" y="1838420"/>
                      <a:pt x="2092758" y="1839468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/>
              <p:cNvSpPr/>
              <p:nvPr/>
            </p:nvSpPr>
            <p:spPr>
              <a:xfrm>
                <a:off x="2160936" y="4370932"/>
                <a:ext cx="551203" cy="406075"/>
              </a:xfrm>
              <a:custGeom>
                <a:avLst/>
                <a:gdLst>
                  <a:gd name="connsiteX0" fmla="*/ 31147 w 551203"/>
                  <a:gd name="connsiteY0" fmla="*/ 19075 h 406075"/>
                  <a:gd name="connsiteX1" fmla="*/ 505778 w 551203"/>
                  <a:gd name="connsiteY1" fmla="*/ 376262 h 406075"/>
                  <a:gd name="connsiteX2" fmla="*/ 0 w 551203"/>
                  <a:gd name="connsiteY2" fmla="*/ 406075 h 406075"/>
                  <a:gd name="connsiteX3" fmla="*/ 31052 w 551203"/>
                  <a:gd name="connsiteY3" fmla="*/ 19075 h 40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203" h="406075">
                    <a:moveTo>
                      <a:pt x="31147" y="19075"/>
                    </a:moveTo>
                    <a:cubicBezTo>
                      <a:pt x="363474" y="-45219"/>
                      <a:pt x="669322" y="47935"/>
                      <a:pt x="505778" y="376262"/>
                    </a:cubicBezTo>
                    <a:lnTo>
                      <a:pt x="0" y="406075"/>
                    </a:lnTo>
                    <a:lnTo>
                      <a:pt x="31052" y="1907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9"/>
              <p:cNvSpPr/>
              <p:nvPr/>
            </p:nvSpPr>
            <p:spPr>
              <a:xfrm>
                <a:off x="1471488" y="4466207"/>
                <a:ext cx="646300" cy="910599"/>
              </a:xfrm>
              <a:custGeom>
                <a:avLst/>
                <a:gdLst>
                  <a:gd name="connsiteX0" fmla="*/ 646301 w 646300"/>
                  <a:gd name="connsiteY0" fmla="*/ 874681 h 910599"/>
                  <a:gd name="connsiteX1" fmla="*/ 428178 w 646300"/>
                  <a:gd name="connsiteY1" fmla="*/ 0 h 910599"/>
                  <a:gd name="connsiteX2" fmla="*/ 646301 w 646300"/>
                  <a:gd name="connsiteY2" fmla="*/ 874681 h 91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300" h="910599">
                    <a:moveTo>
                      <a:pt x="646301" y="874681"/>
                    </a:moveTo>
                    <a:cubicBezTo>
                      <a:pt x="-251145" y="1106710"/>
                      <a:pt x="-106079" y="144209"/>
                      <a:pt x="428178" y="0"/>
                    </a:cubicBezTo>
                    <a:lnTo>
                      <a:pt x="646301" y="874681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20"/>
              <p:cNvSpPr/>
              <p:nvPr/>
            </p:nvSpPr>
            <p:spPr>
              <a:xfrm>
                <a:off x="1524784" y="2779212"/>
                <a:ext cx="1400956" cy="2318597"/>
              </a:xfrm>
              <a:custGeom>
                <a:avLst/>
                <a:gdLst>
                  <a:gd name="connsiteX0" fmla="*/ 633295 w 1400956"/>
                  <a:gd name="connsiteY0" fmla="*/ 2318598 h 2318597"/>
                  <a:gd name="connsiteX1" fmla="*/ 17408 w 1400956"/>
                  <a:gd name="connsiteY1" fmla="*/ 2253447 h 2318597"/>
                  <a:gd name="connsiteX2" fmla="*/ 730450 w 1400956"/>
                  <a:gd name="connsiteY2" fmla="*/ 148327 h 2318597"/>
                  <a:gd name="connsiteX3" fmla="*/ 1229274 w 1400956"/>
                  <a:gd name="connsiteY3" fmla="*/ 58887 h 2318597"/>
                  <a:gd name="connsiteX4" fmla="*/ 1229274 w 1400956"/>
                  <a:gd name="connsiteY4" fmla="*/ 58887 h 2318597"/>
                  <a:gd name="connsiteX5" fmla="*/ 1383960 w 1400956"/>
                  <a:gd name="connsiteY5" fmla="*/ 483892 h 2318597"/>
                  <a:gd name="connsiteX6" fmla="*/ 633295 w 1400956"/>
                  <a:gd name="connsiteY6" fmla="*/ 2318503 h 231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0956" h="2318597">
                    <a:moveTo>
                      <a:pt x="633295" y="2318598"/>
                    </a:moveTo>
                    <a:lnTo>
                      <a:pt x="17408" y="2253447"/>
                    </a:lnTo>
                    <a:cubicBezTo>
                      <a:pt x="-78128" y="1496305"/>
                      <a:pt x="227911" y="814410"/>
                      <a:pt x="730450" y="148327"/>
                    </a:cubicBezTo>
                    <a:cubicBezTo>
                      <a:pt x="847798" y="-7217"/>
                      <a:pt x="1065158" y="-46174"/>
                      <a:pt x="1229274" y="58887"/>
                    </a:cubicBezTo>
                    <a:lnTo>
                      <a:pt x="1229274" y="58887"/>
                    </a:lnTo>
                    <a:cubicBezTo>
                      <a:pt x="1370720" y="149470"/>
                      <a:pt x="1434062" y="323587"/>
                      <a:pt x="1383960" y="483892"/>
                    </a:cubicBezTo>
                    <a:lnTo>
                      <a:pt x="633295" y="2318503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1"/>
              <p:cNvSpPr/>
              <p:nvPr/>
            </p:nvSpPr>
            <p:spPr>
              <a:xfrm>
                <a:off x="3587019" y="3403850"/>
                <a:ext cx="1009935" cy="1463264"/>
              </a:xfrm>
              <a:custGeom>
                <a:avLst/>
                <a:gdLst>
                  <a:gd name="connsiteX0" fmla="*/ 981837 w 1009935"/>
                  <a:gd name="connsiteY0" fmla="*/ 16893 h 1463264"/>
                  <a:gd name="connsiteX1" fmla="*/ 1009936 w 1009935"/>
                  <a:gd name="connsiteY1" fmla="*/ 647543 h 1463264"/>
                  <a:gd name="connsiteX2" fmla="*/ 0 w 1009935"/>
                  <a:gd name="connsiteY2" fmla="*/ 1463264 h 1463264"/>
                  <a:gd name="connsiteX3" fmla="*/ 87154 w 1009935"/>
                  <a:gd name="connsiteY3" fmla="*/ 776798 h 1463264"/>
                  <a:gd name="connsiteX4" fmla="*/ 952595 w 1009935"/>
                  <a:gd name="connsiteY4" fmla="*/ 4511 h 1463264"/>
                  <a:gd name="connsiteX5" fmla="*/ 981932 w 1009935"/>
                  <a:gd name="connsiteY5" fmla="*/ 16893 h 1463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9935" h="1463264">
                    <a:moveTo>
                      <a:pt x="981837" y="16893"/>
                    </a:moveTo>
                    <a:lnTo>
                      <a:pt x="1009936" y="647543"/>
                    </a:lnTo>
                    <a:lnTo>
                      <a:pt x="0" y="1463264"/>
                    </a:lnTo>
                    <a:lnTo>
                      <a:pt x="87154" y="776798"/>
                    </a:lnTo>
                    <a:lnTo>
                      <a:pt x="952595" y="4511"/>
                    </a:lnTo>
                    <a:cubicBezTo>
                      <a:pt x="963644" y="-5396"/>
                      <a:pt x="981265" y="2034"/>
                      <a:pt x="981932" y="1689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2"/>
              <p:cNvSpPr/>
              <p:nvPr/>
            </p:nvSpPr>
            <p:spPr>
              <a:xfrm>
                <a:off x="3452908" y="3360831"/>
                <a:ext cx="1116234" cy="1465516"/>
              </a:xfrm>
              <a:custGeom>
                <a:avLst/>
                <a:gdLst>
                  <a:gd name="connsiteX0" fmla="*/ 82391 w 1116234"/>
                  <a:gd name="connsiteY0" fmla="*/ 753047 h 1465516"/>
                  <a:gd name="connsiteX1" fmla="*/ 926306 w 1116234"/>
                  <a:gd name="connsiteY1" fmla="*/ 0 h 1465516"/>
                  <a:gd name="connsiteX2" fmla="*/ 990219 w 1116234"/>
                  <a:gd name="connsiteY2" fmla="*/ 25146 h 1465516"/>
                  <a:gd name="connsiteX3" fmla="*/ 987076 w 1116234"/>
                  <a:gd name="connsiteY3" fmla="*/ 56579 h 1465516"/>
                  <a:gd name="connsiteX4" fmla="*/ 1021175 w 1116234"/>
                  <a:gd name="connsiteY4" fmla="*/ 37338 h 1465516"/>
                  <a:gd name="connsiteX5" fmla="*/ 1088136 w 1116234"/>
                  <a:gd name="connsiteY5" fmla="*/ 63627 h 1465516"/>
                  <a:gd name="connsiteX6" fmla="*/ 1116235 w 1116234"/>
                  <a:gd name="connsiteY6" fmla="*/ 694563 h 1465516"/>
                  <a:gd name="connsiteX7" fmla="*/ 161830 w 1116234"/>
                  <a:gd name="connsiteY7" fmla="*/ 1465516 h 1465516"/>
                  <a:gd name="connsiteX8" fmla="*/ 0 w 1116234"/>
                  <a:gd name="connsiteY8" fmla="*/ 1401794 h 1465516"/>
                  <a:gd name="connsiteX9" fmla="*/ 82391 w 1116234"/>
                  <a:gd name="connsiteY9" fmla="*/ 753047 h 14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6234" h="1465516">
                    <a:moveTo>
                      <a:pt x="82391" y="753047"/>
                    </a:moveTo>
                    <a:lnTo>
                      <a:pt x="926306" y="0"/>
                    </a:lnTo>
                    <a:lnTo>
                      <a:pt x="990219" y="25146"/>
                    </a:lnTo>
                    <a:lnTo>
                      <a:pt x="987076" y="56579"/>
                    </a:lnTo>
                    <a:lnTo>
                      <a:pt x="1021175" y="37338"/>
                    </a:lnTo>
                    <a:lnTo>
                      <a:pt x="1088136" y="63627"/>
                    </a:lnTo>
                    <a:lnTo>
                      <a:pt x="1116235" y="694563"/>
                    </a:lnTo>
                    <a:lnTo>
                      <a:pt x="161830" y="1465516"/>
                    </a:lnTo>
                    <a:lnTo>
                      <a:pt x="0" y="1401794"/>
                    </a:lnTo>
                    <a:lnTo>
                      <a:pt x="82391" y="753047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/>
              <p:cNvSpPr/>
              <p:nvPr/>
            </p:nvSpPr>
            <p:spPr>
              <a:xfrm>
                <a:off x="4431708" y="3398264"/>
                <a:ext cx="42374" cy="494823"/>
              </a:xfrm>
              <a:custGeom>
                <a:avLst/>
                <a:gdLst>
                  <a:gd name="connsiteX0" fmla="*/ 8276 w 42374"/>
                  <a:gd name="connsiteY0" fmla="*/ 19145 h 494823"/>
                  <a:gd name="connsiteX1" fmla="*/ 42375 w 42374"/>
                  <a:gd name="connsiteY1" fmla="*/ 494824 h 494823"/>
                  <a:gd name="connsiteX2" fmla="*/ 42375 w 42374"/>
                  <a:gd name="connsiteY2" fmla="*/ 0 h 494823"/>
                  <a:gd name="connsiteX3" fmla="*/ 8276 w 42374"/>
                  <a:gd name="connsiteY3" fmla="*/ 19240 h 494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74" h="494823">
                    <a:moveTo>
                      <a:pt x="8276" y="19145"/>
                    </a:moveTo>
                    <a:cubicBezTo>
                      <a:pt x="8276" y="19145"/>
                      <a:pt x="-25157" y="219932"/>
                      <a:pt x="42375" y="494824"/>
                    </a:cubicBezTo>
                    <a:lnTo>
                      <a:pt x="42375" y="0"/>
                    </a:lnTo>
                    <a:cubicBezTo>
                      <a:pt x="42375" y="0"/>
                      <a:pt x="8276" y="19240"/>
                      <a:pt x="8276" y="19240"/>
                    </a:cubicBezTo>
                    <a:close/>
                  </a:path>
                </a:pathLst>
              </a:custGeom>
              <a:solidFill>
                <a:srgbClr val="DFE9E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: 形状 224"/>
              <p:cNvSpPr/>
              <p:nvPr/>
            </p:nvSpPr>
            <p:spPr>
              <a:xfrm>
                <a:off x="3369087" y="3362831"/>
                <a:ext cx="1200054" cy="1521999"/>
              </a:xfrm>
              <a:custGeom>
                <a:avLst/>
                <a:gdLst>
                  <a:gd name="connsiteX0" fmla="*/ 1007840 w 1200054"/>
                  <a:gd name="connsiteY0" fmla="*/ 0 h 1521999"/>
                  <a:gd name="connsiteX1" fmla="*/ 1061466 w 1200054"/>
                  <a:gd name="connsiteY1" fmla="*/ 640271 h 1521999"/>
                  <a:gd name="connsiteX2" fmla="*/ 1200055 w 1200054"/>
                  <a:gd name="connsiteY2" fmla="*/ 692563 h 1521999"/>
                  <a:gd name="connsiteX3" fmla="*/ 0 w 1200054"/>
                  <a:gd name="connsiteY3" fmla="*/ 1522000 h 1521999"/>
                  <a:gd name="connsiteX4" fmla="*/ 114776 w 1200054"/>
                  <a:gd name="connsiteY4" fmla="*/ 796957 h 1521999"/>
                  <a:gd name="connsiteX5" fmla="*/ 1007840 w 1200054"/>
                  <a:gd name="connsiteY5" fmla="*/ 0 h 152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054" h="1521999">
                    <a:moveTo>
                      <a:pt x="1007840" y="0"/>
                    </a:moveTo>
                    <a:cubicBezTo>
                      <a:pt x="1007840" y="0"/>
                      <a:pt x="969169" y="409004"/>
                      <a:pt x="1061466" y="640271"/>
                    </a:cubicBezTo>
                    <a:lnTo>
                      <a:pt x="1200055" y="692563"/>
                    </a:lnTo>
                    <a:lnTo>
                      <a:pt x="0" y="1522000"/>
                    </a:lnTo>
                    <a:lnTo>
                      <a:pt x="114776" y="796957"/>
                    </a:lnTo>
                    <a:lnTo>
                      <a:pt x="1007840" y="0"/>
                    </a:lnTo>
                    <a:close/>
                  </a:path>
                </a:pathLst>
              </a:custGeom>
              <a:solidFill>
                <a:srgbClr val="DFE9E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/>
              <p:cNvSpPr/>
              <p:nvPr/>
            </p:nvSpPr>
            <p:spPr>
              <a:xfrm>
                <a:off x="3331559" y="3619911"/>
                <a:ext cx="1047273" cy="503967"/>
              </a:xfrm>
              <a:custGeom>
                <a:avLst/>
                <a:gdLst>
                  <a:gd name="connsiteX0" fmla="*/ 1047274 w 1047273"/>
                  <a:gd name="connsiteY0" fmla="*/ 361855 h 503967"/>
                  <a:gd name="connsiteX1" fmla="*/ 154400 w 1047273"/>
                  <a:gd name="connsiteY1" fmla="*/ 0 h 503967"/>
                  <a:gd name="connsiteX2" fmla="*/ 0 w 1047273"/>
                  <a:gd name="connsiteY2" fmla="*/ 216694 h 503967"/>
                  <a:gd name="connsiteX3" fmla="*/ 941737 w 1047273"/>
                  <a:gd name="connsiteY3" fmla="*/ 503968 h 503967"/>
                  <a:gd name="connsiteX4" fmla="*/ 1047274 w 1047273"/>
                  <a:gd name="connsiteY4" fmla="*/ 361855 h 50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273" h="503967">
                    <a:moveTo>
                      <a:pt x="1047274" y="361855"/>
                    </a:moveTo>
                    <a:lnTo>
                      <a:pt x="154400" y="0"/>
                    </a:lnTo>
                    <a:lnTo>
                      <a:pt x="0" y="216694"/>
                    </a:lnTo>
                    <a:lnTo>
                      <a:pt x="941737" y="503968"/>
                    </a:lnTo>
                    <a:lnTo>
                      <a:pt x="1047274" y="361855"/>
                    </a:lnTo>
                    <a:close/>
                  </a:path>
                </a:pathLst>
              </a:custGeom>
              <a:solidFill>
                <a:srgbClr val="DFE9E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: 形状 226"/>
              <p:cNvSpPr/>
              <p:nvPr/>
            </p:nvSpPr>
            <p:spPr>
              <a:xfrm>
                <a:off x="2509170" y="3669401"/>
                <a:ext cx="1987200" cy="1198189"/>
              </a:xfrm>
              <a:custGeom>
                <a:avLst/>
                <a:gdLst>
                  <a:gd name="connsiteX0" fmla="*/ 1987201 w 1987200"/>
                  <a:gd name="connsiteY0" fmla="*/ 401233 h 1198189"/>
                  <a:gd name="connsiteX1" fmla="*/ 867251 w 1987200"/>
                  <a:gd name="connsiteY1" fmla="*/ 3183 h 1198189"/>
                  <a:gd name="connsiteX2" fmla="*/ 807434 w 1987200"/>
                  <a:gd name="connsiteY2" fmla="*/ 18518 h 1198189"/>
                  <a:gd name="connsiteX3" fmla="*/ 0 w 1987200"/>
                  <a:gd name="connsiteY3" fmla="*/ 922250 h 1198189"/>
                  <a:gd name="connsiteX4" fmla="*/ 16002 w 1987200"/>
                  <a:gd name="connsiteY4" fmla="*/ 970256 h 1198189"/>
                  <a:gd name="connsiteX5" fmla="*/ 1094042 w 1987200"/>
                  <a:gd name="connsiteY5" fmla="*/ 1198190 h 1198189"/>
                  <a:gd name="connsiteX6" fmla="*/ 1987106 w 1987200"/>
                  <a:gd name="connsiteY6" fmla="*/ 401233 h 119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7200" h="1198189">
                    <a:moveTo>
                      <a:pt x="1987201" y="401233"/>
                    </a:moveTo>
                    <a:lnTo>
                      <a:pt x="867251" y="3183"/>
                    </a:lnTo>
                    <a:cubicBezTo>
                      <a:pt x="846106" y="-4342"/>
                      <a:pt x="822388" y="1754"/>
                      <a:pt x="807434" y="18518"/>
                    </a:cubicBezTo>
                    <a:lnTo>
                      <a:pt x="0" y="922250"/>
                    </a:lnTo>
                    <a:lnTo>
                      <a:pt x="16002" y="970256"/>
                    </a:lnTo>
                    <a:lnTo>
                      <a:pt x="1094042" y="1198190"/>
                    </a:lnTo>
                    <a:lnTo>
                      <a:pt x="1987106" y="401233"/>
                    </a:lnTo>
                    <a:close/>
                  </a:path>
                </a:pathLst>
              </a:custGeom>
              <a:solidFill>
                <a:schemeClr val="accent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/>
              <p:cNvSpPr/>
              <p:nvPr/>
            </p:nvSpPr>
            <p:spPr>
              <a:xfrm>
                <a:off x="2525173" y="3717407"/>
                <a:ext cx="1853850" cy="1149707"/>
              </a:xfrm>
              <a:custGeom>
                <a:avLst/>
                <a:gdLst>
                  <a:gd name="connsiteX0" fmla="*/ 1853851 w 1853850"/>
                  <a:gd name="connsiteY0" fmla="*/ 352751 h 1149707"/>
                  <a:gd name="connsiteX1" fmla="*/ 867251 w 1853850"/>
                  <a:gd name="connsiteY1" fmla="*/ 3183 h 1149707"/>
                  <a:gd name="connsiteX2" fmla="*/ 807434 w 1853850"/>
                  <a:gd name="connsiteY2" fmla="*/ 18518 h 1149707"/>
                  <a:gd name="connsiteX3" fmla="*/ 0 w 1853850"/>
                  <a:gd name="connsiteY3" fmla="*/ 922250 h 1149707"/>
                  <a:gd name="connsiteX4" fmla="*/ 960692 w 1853850"/>
                  <a:gd name="connsiteY4" fmla="*/ 1149707 h 1149707"/>
                  <a:gd name="connsiteX5" fmla="*/ 1853756 w 1853850"/>
                  <a:gd name="connsiteY5" fmla="*/ 352751 h 114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850" h="1149707">
                    <a:moveTo>
                      <a:pt x="1853851" y="352751"/>
                    </a:moveTo>
                    <a:lnTo>
                      <a:pt x="867251" y="3183"/>
                    </a:lnTo>
                    <a:cubicBezTo>
                      <a:pt x="846106" y="-4342"/>
                      <a:pt x="822389" y="1754"/>
                      <a:pt x="807434" y="18518"/>
                    </a:cubicBezTo>
                    <a:lnTo>
                      <a:pt x="0" y="922250"/>
                    </a:lnTo>
                    <a:lnTo>
                      <a:pt x="960692" y="1149707"/>
                    </a:lnTo>
                    <a:lnTo>
                      <a:pt x="1853756" y="35275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/>
              <p:cNvSpPr/>
              <p:nvPr/>
            </p:nvSpPr>
            <p:spPr>
              <a:xfrm>
                <a:off x="3485959" y="4051393"/>
                <a:ext cx="1110995" cy="815720"/>
              </a:xfrm>
              <a:custGeom>
                <a:avLst/>
                <a:gdLst>
                  <a:gd name="connsiteX0" fmla="*/ 893064 w 1110995"/>
                  <a:gd name="connsiteY0" fmla="*/ 18764 h 815720"/>
                  <a:gd name="connsiteX1" fmla="*/ 1110996 w 1110995"/>
                  <a:gd name="connsiteY1" fmla="*/ 0 h 815720"/>
                  <a:gd name="connsiteX2" fmla="*/ 100965 w 1110995"/>
                  <a:gd name="connsiteY2" fmla="*/ 815721 h 815720"/>
                  <a:gd name="connsiteX3" fmla="*/ 0 w 1110995"/>
                  <a:gd name="connsiteY3" fmla="*/ 815721 h 815720"/>
                  <a:gd name="connsiteX4" fmla="*/ 893064 w 1110995"/>
                  <a:gd name="connsiteY4" fmla="*/ 18764 h 8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0995" h="815720">
                    <a:moveTo>
                      <a:pt x="893064" y="18764"/>
                    </a:moveTo>
                    <a:lnTo>
                      <a:pt x="1110996" y="0"/>
                    </a:lnTo>
                    <a:lnTo>
                      <a:pt x="100965" y="815721"/>
                    </a:lnTo>
                    <a:lnTo>
                      <a:pt x="0" y="815721"/>
                    </a:lnTo>
                    <a:lnTo>
                      <a:pt x="893064" y="18764"/>
                    </a:lnTo>
                    <a:close/>
                  </a:path>
                </a:pathLst>
              </a:custGeom>
              <a:solidFill>
                <a:schemeClr val="accent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30" name="任意多边形: 形状 229"/>
              <p:cNvSpPr/>
              <p:nvPr/>
            </p:nvSpPr>
            <p:spPr>
              <a:xfrm>
                <a:off x="3787330" y="3321493"/>
                <a:ext cx="623982" cy="672941"/>
              </a:xfrm>
              <a:custGeom>
                <a:avLst/>
                <a:gdLst>
                  <a:gd name="connsiteX0" fmla="*/ 623983 w 623982"/>
                  <a:gd name="connsiteY0" fmla="*/ 672941 h 672941"/>
                  <a:gd name="connsiteX1" fmla="*/ 508635 w 623982"/>
                  <a:gd name="connsiteY1" fmla="*/ 0 h 672941"/>
                  <a:gd name="connsiteX2" fmla="*/ 0 w 623982"/>
                  <a:gd name="connsiteY2" fmla="*/ 420529 h 672941"/>
                  <a:gd name="connsiteX3" fmla="*/ 623983 w 623982"/>
                  <a:gd name="connsiteY3" fmla="*/ 672846 h 67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3982" h="672941">
                    <a:moveTo>
                      <a:pt x="623983" y="672941"/>
                    </a:moveTo>
                    <a:cubicBezTo>
                      <a:pt x="623983" y="672941"/>
                      <a:pt x="413766" y="420529"/>
                      <a:pt x="508635" y="0"/>
                    </a:cubicBezTo>
                    <a:lnTo>
                      <a:pt x="0" y="420529"/>
                    </a:lnTo>
                    <a:lnTo>
                      <a:pt x="623983" y="67284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: 形状 230"/>
              <p:cNvSpPr/>
              <p:nvPr/>
            </p:nvSpPr>
            <p:spPr>
              <a:xfrm>
                <a:off x="3398710" y="4534692"/>
                <a:ext cx="886586" cy="480345"/>
              </a:xfrm>
              <a:custGeom>
                <a:avLst/>
                <a:gdLst>
                  <a:gd name="connsiteX0" fmla="*/ 255937 w 886586"/>
                  <a:gd name="connsiteY0" fmla="*/ 480346 h 480345"/>
                  <a:gd name="connsiteX1" fmla="*/ 886587 w 886586"/>
                  <a:gd name="connsiteY1" fmla="*/ 49911 h 480345"/>
                  <a:gd name="connsiteX2" fmla="*/ 275654 w 886586"/>
                  <a:gd name="connsiteY2" fmla="*/ 115824 h 480345"/>
                  <a:gd name="connsiteX3" fmla="*/ 185738 w 886586"/>
                  <a:gd name="connsiteY3" fmla="*/ 0 h 480345"/>
                  <a:gd name="connsiteX4" fmla="*/ 0 w 886586"/>
                  <a:gd name="connsiteY4" fmla="*/ 46387 h 480345"/>
                  <a:gd name="connsiteX5" fmla="*/ 61817 w 886586"/>
                  <a:gd name="connsiteY5" fmla="*/ 189738 h 480345"/>
                  <a:gd name="connsiteX6" fmla="*/ 17907 w 886586"/>
                  <a:gd name="connsiteY6" fmla="*/ 331661 h 480345"/>
                  <a:gd name="connsiteX7" fmla="*/ 255937 w 886586"/>
                  <a:gd name="connsiteY7" fmla="*/ 480346 h 48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586" h="480345">
                    <a:moveTo>
                      <a:pt x="255937" y="480346"/>
                    </a:moveTo>
                    <a:lnTo>
                      <a:pt x="886587" y="49911"/>
                    </a:lnTo>
                    <a:lnTo>
                      <a:pt x="275654" y="115824"/>
                    </a:lnTo>
                    <a:lnTo>
                      <a:pt x="185738" y="0"/>
                    </a:lnTo>
                    <a:lnTo>
                      <a:pt x="0" y="46387"/>
                    </a:lnTo>
                    <a:lnTo>
                      <a:pt x="61817" y="189738"/>
                    </a:lnTo>
                    <a:lnTo>
                      <a:pt x="17907" y="331661"/>
                    </a:lnTo>
                    <a:lnTo>
                      <a:pt x="255937" y="480346"/>
                    </a:ln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/>
              <p:cNvSpPr/>
              <p:nvPr/>
            </p:nvSpPr>
            <p:spPr>
              <a:xfrm>
                <a:off x="3391300" y="4475374"/>
                <a:ext cx="214537" cy="177183"/>
              </a:xfrm>
              <a:custGeom>
                <a:avLst/>
                <a:gdLst>
                  <a:gd name="connsiteX0" fmla="*/ 142284 w 214537"/>
                  <a:gd name="connsiteY0" fmla="*/ 173904 h 177183"/>
                  <a:gd name="connsiteX1" fmla="*/ 34176 w 214537"/>
                  <a:gd name="connsiteY1" fmla="*/ 134280 h 177183"/>
                  <a:gd name="connsiteX2" fmla="*/ 9220 w 214537"/>
                  <a:gd name="connsiteY2" fmla="*/ 55889 h 177183"/>
                  <a:gd name="connsiteX3" fmla="*/ 15221 w 214537"/>
                  <a:gd name="connsiteY3" fmla="*/ 47221 h 177183"/>
                  <a:gd name="connsiteX4" fmla="*/ 175431 w 214537"/>
                  <a:gd name="connsiteY4" fmla="*/ 25504 h 177183"/>
                  <a:gd name="connsiteX5" fmla="*/ 175431 w 214537"/>
                  <a:gd name="connsiteY5" fmla="*/ 25504 h 177183"/>
                  <a:gd name="connsiteX6" fmla="*/ 210293 w 214537"/>
                  <a:gd name="connsiteY6" fmla="*/ 139423 h 177183"/>
                  <a:gd name="connsiteX7" fmla="*/ 210293 w 214537"/>
                  <a:gd name="connsiteY7" fmla="*/ 139423 h 177183"/>
                  <a:gd name="connsiteX8" fmla="*/ 142380 w 214537"/>
                  <a:gd name="connsiteY8" fmla="*/ 173999 h 17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537" h="177183">
                    <a:moveTo>
                      <a:pt x="142284" y="173904"/>
                    </a:moveTo>
                    <a:lnTo>
                      <a:pt x="34176" y="134280"/>
                    </a:lnTo>
                    <a:cubicBezTo>
                      <a:pt x="2267" y="122564"/>
                      <a:pt x="-10116" y="83892"/>
                      <a:pt x="9220" y="55889"/>
                    </a:cubicBezTo>
                    <a:lnTo>
                      <a:pt x="15221" y="47221"/>
                    </a:lnTo>
                    <a:cubicBezTo>
                      <a:pt x="51797" y="-5738"/>
                      <a:pt x="125996" y="-15834"/>
                      <a:pt x="175431" y="25504"/>
                    </a:cubicBezTo>
                    <a:lnTo>
                      <a:pt x="175431" y="25504"/>
                    </a:lnTo>
                    <a:cubicBezTo>
                      <a:pt x="208578" y="53222"/>
                      <a:pt x="222199" y="97894"/>
                      <a:pt x="210293" y="139423"/>
                    </a:cubicBezTo>
                    <a:lnTo>
                      <a:pt x="210293" y="139423"/>
                    </a:lnTo>
                    <a:cubicBezTo>
                      <a:pt x="202006" y="168474"/>
                      <a:pt x="170764" y="184381"/>
                      <a:pt x="142380" y="173999"/>
                    </a:cubicBez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/>
              <p:cNvSpPr/>
              <p:nvPr/>
            </p:nvSpPr>
            <p:spPr>
              <a:xfrm>
                <a:off x="3789521" y="4358078"/>
                <a:ext cx="645799" cy="310820"/>
              </a:xfrm>
              <a:custGeom>
                <a:avLst/>
                <a:gdLst>
                  <a:gd name="connsiteX0" fmla="*/ 0 w 645799"/>
                  <a:gd name="connsiteY0" fmla="*/ 310726 h 310820"/>
                  <a:gd name="connsiteX1" fmla="*/ 495681 w 645799"/>
                  <a:gd name="connsiteY1" fmla="*/ 226715 h 310820"/>
                  <a:gd name="connsiteX2" fmla="*/ 501587 w 645799"/>
                  <a:gd name="connsiteY2" fmla="*/ 212142 h 310820"/>
                  <a:gd name="connsiteX3" fmla="*/ 630555 w 645799"/>
                  <a:gd name="connsiteY3" fmla="*/ 91270 h 310820"/>
                  <a:gd name="connsiteX4" fmla="*/ 645795 w 645799"/>
                  <a:gd name="connsiteY4" fmla="*/ 69743 h 310820"/>
                  <a:gd name="connsiteX5" fmla="*/ 645223 w 645799"/>
                  <a:gd name="connsiteY5" fmla="*/ 65266 h 310820"/>
                  <a:gd name="connsiteX6" fmla="*/ 562165 w 645799"/>
                  <a:gd name="connsiteY6" fmla="*/ 20 h 310820"/>
                  <a:gd name="connsiteX7" fmla="*/ 542544 w 645799"/>
                  <a:gd name="connsiteY7" fmla="*/ 2973 h 310820"/>
                  <a:gd name="connsiteX8" fmla="*/ 513112 w 645799"/>
                  <a:gd name="connsiteY8" fmla="*/ 13165 h 310820"/>
                  <a:gd name="connsiteX9" fmla="*/ 510159 w 645799"/>
                  <a:gd name="connsiteY9" fmla="*/ 14213 h 310820"/>
                  <a:gd name="connsiteX10" fmla="*/ 406432 w 645799"/>
                  <a:gd name="connsiteY10" fmla="*/ 124798 h 310820"/>
                  <a:gd name="connsiteX11" fmla="*/ 12954 w 645799"/>
                  <a:gd name="connsiteY11" fmla="*/ 305011 h 310820"/>
                  <a:gd name="connsiteX12" fmla="*/ 95 w 645799"/>
                  <a:gd name="connsiteY12" fmla="*/ 310821 h 310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5799" h="310820">
                    <a:moveTo>
                      <a:pt x="0" y="310726"/>
                    </a:moveTo>
                    <a:lnTo>
                      <a:pt x="495681" y="226715"/>
                    </a:lnTo>
                    <a:lnTo>
                      <a:pt x="501587" y="212142"/>
                    </a:lnTo>
                    <a:cubicBezTo>
                      <a:pt x="524732" y="154706"/>
                      <a:pt x="571881" y="110510"/>
                      <a:pt x="630555" y="91270"/>
                    </a:cubicBezTo>
                    <a:cubicBezTo>
                      <a:pt x="639985" y="88031"/>
                      <a:pt x="645986" y="79173"/>
                      <a:pt x="645795" y="69743"/>
                    </a:cubicBezTo>
                    <a:cubicBezTo>
                      <a:pt x="645795" y="68219"/>
                      <a:pt x="645509" y="66790"/>
                      <a:pt x="645223" y="65266"/>
                    </a:cubicBezTo>
                    <a:cubicBezTo>
                      <a:pt x="636365" y="25833"/>
                      <a:pt x="601123" y="-837"/>
                      <a:pt x="562165" y="20"/>
                    </a:cubicBezTo>
                    <a:cubicBezTo>
                      <a:pt x="555688" y="211"/>
                      <a:pt x="549212" y="1354"/>
                      <a:pt x="542544" y="2973"/>
                    </a:cubicBezTo>
                    <a:lnTo>
                      <a:pt x="513112" y="13165"/>
                    </a:lnTo>
                    <a:lnTo>
                      <a:pt x="510159" y="14213"/>
                    </a:lnTo>
                    <a:cubicBezTo>
                      <a:pt x="459391" y="31834"/>
                      <a:pt x="420719" y="73077"/>
                      <a:pt x="406432" y="124798"/>
                    </a:cubicBezTo>
                    <a:lnTo>
                      <a:pt x="12954" y="305011"/>
                    </a:lnTo>
                    <a:lnTo>
                      <a:pt x="95" y="310821"/>
                    </a:ln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/>
              <p:cNvSpPr/>
              <p:nvPr/>
            </p:nvSpPr>
            <p:spPr>
              <a:xfrm>
                <a:off x="3973639" y="4371052"/>
                <a:ext cx="386147" cy="318516"/>
              </a:xfrm>
              <a:custGeom>
                <a:avLst/>
                <a:gdLst>
                  <a:gd name="connsiteX0" fmla="*/ 0 w 386147"/>
                  <a:gd name="connsiteY0" fmla="*/ 318516 h 318516"/>
                  <a:gd name="connsiteX1" fmla="*/ 226028 w 386147"/>
                  <a:gd name="connsiteY1" fmla="*/ 240506 h 318516"/>
                  <a:gd name="connsiteX2" fmla="*/ 370904 w 386147"/>
                  <a:gd name="connsiteY2" fmla="*/ 87344 h 318516"/>
                  <a:gd name="connsiteX3" fmla="*/ 386144 w 386147"/>
                  <a:gd name="connsiteY3" fmla="*/ 65818 h 318516"/>
                  <a:gd name="connsiteX4" fmla="*/ 385572 w 386147"/>
                  <a:gd name="connsiteY4" fmla="*/ 61341 h 318516"/>
                  <a:gd name="connsiteX5" fmla="*/ 329089 w 386147"/>
                  <a:gd name="connsiteY5" fmla="*/ 0 h 318516"/>
                  <a:gd name="connsiteX6" fmla="*/ 326136 w 386147"/>
                  <a:gd name="connsiteY6" fmla="*/ 1048 h 318516"/>
                  <a:gd name="connsiteX7" fmla="*/ 222409 w 386147"/>
                  <a:gd name="connsiteY7" fmla="*/ 111633 h 318516"/>
                  <a:gd name="connsiteX8" fmla="*/ 179642 w 386147"/>
                  <a:gd name="connsiteY8" fmla="*/ 216503 h 318516"/>
                  <a:gd name="connsiteX9" fmla="*/ 191 w 386147"/>
                  <a:gd name="connsiteY9" fmla="*/ 318516 h 31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6147" h="318516">
                    <a:moveTo>
                      <a:pt x="0" y="318516"/>
                    </a:moveTo>
                    <a:lnTo>
                      <a:pt x="226028" y="240506"/>
                    </a:lnTo>
                    <a:cubicBezTo>
                      <a:pt x="294322" y="149923"/>
                      <a:pt x="312134" y="106585"/>
                      <a:pt x="370904" y="87344"/>
                    </a:cubicBezTo>
                    <a:cubicBezTo>
                      <a:pt x="380333" y="84106"/>
                      <a:pt x="386334" y="75247"/>
                      <a:pt x="386144" y="65818"/>
                    </a:cubicBezTo>
                    <a:cubicBezTo>
                      <a:pt x="386144" y="64294"/>
                      <a:pt x="385858" y="62865"/>
                      <a:pt x="385572" y="61341"/>
                    </a:cubicBezTo>
                    <a:cubicBezTo>
                      <a:pt x="378905" y="31052"/>
                      <a:pt x="356426" y="8382"/>
                      <a:pt x="329089" y="0"/>
                    </a:cubicBezTo>
                    <a:lnTo>
                      <a:pt x="326136" y="1048"/>
                    </a:lnTo>
                    <a:cubicBezTo>
                      <a:pt x="275368" y="18669"/>
                      <a:pt x="236696" y="59912"/>
                      <a:pt x="222409" y="111633"/>
                    </a:cubicBezTo>
                    <a:lnTo>
                      <a:pt x="179642" y="216503"/>
                    </a:lnTo>
                    <a:lnTo>
                      <a:pt x="191" y="318516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/>
              <p:cNvSpPr/>
              <p:nvPr/>
            </p:nvSpPr>
            <p:spPr>
              <a:xfrm>
                <a:off x="3657219" y="4361021"/>
                <a:ext cx="645886" cy="310735"/>
              </a:xfrm>
              <a:custGeom>
                <a:avLst/>
                <a:gdLst>
                  <a:gd name="connsiteX0" fmla="*/ 495871 w 645886"/>
                  <a:gd name="connsiteY0" fmla="*/ 226630 h 310735"/>
                  <a:gd name="connsiteX1" fmla="*/ 630650 w 645886"/>
                  <a:gd name="connsiteY1" fmla="*/ 91184 h 310735"/>
                  <a:gd name="connsiteX2" fmla="*/ 630650 w 645886"/>
                  <a:gd name="connsiteY2" fmla="*/ 91184 h 310735"/>
                  <a:gd name="connsiteX3" fmla="*/ 645319 w 645886"/>
                  <a:gd name="connsiteY3" fmla="*/ 65181 h 310735"/>
                  <a:gd name="connsiteX4" fmla="*/ 645319 w 645886"/>
                  <a:gd name="connsiteY4" fmla="*/ 65181 h 310735"/>
                  <a:gd name="connsiteX5" fmla="*/ 542639 w 645886"/>
                  <a:gd name="connsiteY5" fmla="*/ 2792 h 310735"/>
                  <a:gd name="connsiteX6" fmla="*/ 510254 w 645886"/>
                  <a:gd name="connsiteY6" fmla="*/ 14127 h 310735"/>
                  <a:gd name="connsiteX7" fmla="*/ 406337 w 645886"/>
                  <a:gd name="connsiteY7" fmla="*/ 124807 h 310735"/>
                  <a:gd name="connsiteX8" fmla="*/ 406337 w 645886"/>
                  <a:gd name="connsiteY8" fmla="*/ 124807 h 310735"/>
                  <a:gd name="connsiteX9" fmla="*/ 0 w 645886"/>
                  <a:gd name="connsiteY9" fmla="*/ 310736 h 310735"/>
                  <a:gd name="connsiteX10" fmla="*/ 495776 w 645886"/>
                  <a:gd name="connsiteY10" fmla="*/ 226535 h 310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5886" h="310735">
                    <a:moveTo>
                      <a:pt x="495871" y="226630"/>
                    </a:moveTo>
                    <a:cubicBezTo>
                      <a:pt x="495871" y="226630"/>
                      <a:pt x="575501" y="128808"/>
                      <a:pt x="630650" y="91184"/>
                    </a:cubicBezTo>
                    <a:lnTo>
                      <a:pt x="630650" y="91184"/>
                    </a:lnTo>
                    <a:cubicBezTo>
                      <a:pt x="641509" y="87565"/>
                      <a:pt x="647891" y="76421"/>
                      <a:pt x="645319" y="65181"/>
                    </a:cubicBezTo>
                    <a:lnTo>
                      <a:pt x="645319" y="65181"/>
                    </a:lnTo>
                    <a:cubicBezTo>
                      <a:pt x="634937" y="19080"/>
                      <a:pt x="588359" y="-9304"/>
                      <a:pt x="542639" y="2792"/>
                    </a:cubicBezTo>
                    <a:lnTo>
                      <a:pt x="510254" y="14127"/>
                    </a:lnTo>
                    <a:cubicBezTo>
                      <a:pt x="460248" y="45750"/>
                      <a:pt x="433197" y="76897"/>
                      <a:pt x="406337" y="124807"/>
                    </a:cubicBezTo>
                    <a:lnTo>
                      <a:pt x="406337" y="124807"/>
                    </a:lnTo>
                    <a:lnTo>
                      <a:pt x="0" y="310736"/>
                    </a:lnTo>
                    <a:lnTo>
                      <a:pt x="495776" y="226535"/>
                    </a:ln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/>
              <p:cNvSpPr/>
              <p:nvPr/>
            </p:nvSpPr>
            <p:spPr>
              <a:xfrm>
                <a:off x="1826886" y="4627466"/>
                <a:ext cx="1844239" cy="729646"/>
              </a:xfrm>
              <a:custGeom>
                <a:avLst/>
                <a:gdLst>
                  <a:gd name="connsiteX0" fmla="*/ 510645 w 1844239"/>
                  <a:gd name="connsiteY0" fmla="*/ 2476 h 729646"/>
                  <a:gd name="connsiteX1" fmla="*/ 1665170 w 1844239"/>
                  <a:gd name="connsiteY1" fmla="*/ 119347 h 729646"/>
                  <a:gd name="connsiteX2" fmla="*/ 1844240 w 1844239"/>
                  <a:gd name="connsiteY2" fmla="*/ 378523 h 729646"/>
                  <a:gd name="connsiteX3" fmla="*/ 314906 w 1844239"/>
                  <a:gd name="connsiteY3" fmla="*/ 725423 h 729646"/>
                  <a:gd name="connsiteX4" fmla="*/ 148790 w 1844239"/>
                  <a:gd name="connsiteY4" fmla="*/ 110965 h 729646"/>
                  <a:gd name="connsiteX5" fmla="*/ 190604 w 1844239"/>
                  <a:gd name="connsiteY5" fmla="*/ 82771 h 729646"/>
                  <a:gd name="connsiteX6" fmla="*/ 510549 w 1844239"/>
                  <a:gd name="connsiteY6" fmla="*/ 2476 h 72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4239" h="729646">
                    <a:moveTo>
                      <a:pt x="510645" y="2476"/>
                    </a:moveTo>
                    <a:lnTo>
                      <a:pt x="1665170" y="119347"/>
                    </a:lnTo>
                    <a:lnTo>
                      <a:pt x="1844240" y="378523"/>
                    </a:lnTo>
                    <a:cubicBezTo>
                      <a:pt x="1844240" y="378523"/>
                      <a:pt x="1054903" y="774572"/>
                      <a:pt x="314906" y="725423"/>
                    </a:cubicBezTo>
                    <a:cubicBezTo>
                      <a:pt x="-5134" y="704182"/>
                      <a:pt x="-117148" y="290131"/>
                      <a:pt x="148790" y="110965"/>
                    </a:cubicBezTo>
                    <a:lnTo>
                      <a:pt x="190604" y="82771"/>
                    </a:lnTo>
                    <a:cubicBezTo>
                      <a:pt x="284616" y="19430"/>
                      <a:pt x="397773" y="-8954"/>
                      <a:pt x="510549" y="2476"/>
                    </a:cubicBez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/>
              <p:cNvSpPr/>
              <p:nvPr/>
            </p:nvSpPr>
            <p:spPr>
              <a:xfrm>
                <a:off x="2067496" y="5692836"/>
                <a:ext cx="1396936" cy="466058"/>
              </a:xfrm>
              <a:custGeom>
                <a:avLst/>
                <a:gdLst>
                  <a:gd name="connsiteX0" fmla="*/ 0 w 1396936"/>
                  <a:gd name="connsiteY0" fmla="*/ 282321 h 466058"/>
                  <a:gd name="connsiteX1" fmla="*/ 1324547 w 1396936"/>
                  <a:gd name="connsiteY1" fmla="*/ 466058 h 466058"/>
                  <a:gd name="connsiteX2" fmla="*/ 1396937 w 1396936"/>
                  <a:gd name="connsiteY2" fmla="*/ 95 h 466058"/>
                  <a:gd name="connsiteX3" fmla="*/ 101060 w 1396936"/>
                  <a:gd name="connsiteY3" fmla="*/ 0 h 466058"/>
                  <a:gd name="connsiteX4" fmla="*/ 0 w 1396936"/>
                  <a:gd name="connsiteY4" fmla="*/ 282321 h 4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6936" h="466058">
                    <a:moveTo>
                      <a:pt x="0" y="282321"/>
                    </a:moveTo>
                    <a:lnTo>
                      <a:pt x="1324547" y="466058"/>
                    </a:lnTo>
                    <a:lnTo>
                      <a:pt x="1396937" y="95"/>
                    </a:lnTo>
                    <a:lnTo>
                      <a:pt x="101060" y="0"/>
                    </a:lnTo>
                    <a:lnTo>
                      <a:pt x="0" y="28232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/>
              <p:cNvSpPr/>
              <p:nvPr/>
            </p:nvSpPr>
            <p:spPr>
              <a:xfrm>
                <a:off x="3567112" y="5692932"/>
                <a:ext cx="563784" cy="465962"/>
              </a:xfrm>
              <a:custGeom>
                <a:avLst/>
                <a:gdLst>
                  <a:gd name="connsiteX0" fmla="*/ 0 w 563784"/>
                  <a:gd name="connsiteY0" fmla="*/ 0 h 465962"/>
                  <a:gd name="connsiteX1" fmla="*/ 83915 w 563784"/>
                  <a:gd name="connsiteY1" fmla="*/ 465963 h 465962"/>
                  <a:gd name="connsiteX2" fmla="*/ 563785 w 563784"/>
                  <a:gd name="connsiteY2" fmla="*/ 282226 h 465962"/>
                  <a:gd name="connsiteX3" fmla="*/ 462820 w 563784"/>
                  <a:gd name="connsiteY3" fmla="*/ 0 h 465962"/>
                  <a:gd name="connsiteX4" fmla="*/ 0 w 563784"/>
                  <a:gd name="connsiteY4" fmla="*/ 0 h 465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784" h="465962">
                    <a:moveTo>
                      <a:pt x="0" y="0"/>
                    </a:moveTo>
                    <a:lnTo>
                      <a:pt x="83915" y="465963"/>
                    </a:lnTo>
                    <a:lnTo>
                      <a:pt x="563785" y="282226"/>
                    </a:lnTo>
                    <a:lnTo>
                      <a:pt x="4628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/>
              <p:cNvSpPr/>
              <p:nvPr/>
            </p:nvSpPr>
            <p:spPr>
              <a:xfrm>
                <a:off x="4835488" y="2221386"/>
                <a:ext cx="674013" cy="1028842"/>
              </a:xfrm>
              <a:custGeom>
                <a:avLst/>
                <a:gdLst>
                  <a:gd name="connsiteX0" fmla="*/ 3402 w 674013"/>
                  <a:gd name="connsiteY0" fmla="*/ 648621 h 1028842"/>
                  <a:gd name="connsiteX1" fmla="*/ 7498 w 674013"/>
                  <a:gd name="connsiteY1" fmla="*/ 330867 h 1028842"/>
                  <a:gd name="connsiteX2" fmla="*/ 116369 w 674013"/>
                  <a:gd name="connsiteY2" fmla="*/ 308579 h 1028842"/>
                  <a:gd name="connsiteX3" fmla="*/ 152469 w 674013"/>
                  <a:gd name="connsiteY3" fmla="*/ 480505 h 1028842"/>
                  <a:gd name="connsiteX4" fmla="*/ 355351 w 674013"/>
                  <a:gd name="connsiteY4" fmla="*/ 39974 h 1028842"/>
                  <a:gd name="connsiteX5" fmla="*/ 444219 w 674013"/>
                  <a:gd name="connsiteY5" fmla="*/ 14447 h 1028842"/>
                  <a:gd name="connsiteX6" fmla="*/ 398499 w 674013"/>
                  <a:gd name="connsiteY6" fmla="*/ 303054 h 1028842"/>
                  <a:gd name="connsiteX7" fmla="*/ 482319 w 674013"/>
                  <a:gd name="connsiteY7" fmla="*/ 326010 h 1028842"/>
                  <a:gd name="connsiteX8" fmla="*/ 511276 w 674013"/>
                  <a:gd name="connsiteY8" fmla="*/ 405924 h 1028842"/>
                  <a:gd name="connsiteX9" fmla="*/ 593953 w 674013"/>
                  <a:gd name="connsiteY9" fmla="*/ 442310 h 1028842"/>
                  <a:gd name="connsiteX10" fmla="*/ 598048 w 674013"/>
                  <a:gd name="connsiteY10" fmla="*/ 533369 h 1028842"/>
                  <a:gd name="connsiteX11" fmla="*/ 672534 w 674013"/>
                  <a:gd name="connsiteY11" fmla="*/ 576136 h 1028842"/>
                  <a:gd name="connsiteX12" fmla="*/ 602049 w 674013"/>
                  <a:gd name="connsiteY12" fmla="*/ 769303 h 1028842"/>
                  <a:gd name="connsiteX13" fmla="*/ 555090 w 674013"/>
                  <a:gd name="connsiteY13" fmla="*/ 813880 h 1028842"/>
                  <a:gd name="connsiteX14" fmla="*/ 339159 w 674013"/>
                  <a:gd name="connsiteY14" fmla="*/ 1028288 h 1028842"/>
                  <a:gd name="connsiteX15" fmla="*/ 3402 w 674013"/>
                  <a:gd name="connsiteY15" fmla="*/ 648812 h 102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4013" h="1028842">
                    <a:moveTo>
                      <a:pt x="3402" y="648621"/>
                    </a:moveTo>
                    <a:cubicBezTo>
                      <a:pt x="3402" y="648621"/>
                      <a:pt x="6260" y="410592"/>
                      <a:pt x="7498" y="330867"/>
                    </a:cubicBezTo>
                    <a:cubicBezTo>
                      <a:pt x="8451" y="270098"/>
                      <a:pt x="89032" y="248285"/>
                      <a:pt x="116369" y="308579"/>
                    </a:cubicBezTo>
                    <a:cubicBezTo>
                      <a:pt x="143706" y="368872"/>
                      <a:pt x="152469" y="480505"/>
                      <a:pt x="152469" y="480505"/>
                    </a:cubicBezTo>
                    <a:cubicBezTo>
                      <a:pt x="152469" y="480505"/>
                      <a:pt x="336682" y="79503"/>
                      <a:pt x="355351" y="39974"/>
                    </a:cubicBezTo>
                    <a:cubicBezTo>
                      <a:pt x="374020" y="540"/>
                      <a:pt x="414311" y="-13080"/>
                      <a:pt x="444219" y="14447"/>
                    </a:cubicBezTo>
                    <a:cubicBezTo>
                      <a:pt x="474128" y="41974"/>
                      <a:pt x="473270" y="148178"/>
                      <a:pt x="398499" y="303054"/>
                    </a:cubicBezTo>
                    <a:cubicBezTo>
                      <a:pt x="398499" y="303054"/>
                      <a:pt x="440314" y="295053"/>
                      <a:pt x="482319" y="326010"/>
                    </a:cubicBezTo>
                    <a:cubicBezTo>
                      <a:pt x="524325" y="357061"/>
                      <a:pt x="511276" y="405924"/>
                      <a:pt x="511276" y="405924"/>
                    </a:cubicBezTo>
                    <a:cubicBezTo>
                      <a:pt x="511276" y="405924"/>
                      <a:pt x="564901" y="407544"/>
                      <a:pt x="593953" y="442310"/>
                    </a:cubicBezTo>
                    <a:cubicBezTo>
                      <a:pt x="623004" y="477076"/>
                      <a:pt x="598048" y="533369"/>
                      <a:pt x="598048" y="533369"/>
                    </a:cubicBezTo>
                    <a:cubicBezTo>
                      <a:pt x="598048" y="533369"/>
                      <a:pt x="661389" y="534131"/>
                      <a:pt x="672534" y="576136"/>
                    </a:cubicBezTo>
                    <a:cubicBezTo>
                      <a:pt x="683583" y="618046"/>
                      <a:pt x="630052" y="738728"/>
                      <a:pt x="602049" y="769303"/>
                    </a:cubicBezTo>
                    <a:cubicBezTo>
                      <a:pt x="577855" y="795687"/>
                      <a:pt x="555090" y="813880"/>
                      <a:pt x="555090" y="813880"/>
                    </a:cubicBezTo>
                    <a:cubicBezTo>
                      <a:pt x="555090" y="813880"/>
                      <a:pt x="482891" y="1019048"/>
                      <a:pt x="339159" y="1028288"/>
                    </a:cubicBezTo>
                    <a:cubicBezTo>
                      <a:pt x="195522" y="1037527"/>
                      <a:pt x="-30411" y="932181"/>
                      <a:pt x="3402" y="648812"/>
                    </a:cubicBez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/>
              <p:cNvSpPr/>
              <p:nvPr/>
            </p:nvSpPr>
            <p:spPr>
              <a:xfrm>
                <a:off x="4979003" y="2689128"/>
                <a:ext cx="131024" cy="318706"/>
              </a:xfrm>
              <a:custGeom>
                <a:avLst/>
                <a:gdLst>
                  <a:gd name="connsiteX0" fmla="*/ 123063 w 131024"/>
                  <a:gd name="connsiteY0" fmla="*/ 318611 h 318706"/>
                  <a:gd name="connsiteX1" fmla="*/ 41624 w 131024"/>
                  <a:gd name="connsiteY1" fmla="*/ 157163 h 318706"/>
                  <a:gd name="connsiteX2" fmla="*/ 0 w 131024"/>
                  <a:gd name="connsiteY2" fmla="*/ 127349 h 318706"/>
                  <a:gd name="connsiteX3" fmla="*/ 11335 w 131024"/>
                  <a:gd name="connsiteY3" fmla="*/ 0 h 318706"/>
                  <a:gd name="connsiteX4" fmla="*/ 25813 w 131024"/>
                  <a:gd name="connsiteY4" fmla="*/ 120587 h 318706"/>
                  <a:gd name="connsiteX5" fmla="*/ 19336 w 131024"/>
                  <a:gd name="connsiteY5" fmla="*/ 109633 h 318706"/>
                  <a:gd name="connsiteX6" fmla="*/ 93345 w 131024"/>
                  <a:gd name="connsiteY6" fmla="*/ 169164 h 318706"/>
                  <a:gd name="connsiteX7" fmla="*/ 123063 w 131024"/>
                  <a:gd name="connsiteY7" fmla="*/ 318706 h 318706"/>
                  <a:gd name="connsiteX8" fmla="*/ 123063 w 131024"/>
                  <a:gd name="connsiteY8" fmla="*/ 318706 h 31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024" h="318706">
                    <a:moveTo>
                      <a:pt x="123063" y="318611"/>
                    </a:moveTo>
                    <a:cubicBezTo>
                      <a:pt x="122110" y="255079"/>
                      <a:pt x="90868" y="195929"/>
                      <a:pt x="41624" y="157163"/>
                    </a:cubicBezTo>
                    <a:cubicBezTo>
                      <a:pt x="31528" y="148304"/>
                      <a:pt x="11049" y="134969"/>
                      <a:pt x="0" y="127349"/>
                    </a:cubicBezTo>
                    <a:cubicBezTo>
                      <a:pt x="1524" y="84677"/>
                      <a:pt x="3810" y="42196"/>
                      <a:pt x="11335" y="0"/>
                    </a:cubicBezTo>
                    <a:cubicBezTo>
                      <a:pt x="19621" y="39910"/>
                      <a:pt x="23146" y="80200"/>
                      <a:pt x="25813" y="120587"/>
                    </a:cubicBezTo>
                    <a:cubicBezTo>
                      <a:pt x="25813" y="120587"/>
                      <a:pt x="19336" y="109633"/>
                      <a:pt x="19336" y="109633"/>
                    </a:cubicBezTo>
                    <a:cubicBezTo>
                      <a:pt x="47054" y="124587"/>
                      <a:pt x="74009" y="143923"/>
                      <a:pt x="93345" y="169164"/>
                    </a:cubicBezTo>
                    <a:cubicBezTo>
                      <a:pt x="126301" y="209645"/>
                      <a:pt x="141541" y="268891"/>
                      <a:pt x="123063" y="318706"/>
                    </a:cubicBezTo>
                    <a:lnTo>
                      <a:pt x="123063" y="318706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/>
              <p:cNvSpPr/>
              <p:nvPr/>
            </p:nvSpPr>
            <p:spPr>
              <a:xfrm>
                <a:off x="5152087" y="2627120"/>
                <a:ext cx="194676" cy="247432"/>
              </a:xfrm>
              <a:custGeom>
                <a:avLst/>
                <a:gdLst>
                  <a:gd name="connsiteX0" fmla="*/ 77995 w 194676"/>
                  <a:gd name="connsiteY0" fmla="*/ 5524 h 247432"/>
                  <a:gd name="connsiteX1" fmla="*/ 31227 w 194676"/>
                  <a:gd name="connsiteY1" fmla="*/ 131731 h 247432"/>
                  <a:gd name="connsiteX2" fmla="*/ 27036 w 194676"/>
                  <a:gd name="connsiteY2" fmla="*/ 193072 h 247432"/>
                  <a:gd name="connsiteX3" fmla="*/ 57516 w 194676"/>
                  <a:gd name="connsiteY3" fmla="*/ 218218 h 247432"/>
                  <a:gd name="connsiteX4" fmla="*/ 99426 w 194676"/>
                  <a:gd name="connsiteY4" fmla="*/ 178022 h 247432"/>
                  <a:gd name="connsiteX5" fmla="*/ 133907 w 194676"/>
                  <a:gd name="connsiteY5" fmla="*/ 121348 h 247432"/>
                  <a:gd name="connsiteX6" fmla="*/ 194676 w 194676"/>
                  <a:gd name="connsiteY6" fmla="*/ 0 h 247432"/>
                  <a:gd name="connsiteX7" fmla="*/ 66374 w 194676"/>
                  <a:gd name="connsiteY7" fmla="*/ 244983 h 247432"/>
                  <a:gd name="connsiteX8" fmla="*/ 938 w 194676"/>
                  <a:gd name="connsiteY8" fmla="*/ 198310 h 247432"/>
                  <a:gd name="connsiteX9" fmla="*/ 78090 w 194676"/>
                  <a:gd name="connsiteY9" fmla="*/ 5429 h 247432"/>
                  <a:gd name="connsiteX10" fmla="*/ 78090 w 194676"/>
                  <a:gd name="connsiteY10" fmla="*/ 5429 h 2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676" h="247432">
                    <a:moveTo>
                      <a:pt x="77995" y="5524"/>
                    </a:moveTo>
                    <a:cubicBezTo>
                      <a:pt x="59612" y="47244"/>
                      <a:pt x="41990" y="89154"/>
                      <a:pt x="31227" y="131731"/>
                    </a:cubicBezTo>
                    <a:cubicBezTo>
                      <a:pt x="26465" y="152781"/>
                      <a:pt x="22750" y="174784"/>
                      <a:pt x="27036" y="193072"/>
                    </a:cubicBezTo>
                    <a:cubicBezTo>
                      <a:pt x="30274" y="210788"/>
                      <a:pt x="45896" y="223361"/>
                      <a:pt x="57516" y="218218"/>
                    </a:cubicBezTo>
                    <a:cubicBezTo>
                      <a:pt x="74280" y="212407"/>
                      <a:pt x="88377" y="192976"/>
                      <a:pt x="99426" y="178022"/>
                    </a:cubicBezTo>
                    <a:cubicBezTo>
                      <a:pt x="112094" y="160306"/>
                      <a:pt x="123048" y="140970"/>
                      <a:pt x="133907" y="121348"/>
                    </a:cubicBezTo>
                    <a:cubicBezTo>
                      <a:pt x="155243" y="81915"/>
                      <a:pt x="174578" y="41053"/>
                      <a:pt x="194676" y="0"/>
                    </a:cubicBezTo>
                    <a:cubicBezTo>
                      <a:pt x="180198" y="69247"/>
                      <a:pt x="136288" y="216122"/>
                      <a:pt x="66374" y="244983"/>
                    </a:cubicBezTo>
                    <a:cubicBezTo>
                      <a:pt x="35704" y="256127"/>
                      <a:pt x="4271" y="227266"/>
                      <a:pt x="938" y="198310"/>
                    </a:cubicBezTo>
                    <a:cubicBezTo>
                      <a:pt x="-7159" y="129730"/>
                      <a:pt x="38752" y="57340"/>
                      <a:pt x="78090" y="5429"/>
                    </a:cubicBezTo>
                    <a:lnTo>
                      <a:pt x="78090" y="5429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/>
              <p:cNvSpPr/>
              <p:nvPr/>
            </p:nvSpPr>
            <p:spPr>
              <a:xfrm>
                <a:off x="5228143" y="2754564"/>
                <a:ext cx="205393" cy="207881"/>
              </a:xfrm>
              <a:custGeom>
                <a:avLst/>
                <a:gdLst>
                  <a:gd name="connsiteX0" fmla="*/ 20608 w 205393"/>
                  <a:gd name="connsiteY0" fmla="*/ 80391 h 207881"/>
                  <a:gd name="connsiteX1" fmla="*/ 60899 w 205393"/>
                  <a:gd name="connsiteY1" fmla="*/ 180880 h 207881"/>
                  <a:gd name="connsiteX2" fmla="*/ 205394 w 205393"/>
                  <a:gd name="connsiteY2" fmla="*/ 0 h 207881"/>
                  <a:gd name="connsiteX3" fmla="*/ 64233 w 205393"/>
                  <a:gd name="connsiteY3" fmla="*/ 207454 h 207881"/>
                  <a:gd name="connsiteX4" fmla="*/ 33657 w 205393"/>
                  <a:gd name="connsiteY4" fmla="*/ 203740 h 207881"/>
                  <a:gd name="connsiteX5" fmla="*/ 20513 w 205393"/>
                  <a:gd name="connsiteY5" fmla="*/ 80391 h 207881"/>
                  <a:gd name="connsiteX6" fmla="*/ 20513 w 205393"/>
                  <a:gd name="connsiteY6" fmla="*/ 80391 h 207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393" h="207881">
                    <a:moveTo>
                      <a:pt x="20608" y="80391"/>
                    </a:moveTo>
                    <a:cubicBezTo>
                      <a:pt x="14607" y="117253"/>
                      <a:pt x="4702" y="189833"/>
                      <a:pt x="60899" y="180880"/>
                    </a:cubicBezTo>
                    <a:cubicBezTo>
                      <a:pt x="128907" y="163925"/>
                      <a:pt x="171389" y="57721"/>
                      <a:pt x="205394" y="0"/>
                    </a:cubicBezTo>
                    <a:cubicBezTo>
                      <a:pt x="192534" y="75533"/>
                      <a:pt x="150815" y="192881"/>
                      <a:pt x="64233" y="207454"/>
                    </a:cubicBezTo>
                    <a:cubicBezTo>
                      <a:pt x="54136" y="208693"/>
                      <a:pt x="43182" y="207169"/>
                      <a:pt x="33657" y="203740"/>
                    </a:cubicBezTo>
                    <a:cubicBezTo>
                      <a:pt x="-17015" y="183833"/>
                      <a:pt x="-1013" y="116777"/>
                      <a:pt x="20513" y="80391"/>
                    </a:cubicBezTo>
                    <a:lnTo>
                      <a:pt x="20513" y="80391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: 形状 242"/>
              <p:cNvSpPr/>
              <p:nvPr/>
            </p:nvSpPr>
            <p:spPr>
              <a:xfrm>
                <a:off x="5304119" y="2934968"/>
                <a:ext cx="88364" cy="107041"/>
              </a:xfrm>
              <a:custGeom>
                <a:avLst/>
                <a:gdLst>
                  <a:gd name="connsiteX0" fmla="*/ 26261 w 88364"/>
                  <a:gd name="connsiteY0" fmla="*/ 95 h 107041"/>
                  <a:gd name="connsiteX1" fmla="*/ 54169 w 88364"/>
                  <a:gd name="connsiteY1" fmla="*/ 84963 h 107041"/>
                  <a:gd name="connsiteX2" fmla="*/ 88364 w 88364"/>
                  <a:gd name="connsiteY2" fmla="*/ 97726 h 107041"/>
                  <a:gd name="connsiteX3" fmla="*/ 8354 w 88364"/>
                  <a:gd name="connsiteY3" fmla="*/ 80582 h 107041"/>
                  <a:gd name="connsiteX4" fmla="*/ 26261 w 88364"/>
                  <a:gd name="connsiteY4" fmla="*/ 0 h 107041"/>
                  <a:gd name="connsiteX5" fmla="*/ 26261 w 88364"/>
                  <a:gd name="connsiteY5" fmla="*/ 0 h 10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364" h="107041">
                    <a:moveTo>
                      <a:pt x="26261" y="95"/>
                    </a:moveTo>
                    <a:cubicBezTo>
                      <a:pt x="22546" y="34385"/>
                      <a:pt x="20165" y="67628"/>
                      <a:pt x="54169" y="84963"/>
                    </a:cubicBezTo>
                    <a:cubicBezTo>
                      <a:pt x="63599" y="90488"/>
                      <a:pt x="74838" y="94678"/>
                      <a:pt x="88364" y="97726"/>
                    </a:cubicBezTo>
                    <a:cubicBezTo>
                      <a:pt x="63885" y="115919"/>
                      <a:pt x="24642" y="106013"/>
                      <a:pt x="8354" y="80582"/>
                    </a:cubicBezTo>
                    <a:cubicBezTo>
                      <a:pt x="-8886" y="52864"/>
                      <a:pt x="2258" y="17907"/>
                      <a:pt x="26261" y="0"/>
                    </a:cubicBezTo>
                    <a:lnTo>
                      <a:pt x="26261" y="0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4" name="任意多边形: 形状 243"/>
              <p:cNvSpPr/>
              <p:nvPr/>
            </p:nvSpPr>
            <p:spPr>
              <a:xfrm>
                <a:off x="5179778" y="2524250"/>
                <a:ext cx="54217" cy="119157"/>
              </a:xfrm>
              <a:custGeom>
                <a:avLst/>
                <a:gdLst>
                  <a:gd name="connsiteX0" fmla="*/ 54209 w 54217"/>
                  <a:gd name="connsiteY0" fmla="*/ 0 h 119157"/>
                  <a:gd name="connsiteX1" fmla="*/ 12 w 54217"/>
                  <a:gd name="connsiteY1" fmla="*/ 119158 h 119157"/>
                  <a:gd name="connsiteX2" fmla="*/ 54209 w 54217"/>
                  <a:gd name="connsiteY2" fmla="*/ 0 h 119157"/>
                  <a:gd name="connsiteX3" fmla="*/ 54209 w 54217"/>
                  <a:gd name="connsiteY3" fmla="*/ 0 h 11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17" h="119157">
                    <a:moveTo>
                      <a:pt x="54209" y="0"/>
                    </a:moveTo>
                    <a:cubicBezTo>
                      <a:pt x="54685" y="45529"/>
                      <a:pt x="34683" y="89725"/>
                      <a:pt x="12" y="119158"/>
                    </a:cubicBezTo>
                    <a:cubicBezTo>
                      <a:pt x="-560" y="73628"/>
                      <a:pt x="19633" y="29527"/>
                      <a:pt x="54209" y="0"/>
                    </a:cubicBezTo>
                    <a:lnTo>
                      <a:pt x="54209" y="0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5" name="任意多边形: 形状 244"/>
              <p:cNvSpPr/>
              <p:nvPr/>
            </p:nvSpPr>
            <p:spPr>
              <a:xfrm>
                <a:off x="2852070" y="2468529"/>
                <a:ext cx="553592" cy="635222"/>
              </a:xfrm>
              <a:custGeom>
                <a:avLst/>
                <a:gdLst>
                  <a:gd name="connsiteX0" fmla="*/ 367570 w 553592"/>
                  <a:gd name="connsiteY0" fmla="*/ 635222 h 635222"/>
                  <a:gd name="connsiteX1" fmla="*/ 0 w 553592"/>
                  <a:gd name="connsiteY1" fmla="*/ 240411 h 635222"/>
                  <a:gd name="connsiteX2" fmla="*/ 113443 w 553592"/>
                  <a:gd name="connsiteY2" fmla="*/ 0 h 635222"/>
                  <a:gd name="connsiteX3" fmla="*/ 553593 w 553592"/>
                  <a:gd name="connsiteY3" fmla="*/ 204121 h 635222"/>
                  <a:gd name="connsiteX4" fmla="*/ 367570 w 553592"/>
                  <a:gd name="connsiteY4" fmla="*/ 635222 h 63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592" h="635222">
                    <a:moveTo>
                      <a:pt x="367570" y="635222"/>
                    </a:moveTo>
                    <a:lnTo>
                      <a:pt x="0" y="240411"/>
                    </a:lnTo>
                    <a:lnTo>
                      <a:pt x="113443" y="0"/>
                    </a:lnTo>
                    <a:lnTo>
                      <a:pt x="553593" y="204121"/>
                    </a:lnTo>
                    <a:lnTo>
                      <a:pt x="367570" y="635222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6" name="任意多边形: 形状 245"/>
              <p:cNvSpPr/>
              <p:nvPr/>
            </p:nvSpPr>
            <p:spPr>
              <a:xfrm>
                <a:off x="3347847" y="2672650"/>
                <a:ext cx="202215" cy="272414"/>
              </a:xfrm>
              <a:custGeom>
                <a:avLst/>
                <a:gdLst>
                  <a:gd name="connsiteX0" fmla="*/ 202216 w 202215"/>
                  <a:gd name="connsiteY0" fmla="*/ 272415 h 272414"/>
                  <a:gd name="connsiteX1" fmla="*/ 57817 w 202215"/>
                  <a:gd name="connsiteY1" fmla="*/ 0 h 272414"/>
                  <a:gd name="connsiteX2" fmla="*/ 0 w 202215"/>
                  <a:gd name="connsiteY2" fmla="*/ 133826 h 272414"/>
                  <a:gd name="connsiteX3" fmla="*/ 202216 w 202215"/>
                  <a:gd name="connsiteY3" fmla="*/ 272415 h 27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215" h="272414">
                    <a:moveTo>
                      <a:pt x="202216" y="272415"/>
                    </a:moveTo>
                    <a:lnTo>
                      <a:pt x="57817" y="0"/>
                    </a:lnTo>
                    <a:lnTo>
                      <a:pt x="0" y="133826"/>
                    </a:lnTo>
                    <a:lnTo>
                      <a:pt x="202216" y="272415"/>
                    </a:lnTo>
                    <a:close/>
                  </a:path>
                </a:pathLst>
              </a:custGeom>
              <a:solidFill>
                <a:srgbClr val="CCD6E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/>
              <p:cNvSpPr/>
              <p:nvPr/>
            </p:nvSpPr>
            <p:spPr>
              <a:xfrm>
                <a:off x="3550062" y="2576256"/>
                <a:ext cx="156305" cy="368808"/>
              </a:xfrm>
              <a:custGeom>
                <a:avLst/>
                <a:gdLst>
                  <a:gd name="connsiteX0" fmla="*/ 13049 w 156305"/>
                  <a:gd name="connsiteY0" fmla="*/ 0 h 368808"/>
                  <a:gd name="connsiteX1" fmla="*/ 0 w 156305"/>
                  <a:gd name="connsiteY1" fmla="*/ 368808 h 368808"/>
                  <a:gd name="connsiteX2" fmla="*/ 156305 w 156305"/>
                  <a:gd name="connsiteY2" fmla="*/ 109823 h 368808"/>
                  <a:gd name="connsiteX3" fmla="*/ 13049 w 156305"/>
                  <a:gd name="connsiteY3" fmla="*/ 0 h 368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05" h="368808">
                    <a:moveTo>
                      <a:pt x="13049" y="0"/>
                    </a:moveTo>
                    <a:lnTo>
                      <a:pt x="0" y="368808"/>
                    </a:lnTo>
                    <a:lnTo>
                      <a:pt x="156305" y="109823"/>
                    </a:lnTo>
                    <a:lnTo>
                      <a:pt x="130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/>
              <p:cNvSpPr/>
              <p:nvPr/>
            </p:nvSpPr>
            <p:spPr>
              <a:xfrm>
                <a:off x="3575018" y="2686080"/>
                <a:ext cx="233743" cy="460819"/>
              </a:xfrm>
              <a:custGeom>
                <a:avLst/>
                <a:gdLst>
                  <a:gd name="connsiteX0" fmla="*/ 233744 w 233743"/>
                  <a:gd name="connsiteY0" fmla="*/ 460820 h 460819"/>
                  <a:gd name="connsiteX1" fmla="*/ 131350 w 233743"/>
                  <a:gd name="connsiteY1" fmla="*/ 0 h 460819"/>
                  <a:gd name="connsiteX2" fmla="*/ 0 w 233743"/>
                  <a:gd name="connsiteY2" fmla="*/ 218027 h 460819"/>
                  <a:gd name="connsiteX3" fmla="*/ 233744 w 233743"/>
                  <a:gd name="connsiteY3" fmla="*/ 460820 h 460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743" h="460819">
                    <a:moveTo>
                      <a:pt x="233744" y="460820"/>
                    </a:moveTo>
                    <a:lnTo>
                      <a:pt x="131350" y="0"/>
                    </a:lnTo>
                    <a:lnTo>
                      <a:pt x="0" y="218027"/>
                    </a:lnTo>
                    <a:lnTo>
                      <a:pt x="233744" y="460820"/>
                    </a:lnTo>
                    <a:close/>
                  </a:path>
                </a:pathLst>
              </a:custGeom>
              <a:solidFill>
                <a:srgbClr val="CCD6E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49" name="组合 248"/>
              <p:cNvGrpSpPr/>
              <p:nvPr/>
            </p:nvGrpSpPr>
            <p:grpSpPr>
              <a:xfrm>
                <a:off x="3171114" y="1747370"/>
                <a:ext cx="892873" cy="444913"/>
                <a:chOff x="5649182" y="3206019"/>
                <a:chExt cx="892873" cy="444913"/>
              </a:xfrm>
            </p:grpSpPr>
            <p:sp>
              <p:nvSpPr>
                <p:cNvPr id="250" name="任意多边形: 形状 249"/>
                <p:cNvSpPr/>
                <p:nvPr/>
              </p:nvSpPr>
              <p:spPr>
                <a:xfrm>
                  <a:off x="5649182" y="3206019"/>
                  <a:ext cx="411480" cy="411480"/>
                </a:xfrm>
                <a:custGeom>
                  <a:avLst/>
                  <a:gdLst>
                    <a:gd name="connsiteX0" fmla="*/ 411480 w 411480"/>
                    <a:gd name="connsiteY0" fmla="*/ 205740 h 411480"/>
                    <a:gd name="connsiteX1" fmla="*/ 205740 w 411480"/>
                    <a:gd name="connsiteY1" fmla="*/ 411480 h 411480"/>
                    <a:gd name="connsiteX2" fmla="*/ 0 w 411480"/>
                    <a:gd name="connsiteY2" fmla="*/ 205740 h 411480"/>
                    <a:gd name="connsiteX3" fmla="*/ 205740 w 411480"/>
                    <a:gd name="connsiteY3" fmla="*/ 0 h 411480"/>
                    <a:gd name="connsiteX4" fmla="*/ 411480 w 411480"/>
                    <a:gd name="connsiteY4" fmla="*/ 20574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480" h="411480">
                      <a:moveTo>
                        <a:pt x="411480" y="205740"/>
                      </a:moveTo>
                      <a:cubicBezTo>
                        <a:pt x="411480" y="319367"/>
                        <a:pt x="319367" y="411480"/>
                        <a:pt x="205740" y="411480"/>
                      </a:cubicBezTo>
                      <a:cubicBezTo>
                        <a:pt x="92113" y="411480"/>
                        <a:pt x="0" y="319367"/>
                        <a:pt x="0" y="205740"/>
                      </a:cubicBezTo>
                      <a:cubicBezTo>
                        <a:pt x="0" y="92113"/>
                        <a:pt x="92113" y="0"/>
                        <a:pt x="205740" y="0"/>
                      </a:cubicBezTo>
                      <a:cubicBezTo>
                        <a:pt x="319367" y="0"/>
                        <a:pt x="411480" y="92113"/>
                        <a:pt x="411480" y="205740"/>
                      </a:cubicBezTo>
                      <a:close/>
                    </a:path>
                  </a:pathLst>
                </a:custGeom>
                <a:noFill/>
                <a:ln w="2076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任意多边形: 形状 250"/>
                <p:cNvSpPr/>
                <p:nvPr/>
              </p:nvSpPr>
              <p:spPr>
                <a:xfrm>
                  <a:off x="6130575" y="3239452"/>
                  <a:ext cx="411480" cy="411480"/>
                </a:xfrm>
                <a:custGeom>
                  <a:avLst/>
                  <a:gdLst>
                    <a:gd name="connsiteX0" fmla="*/ 411480 w 411480"/>
                    <a:gd name="connsiteY0" fmla="*/ 205740 h 411480"/>
                    <a:gd name="connsiteX1" fmla="*/ 205740 w 411480"/>
                    <a:gd name="connsiteY1" fmla="*/ 411480 h 411480"/>
                    <a:gd name="connsiteX2" fmla="*/ 0 w 411480"/>
                    <a:gd name="connsiteY2" fmla="*/ 205740 h 411480"/>
                    <a:gd name="connsiteX3" fmla="*/ 205740 w 411480"/>
                    <a:gd name="connsiteY3" fmla="*/ 0 h 411480"/>
                    <a:gd name="connsiteX4" fmla="*/ 411480 w 411480"/>
                    <a:gd name="connsiteY4" fmla="*/ 20574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480" h="411480">
                      <a:moveTo>
                        <a:pt x="411480" y="205740"/>
                      </a:moveTo>
                      <a:cubicBezTo>
                        <a:pt x="411480" y="319367"/>
                        <a:pt x="319367" y="411480"/>
                        <a:pt x="205740" y="411480"/>
                      </a:cubicBezTo>
                      <a:cubicBezTo>
                        <a:pt x="92113" y="411480"/>
                        <a:pt x="0" y="319367"/>
                        <a:pt x="0" y="205740"/>
                      </a:cubicBezTo>
                      <a:cubicBezTo>
                        <a:pt x="0" y="92113"/>
                        <a:pt x="92113" y="0"/>
                        <a:pt x="205740" y="0"/>
                      </a:cubicBezTo>
                      <a:cubicBezTo>
                        <a:pt x="319367" y="0"/>
                        <a:pt x="411480" y="92113"/>
                        <a:pt x="411480" y="205740"/>
                      </a:cubicBezTo>
                      <a:close/>
                    </a:path>
                  </a:pathLst>
                </a:custGeom>
                <a:noFill/>
                <a:ln w="2076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: 形状 251"/>
                <p:cNvSpPr/>
                <p:nvPr/>
              </p:nvSpPr>
              <p:spPr>
                <a:xfrm>
                  <a:off x="6059138" y="3398518"/>
                  <a:ext cx="76390" cy="12288"/>
                </a:xfrm>
                <a:custGeom>
                  <a:avLst/>
                  <a:gdLst>
                    <a:gd name="connsiteX0" fmla="*/ 0 w 76390"/>
                    <a:gd name="connsiteY0" fmla="*/ 10669 h 12288"/>
                    <a:gd name="connsiteX1" fmla="*/ 76391 w 76390"/>
                    <a:gd name="connsiteY1" fmla="*/ 12288 h 12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390" h="12288">
                      <a:moveTo>
                        <a:pt x="0" y="10669"/>
                      </a:moveTo>
                      <a:cubicBezTo>
                        <a:pt x="0" y="10669"/>
                        <a:pt x="37433" y="-14382"/>
                        <a:pt x="76391" y="12288"/>
                      </a:cubicBezTo>
                    </a:path>
                  </a:pathLst>
                </a:custGeom>
                <a:noFill/>
                <a:ln w="2076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4901499" y="5580976"/>
              <a:ext cx="1602726" cy="1356930"/>
              <a:chOff x="4947746" y="5439953"/>
              <a:chExt cx="1803654" cy="1527043"/>
            </a:xfrm>
          </p:grpSpPr>
          <p:grpSp>
            <p:nvGrpSpPr>
              <p:cNvPr id="33" name="组合 32"/>
              <p:cNvGrpSpPr/>
              <p:nvPr/>
            </p:nvGrpSpPr>
            <p:grpSpPr>
              <a:xfrm rot="15012431">
                <a:off x="5329518" y="5299764"/>
                <a:ext cx="1281693" cy="1562071"/>
                <a:chOff x="3171145" y="-1997942"/>
                <a:chExt cx="1049346" cy="1278897"/>
              </a:xfrm>
            </p:grpSpPr>
            <p:sp>
              <p:nvSpPr>
                <p:cNvPr id="47" name="任意多边形: 形状 46"/>
                <p:cNvSpPr/>
                <p:nvPr/>
              </p:nvSpPr>
              <p:spPr>
                <a:xfrm>
                  <a:off x="3173177" y="-1747978"/>
                  <a:ext cx="861865" cy="1020478"/>
                </a:xfrm>
                <a:custGeom>
                  <a:avLst/>
                  <a:gdLst>
                    <a:gd name="connsiteX0" fmla="*/ 223742 w 807815"/>
                    <a:gd name="connsiteY0" fmla="*/ 927354 h 956481"/>
                    <a:gd name="connsiteX1" fmla="*/ 56007 w 807815"/>
                    <a:gd name="connsiteY1" fmla="*/ 955834 h 956481"/>
                    <a:gd name="connsiteX2" fmla="*/ 4096 w 807815"/>
                    <a:gd name="connsiteY2" fmla="*/ 913067 h 956481"/>
                    <a:gd name="connsiteX3" fmla="*/ 0 w 807815"/>
                    <a:gd name="connsiteY3" fmla="*/ 749999 h 956481"/>
                    <a:gd name="connsiteX4" fmla="*/ 591598 w 807815"/>
                    <a:gd name="connsiteY4" fmla="*/ 0 h 956481"/>
                    <a:gd name="connsiteX5" fmla="*/ 807815 w 807815"/>
                    <a:gd name="connsiteY5" fmla="*/ 175641 h 956481"/>
                    <a:gd name="connsiteX6" fmla="*/ 223742 w 807815"/>
                    <a:gd name="connsiteY6" fmla="*/ 927354 h 956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7815" h="956481">
                      <a:moveTo>
                        <a:pt x="223742" y="927354"/>
                      </a:moveTo>
                      <a:lnTo>
                        <a:pt x="56007" y="955834"/>
                      </a:lnTo>
                      <a:cubicBezTo>
                        <a:pt x="29242" y="960406"/>
                        <a:pt x="4763" y="940213"/>
                        <a:pt x="4096" y="913067"/>
                      </a:cubicBezTo>
                      <a:lnTo>
                        <a:pt x="0" y="749999"/>
                      </a:lnTo>
                      <a:lnTo>
                        <a:pt x="591598" y="0"/>
                      </a:lnTo>
                      <a:lnTo>
                        <a:pt x="807815" y="175641"/>
                      </a:lnTo>
                      <a:lnTo>
                        <a:pt x="223742" y="927354"/>
                      </a:lnTo>
                      <a:close/>
                    </a:path>
                  </a:pathLst>
                </a:custGeom>
                <a:solidFill>
                  <a:srgbClr val="FF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3207628" y="-1715763"/>
                  <a:ext cx="774774" cy="940318"/>
                </a:xfrm>
                <a:custGeom>
                  <a:avLst/>
                  <a:gdLst>
                    <a:gd name="connsiteX0" fmla="*/ 587502 w 726185"/>
                    <a:gd name="connsiteY0" fmla="*/ 0 h 881348"/>
                    <a:gd name="connsiteX1" fmla="*/ 0 w 726185"/>
                    <a:gd name="connsiteY1" fmla="*/ 750380 h 881348"/>
                    <a:gd name="connsiteX2" fmla="*/ 54007 w 726185"/>
                    <a:gd name="connsiteY2" fmla="*/ 802957 h 881348"/>
                    <a:gd name="connsiteX3" fmla="*/ 645890 w 726185"/>
                    <a:gd name="connsiteY3" fmla="*/ 47339 h 881348"/>
                    <a:gd name="connsiteX4" fmla="*/ 671893 w 726185"/>
                    <a:gd name="connsiteY4" fmla="*/ 68485 h 881348"/>
                    <a:gd name="connsiteX5" fmla="*/ 77629 w 726185"/>
                    <a:gd name="connsiteY5" fmla="*/ 856107 h 881348"/>
                    <a:gd name="connsiteX6" fmla="*/ 134302 w 726185"/>
                    <a:gd name="connsiteY6" fmla="*/ 881348 h 881348"/>
                    <a:gd name="connsiteX7" fmla="*/ 726186 w 726185"/>
                    <a:gd name="connsiteY7" fmla="*/ 90678 h 881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6185" h="881348">
                      <a:moveTo>
                        <a:pt x="587502" y="0"/>
                      </a:moveTo>
                      <a:lnTo>
                        <a:pt x="0" y="750380"/>
                      </a:lnTo>
                      <a:lnTo>
                        <a:pt x="54007" y="802957"/>
                      </a:lnTo>
                      <a:lnTo>
                        <a:pt x="645890" y="47339"/>
                      </a:lnTo>
                      <a:lnTo>
                        <a:pt x="671893" y="68485"/>
                      </a:lnTo>
                      <a:lnTo>
                        <a:pt x="77629" y="856107"/>
                      </a:lnTo>
                      <a:lnTo>
                        <a:pt x="134302" y="881348"/>
                      </a:lnTo>
                      <a:lnTo>
                        <a:pt x="726186" y="90678"/>
                      </a:lnTo>
                      <a:close/>
                    </a:path>
                  </a:pathLst>
                </a:custGeom>
                <a:solidFill>
                  <a:srgbClr val="FFA5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任意多边形: 形状 48"/>
                <p:cNvSpPr/>
                <p:nvPr/>
              </p:nvSpPr>
              <p:spPr>
                <a:xfrm>
                  <a:off x="3173177" y="-951639"/>
                  <a:ext cx="238712" cy="224138"/>
                </a:xfrm>
                <a:custGeom>
                  <a:avLst/>
                  <a:gdLst>
                    <a:gd name="connsiteX0" fmla="*/ 223742 w 223742"/>
                    <a:gd name="connsiteY0" fmla="*/ 180955 h 210082"/>
                    <a:gd name="connsiteX1" fmla="*/ 56007 w 223742"/>
                    <a:gd name="connsiteY1" fmla="*/ 209435 h 210082"/>
                    <a:gd name="connsiteX2" fmla="*/ 4096 w 223742"/>
                    <a:gd name="connsiteY2" fmla="*/ 166668 h 210082"/>
                    <a:gd name="connsiteX3" fmla="*/ 0 w 223742"/>
                    <a:gd name="connsiteY3" fmla="*/ 3600 h 210082"/>
                    <a:gd name="connsiteX4" fmla="*/ 60674 w 223742"/>
                    <a:gd name="connsiteY4" fmla="*/ 52844 h 210082"/>
                    <a:gd name="connsiteX5" fmla="*/ 142399 w 223742"/>
                    <a:gd name="connsiteY5" fmla="*/ 119233 h 210082"/>
                    <a:gd name="connsiteX6" fmla="*/ 223742 w 223742"/>
                    <a:gd name="connsiteY6" fmla="*/ 180955 h 21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3742" h="210082">
                      <a:moveTo>
                        <a:pt x="223742" y="180955"/>
                      </a:moveTo>
                      <a:lnTo>
                        <a:pt x="56007" y="209435"/>
                      </a:lnTo>
                      <a:cubicBezTo>
                        <a:pt x="29242" y="214007"/>
                        <a:pt x="4763" y="193814"/>
                        <a:pt x="4096" y="166668"/>
                      </a:cubicBezTo>
                      <a:lnTo>
                        <a:pt x="0" y="3600"/>
                      </a:lnTo>
                      <a:cubicBezTo>
                        <a:pt x="64294" y="-16308"/>
                        <a:pt x="60674" y="52844"/>
                        <a:pt x="60674" y="52844"/>
                      </a:cubicBezTo>
                      <a:cubicBezTo>
                        <a:pt x="146304" y="17411"/>
                        <a:pt x="142399" y="119233"/>
                        <a:pt x="142399" y="119233"/>
                      </a:cubicBezTo>
                      <a:cubicBezTo>
                        <a:pt x="220789" y="117233"/>
                        <a:pt x="223742" y="180955"/>
                        <a:pt x="223742" y="180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任意多边形: 形状 49"/>
                <p:cNvSpPr/>
                <p:nvPr/>
              </p:nvSpPr>
              <p:spPr>
                <a:xfrm>
                  <a:off x="3171145" y="-814875"/>
                  <a:ext cx="101419" cy="95830"/>
                </a:xfrm>
                <a:custGeom>
                  <a:avLst/>
                  <a:gdLst>
                    <a:gd name="connsiteX0" fmla="*/ 0 w 95059"/>
                    <a:gd name="connsiteY0" fmla="*/ 0 h 89820"/>
                    <a:gd name="connsiteX1" fmla="*/ 95060 w 95059"/>
                    <a:gd name="connsiteY1" fmla="*/ 89821 h 89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059" h="89820">
                      <a:moveTo>
                        <a:pt x="0" y="0"/>
                      </a:moveTo>
                      <a:cubicBezTo>
                        <a:pt x="45816" y="6953"/>
                        <a:pt x="85440" y="44387"/>
                        <a:pt x="95060" y="89821"/>
                      </a:cubicBezTo>
                    </a:path>
                  </a:pathLst>
                </a:custGeom>
                <a:noFill/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3247566" y="-1701232"/>
                  <a:ext cx="633518" cy="785749"/>
                </a:xfrm>
                <a:custGeom>
                  <a:avLst/>
                  <a:gdLst>
                    <a:gd name="connsiteX0" fmla="*/ 0 w 593788"/>
                    <a:gd name="connsiteY0" fmla="*/ 736473 h 736473"/>
                    <a:gd name="connsiteX1" fmla="*/ 593789 w 593788"/>
                    <a:gd name="connsiteY1" fmla="*/ 0 h 73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3788" h="736473">
                      <a:moveTo>
                        <a:pt x="0" y="736473"/>
                      </a:moveTo>
                      <a:lnTo>
                        <a:pt x="593789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3318600" y="-1596254"/>
                  <a:ext cx="605571" cy="794488"/>
                </a:xfrm>
                <a:custGeom>
                  <a:avLst/>
                  <a:gdLst>
                    <a:gd name="connsiteX0" fmla="*/ 567595 w 567594"/>
                    <a:gd name="connsiteY0" fmla="*/ 0 h 744664"/>
                    <a:gd name="connsiteX1" fmla="*/ 0 w 567594"/>
                    <a:gd name="connsiteY1" fmla="*/ 744665 h 744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7594" h="744664">
                      <a:moveTo>
                        <a:pt x="567595" y="0"/>
                      </a:moveTo>
                      <a:lnTo>
                        <a:pt x="0" y="744665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3919803" y="-1997942"/>
                  <a:ext cx="300688" cy="292848"/>
                </a:xfrm>
                <a:custGeom>
                  <a:avLst/>
                  <a:gdLst>
                    <a:gd name="connsiteX0" fmla="*/ 258509 w 281831"/>
                    <a:gd name="connsiteY0" fmla="*/ 81793 h 274483"/>
                    <a:gd name="connsiteX1" fmla="*/ 168687 w 281831"/>
                    <a:gd name="connsiteY1" fmla="*/ 12451 h 274483"/>
                    <a:gd name="connsiteX2" fmla="*/ 85630 w 281831"/>
                    <a:gd name="connsiteY2" fmla="*/ 22071 h 274483"/>
                    <a:gd name="connsiteX3" fmla="*/ 0 w 281831"/>
                    <a:gd name="connsiteY3" fmla="*/ 127513 h 274483"/>
                    <a:gd name="connsiteX4" fmla="*/ 180975 w 281831"/>
                    <a:gd name="connsiteY4" fmla="*/ 274484 h 274483"/>
                    <a:gd name="connsiteX5" fmla="*/ 268414 w 281831"/>
                    <a:gd name="connsiteY5" fmla="*/ 166851 h 274483"/>
                    <a:gd name="connsiteX6" fmla="*/ 258509 w 281831"/>
                    <a:gd name="connsiteY6" fmla="*/ 81793 h 274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1831" h="274483">
                      <a:moveTo>
                        <a:pt x="258509" y="81793"/>
                      </a:moveTo>
                      <a:lnTo>
                        <a:pt x="168687" y="12451"/>
                      </a:lnTo>
                      <a:cubicBezTo>
                        <a:pt x="142970" y="-7361"/>
                        <a:pt x="106109" y="-3075"/>
                        <a:pt x="85630" y="22071"/>
                      </a:cubicBezTo>
                      <a:lnTo>
                        <a:pt x="0" y="127513"/>
                      </a:lnTo>
                      <a:lnTo>
                        <a:pt x="180975" y="274484"/>
                      </a:lnTo>
                      <a:lnTo>
                        <a:pt x="268414" y="166851"/>
                      </a:lnTo>
                      <a:cubicBezTo>
                        <a:pt x="289655" y="140848"/>
                        <a:pt x="285179" y="102367"/>
                        <a:pt x="258509" y="8179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3778445" y="-1896245"/>
                  <a:ext cx="368586" cy="361168"/>
                </a:xfrm>
                <a:custGeom>
                  <a:avLst/>
                  <a:gdLst>
                    <a:gd name="connsiteX0" fmla="*/ 116014 w 345471"/>
                    <a:gd name="connsiteY0" fmla="*/ 0 h 338518"/>
                    <a:gd name="connsiteX1" fmla="*/ 0 w 345471"/>
                    <a:gd name="connsiteY1" fmla="*/ 142875 h 338518"/>
                    <a:gd name="connsiteX2" fmla="*/ 235839 w 345471"/>
                    <a:gd name="connsiteY2" fmla="*/ 338519 h 338518"/>
                    <a:gd name="connsiteX3" fmla="*/ 345472 w 345471"/>
                    <a:gd name="connsiteY3" fmla="*/ 186309 h 338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471" h="338518">
                      <a:moveTo>
                        <a:pt x="116014" y="0"/>
                      </a:moveTo>
                      <a:lnTo>
                        <a:pt x="0" y="142875"/>
                      </a:lnTo>
                      <a:lnTo>
                        <a:pt x="235839" y="338519"/>
                      </a:lnTo>
                      <a:lnTo>
                        <a:pt x="345472" y="186309"/>
                      </a:lnTo>
                      <a:close/>
                    </a:path>
                  </a:pathLst>
                </a:custGeom>
                <a:solidFill>
                  <a:srgbClr val="3F3C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>
                <a:xfrm>
                  <a:off x="3862894" y="-1870434"/>
                  <a:ext cx="263610" cy="226314"/>
                </a:xfrm>
                <a:custGeom>
                  <a:avLst/>
                  <a:gdLst>
                    <a:gd name="connsiteX0" fmla="*/ 0 w 247078"/>
                    <a:gd name="connsiteY0" fmla="*/ 0 h 212121"/>
                    <a:gd name="connsiteX1" fmla="*/ 247078 w 247078"/>
                    <a:gd name="connsiteY1" fmla="*/ 212122 h 212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7078" h="212121">
                      <a:moveTo>
                        <a:pt x="0" y="0"/>
                      </a:moveTo>
                      <a:lnTo>
                        <a:pt x="247078" y="21212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3820314" y="-1814744"/>
                  <a:ext cx="266862" cy="220115"/>
                </a:xfrm>
                <a:custGeom>
                  <a:avLst/>
                  <a:gdLst>
                    <a:gd name="connsiteX0" fmla="*/ 250126 w 250126"/>
                    <a:gd name="connsiteY0" fmla="*/ 206311 h 206311"/>
                    <a:gd name="connsiteX1" fmla="*/ 0 w 250126"/>
                    <a:gd name="connsiteY1" fmla="*/ 0 h 206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126" h="206311">
                      <a:moveTo>
                        <a:pt x="250126" y="206311"/>
                      </a:moveTo>
                      <a:lnTo>
                        <a:pt x="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3665135" y="-1385794"/>
                  <a:ext cx="167474" cy="223468"/>
                </a:xfrm>
                <a:custGeom>
                  <a:avLst/>
                  <a:gdLst>
                    <a:gd name="connsiteX0" fmla="*/ 156972 w 156971"/>
                    <a:gd name="connsiteY0" fmla="*/ 0 h 209454"/>
                    <a:gd name="connsiteX1" fmla="*/ 0 w 156971"/>
                    <a:gd name="connsiteY1" fmla="*/ 209455 h 209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6971" h="209454">
                      <a:moveTo>
                        <a:pt x="156972" y="0"/>
                      </a:moveTo>
                      <a:lnTo>
                        <a:pt x="0" y="209455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3610258" y="-1133057"/>
                  <a:ext cx="33434" cy="44104"/>
                </a:xfrm>
                <a:custGeom>
                  <a:avLst/>
                  <a:gdLst>
                    <a:gd name="connsiteX0" fmla="*/ 31337 w 31337"/>
                    <a:gd name="connsiteY0" fmla="*/ 0 h 41338"/>
                    <a:gd name="connsiteX1" fmla="*/ 0 w 31337"/>
                    <a:gd name="connsiteY1" fmla="*/ 41339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337" h="41338">
                      <a:moveTo>
                        <a:pt x="31337" y="0"/>
                      </a:moveTo>
                      <a:lnTo>
                        <a:pt x="0" y="41339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14191883">
                <a:off x="5053005" y="5899396"/>
                <a:ext cx="962341" cy="1172859"/>
                <a:chOff x="3171145" y="-1997942"/>
                <a:chExt cx="1049346" cy="1278897"/>
              </a:xfrm>
            </p:grpSpPr>
            <p:sp>
              <p:nvSpPr>
                <p:cNvPr id="35" name="任意多边形: 形状 34"/>
                <p:cNvSpPr/>
                <p:nvPr/>
              </p:nvSpPr>
              <p:spPr>
                <a:xfrm>
                  <a:off x="3173177" y="-1747978"/>
                  <a:ext cx="861865" cy="1020478"/>
                </a:xfrm>
                <a:custGeom>
                  <a:avLst/>
                  <a:gdLst>
                    <a:gd name="connsiteX0" fmla="*/ 223742 w 807815"/>
                    <a:gd name="connsiteY0" fmla="*/ 927354 h 956481"/>
                    <a:gd name="connsiteX1" fmla="*/ 56007 w 807815"/>
                    <a:gd name="connsiteY1" fmla="*/ 955834 h 956481"/>
                    <a:gd name="connsiteX2" fmla="*/ 4096 w 807815"/>
                    <a:gd name="connsiteY2" fmla="*/ 913067 h 956481"/>
                    <a:gd name="connsiteX3" fmla="*/ 0 w 807815"/>
                    <a:gd name="connsiteY3" fmla="*/ 749999 h 956481"/>
                    <a:gd name="connsiteX4" fmla="*/ 591598 w 807815"/>
                    <a:gd name="connsiteY4" fmla="*/ 0 h 956481"/>
                    <a:gd name="connsiteX5" fmla="*/ 807815 w 807815"/>
                    <a:gd name="connsiteY5" fmla="*/ 175641 h 956481"/>
                    <a:gd name="connsiteX6" fmla="*/ 223742 w 807815"/>
                    <a:gd name="connsiteY6" fmla="*/ 927354 h 956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7815" h="956481">
                      <a:moveTo>
                        <a:pt x="223742" y="927354"/>
                      </a:moveTo>
                      <a:lnTo>
                        <a:pt x="56007" y="955834"/>
                      </a:lnTo>
                      <a:cubicBezTo>
                        <a:pt x="29242" y="960406"/>
                        <a:pt x="4763" y="940213"/>
                        <a:pt x="4096" y="913067"/>
                      </a:cubicBezTo>
                      <a:lnTo>
                        <a:pt x="0" y="749999"/>
                      </a:lnTo>
                      <a:lnTo>
                        <a:pt x="591598" y="0"/>
                      </a:lnTo>
                      <a:lnTo>
                        <a:pt x="807815" y="175641"/>
                      </a:lnTo>
                      <a:lnTo>
                        <a:pt x="223742" y="927354"/>
                      </a:lnTo>
                      <a:close/>
                    </a:path>
                  </a:pathLst>
                </a:custGeom>
                <a:solidFill>
                  <a:srgbClr val="FF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: 形状 35"/>
                <p:cNvSpPr/>
                <p:nvPr/>
              </p:nvSpPr>
              <p:spPr>
                <a:xfrm>
                  <a:off x="3207628" y="-1715763"/>
                  <a:ext cx="774774" cy="940318"/>
                </a:xfrm>
                <a:custGeom>
                  <a:avLst/>
                  <a:gdLst>
                    <a:gd name="connsiteX0" fmla="*/ 587502 w 726185"/>
                    <a:gd name="connsiteY0" fmla="*/ 0 h 881348"/>
                    <a:gd name="connsiteX1" fmla="*/ 0 w 726185"/>
                    <a:gd name="connsiteY1" fmla="*/ 750380 h 881348"/>
                    <a:gd name="connsiteX2" fmla="*/ 54007 w 726185"/>
                    <a:gd name="connsiteY2" fmla="*/ 802957 h 881348"/>
                    <a:gd name="connsiteX3" fmla="*/ 645890 w 726185"/>
                    <a:gd name="connsiteY3" fmla="*/ 47339 h 881348"/>
                    <a:gd name="connsiteX4" fmla="*/ 671893 w 726185"/>
                    <a:gd name="connsiteY4" fmla="*/ 68485 h 881348"/>
                    <a:gd name="connsiteX5" fmla="*/ 77629 w 726185"/>
                    <a:gd name="connsiteY5" fmla="*/ 856107 h 881348"/>
                    <a:gd name="connsiteX6" fmla="*/ 134302 w 726185"/>
                    <a:gd name="connsiteY6" fmla="*/ 881348 h 881348"/>
                    <a:gd name="connsiteX7" fmla="*/ 726186 w 726185"/>
                    <a:gd name="connsiteY7" fmla="*/ 90678 h 881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6185" h="881348">
                      <a:moveTo>
                        <a:pt x="587502" y="0"/>
                      </a:moveTo>
                      <a:lnTo>
                        <a:pt x="0" y="750380"/>
                      </a:lnTo>
                      <a:lnTo>
                        <a:pt x="54007" y="802957"/>
                      </a:lnTo>
                      <a:lnTo>
                        <a:pt x="645890" y="47339"/>
                      </a:lnTo>
                      <a:lnTo>
                        <a:pt x="671893" y="68485"/>
                      </a:lnTo>
                      <a:lnTo>
                        <a:pt x="77629" y="856107"/>
                      </a:lnTo>
                      <a:lnTo>
                        <a:pt x="134302" y="881348"/>
                      </a:lnTo>
                      <a:lnTo>
                        <a:pt x="726186" y="90678"/>
                      </a:lnTo>
                      <a:close/>
                    </a:path>
                  </a:pathLst>
                </a:custGeom>
                <a:solidFill>
                  <a:srgbClr val="FFA5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任意多边形: 形状 36"/>
                <p:cNvSpPr/>
                <p:nvPr/>
              </p:nvSpPr>
              <p:spPr>
                <a:xfrm>
                  <a:off x="3173177" y="-951639"/>
                  <a:ext cx="238712" cy="224138"/>
                </a:xfrm>
                <a:custGeom>
                  <a:avLst/>
                  <a:gdLst>
                    <a:gd name="connsiteX0" fmla="*/ 223742 w 223742"/>
                    <a:gd name="connsiteY0" fmla="*/ 180955 h 210082"/>
                    <a:gd name="connsiteX1" fmla="*/ 56007 w 223742"/>
                    <a:gd name="connsiteY1" fmla="*/ 209435 h 210082"/>
                    <a:gd name="connsiteX2" fmla="*/ 4096 w 223742"/>
                    <a:gd name="connsiteY2" fmla="*/ 166668 h 210082"/>
                    <a:gd name="connsiteX3" fmla="*/ 0 w 223742"/>
                    <a:gd name="connsiteY3" fmla="*/ 3600 h 210082"/>
                    <a:gd name="connsiteX4" fmla="*/ 60674 w 223742"/>
                    <a:gd name="connsiteY4" fmla="*/ 52844 h 210082"/>
                    <a:gd name="connsiteX5" fmla="*/ 142399 w 223742"/>
                    <a:gd name="connsiteY5" fmla="*/ 119233 h 210082"/>
                    <a:gd name="connsiteX6" fmla="*/ 223742 w 223742"/>
                    <a:gd name="connsiteY6" fmla="*/ 180955 h 21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3742" h="210082">
                      <a:moveTo>
                        <a:pt x="223742" y="180955"/>
                      </a:moveTo>
                      <a:lnTo>
                        <a:pt x="56007" y="209435"/>
                      </a:lnTo>
                      <a:cubicBezTo>
                        <a:pt x="29242" y="214007"/>
                        <a:pt x="4763" y="193814"/>
                        <a:pt x="4096" y="166668"/>
                      </a:cubicBezTo>
                      <a:lnTo>
                        <a:pt x="0" y="3600"/>
                      </a:lnTo>
                      <a:cubicBezTo>
                        <a:pt x="64294" y="-16308"/>
                        <a:pt x="60674" y="52844"/>
                        <a:pt x="60674" y="52844"/>
                      </a:cubicBezTo>
                      <a:cubicBezTo>
                        <a:pt x="146304" y="17411"/>
                        <a:pt x="142399" y="119233"/>
                        <a:pt x="142399" y="119233"/>
                      </a:cubicBezTo>
                      <a:cubicBezTo>
                        <a:pt x="220789" y="117233"/>
                        <a:pt x="223742" y="180955"/>
                        <a:pt x="223742" y="180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: 形状 37"/>
                <p:cNvSpPr/>
                <p:nvPr/>
              </p:nvSpPr>
              <p:spPr>
                <a:xfrm>
                  <a:off x="3171145" y="-814875"/>
                  <a:ext cx="101419" cy="95830"/>
                </a:xfrm>
                <a:custGeom>
                  <a:avLst/>
                  <a:gdLst>
                    <a:gd name="connsiteX0" fmla="*/ 0 w 95059"/>
                    <a:gd name="connsiteY0" fmla="*/ 0 h 89820"/>
                    <a:gd name="connsiteX1" fmla="*/ 95060 w 95059"/>
                    <a:gd name="connsiteY1" fmla="*/ 89821 h 89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059" h="89820">
                      <a:moveTo>
                        <a:pt x="0" y="0"/>
                      </a:moveTo>
                      <a:cubicBezTo>
                        <a:pt x="45816" y="6953"/>
                        <a:pt x="85440" y="44387"/>
                        <a:pt x="95060" y="89821"/>
                      </a:cubicBezTo>
                    </a:path>
                  </a:pathLst>
                </a:custGeom>
                <a:noFill/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>
                <a:xfrm>
                  <a:off x="3247566" y="-1701232"/>
                  <a:ext cx="633518" cy="785749"/>
                </a:xfrm>
                <a:custGeom>
                  <a:avLst/>
                  <a:gdLst>
                    <a:gd name="connsiteX0" fmla="*/ 0 w 593788"/>
                    <a:gd name="connsiteY0" fmla="*/ 736473 h 736473"/>
                    <a:gd name="connsiteX1" fmla="*/ 593789 w 593788"/>
                    <a:gd name="connsiteY1" fmla="*/ 0 h 73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3788" h="736473">
                      <a:moveTo>
                        <a:pt x="0" y="736473"/>
                      </a:moveTo>
                      <a:lnTo>
                        <a:pt x="593789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任意多边形: 形状 39"/>
                <p:cNvSpPr/>
                <p:nvPr/>
              </p:nvSpPr>
              <p:spPr>
                <a:xfrm>
                  <a:off x="3318600" y="-1596254"/>
                  <a:ext cx="605571" cy="794488"/>
                </a:xfrm>
                <a:custGeom>
                  <a:avLst/>
                  <a:gdLst>
                    <a:gd name="connsiteX0" fmla="*/ 567595 w 567594"/>
                    <a:gd name="connsiteY0" fmla="*/ 0 h 744664"/>
                    <a:gd name="connsiteX1" fmla="*/ 0 w 567594"/>
                    <a:gd name="connsiteY1" fmla="*/ 744665 h 744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7594" h="744664">
                      <a:moveTo>
                        <a:pt x="567595" y="0"/>
                      </a:moveTo>
                      <a:lnTo>
                        <a:pt x="0" y="744665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3919803" y="-1997942"/>
                  <a:ext cx="300688" cy="292848"/>
                </a:xfrm>
                <a:custGeom>
                  <a:avLst/>
                  <a:gdLst>
                    <a:gd name="connsiteX0" fmla="*/ 258509 w 281831"/>
                    <a:gd name="connsiteY0" fmla="*/ 81793 h 274483"/>
                    <a:gd name="connsiteX1" fmla="*/ 168687 w 281831"/>
                    <a:gd name="connsiteY1" fmla="*/ 12451 h 274483"/>
                    <a:gd name="connsiteX2" fmla="*/ 85630 w 281831"/>
                    <a:gd name="connsiteY2" fmla="*/ 22071 h 274483"/>
                    <a:gd name="connsiteX3" fmla="*/ 0 w 281831"/>
                    <a:gd name="connsiteY3" fmla="*/ 127513 h 274483"/>
                    <a:gd name="connsiteX4" fmla="*/ 180975 w 281831"/>
                    <a:gd name="connsiteY4" fmla="*/ 274484 h 274483"/>
                    <a:gd name="connsiteX5" fmla="*/ 268414 w 281831"/>
                    <a:gd name="connsiteY5" fmla="*/ 166851 h 274483"/>
                    <a:gd name="connsiteX6" fmla="*/ 258509 w 281831"/>
                    <a:gd name="connsiteY6" fmla="*/ 81793 h 274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1831" h="274483">
                      <a:moveTo>
                        <a:pt x="258509" y="81793"/>
                      </a:moveTo>
                      <a:lnTo>
                        <a:pt x="168687" y="12451"/>
                      </a:lnTo>
                      <a:cubicBezTo>
                        <a:pt x="142970" y="-7361"/>
                        <a:pt x="106109" y="-3075"/>
                        <a:pt x="85630" y="22071"/>
                      </a:cubicBezTo>
                      <a:lnTo>
                        <a:pt x="0" y="127513"/>
                      </a:lnTo>
                      <a:lnTo>
                        <a:pt x="180975" y="274484"/>
                      </a:lnTo>
                      <a:lnTo>
                        <a:pt x="268414" y="166851"/>
                      </a:lnTo>
                      <a:cubicBezTo>
                        <a:pt x="289655" y="140848"/>
                        <a:pt x="285179" y="102367"/>
                        <a:pt x="258509" y="8179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3778445" y="-1896245"/>
                  <a:ext cx="368586" cy="361168"/>
                </a:xfrm>
                <a:custGeom>
                  <a:avLst/>
                  <a:gdLst>
                    <a:gd name="connsiteX0" fmla="*/ 116014 w 345471"/>
                    <a:gd name="connsiteY0" fmla="*/ 0 h 338518"/>
                    <a:gd name="connsiteX1" fmla="*/ 0 w 345471"/>
                    <a:gd name="connsiteY1" fmla="*/ 142875 h 338518"/>
                    <a:gd name="connsiteX2" fmla="*/ 235839 w 345471"/>
                    <a:gd name="connsiteY2" fmla="*/ 338519 h 338518"/>
                    <a:gd name="connsiteX3" fmla="*/ 345472 w 345471"/>
                    <a:gd name="connsiteY3" fmla="*/ 186309 h 338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471" h="338518">
                      <a:moveTo>
                        <a:pt x="116014" y="0"/>
                      </a:moveTo>
                      <a:lnTo>
                        <a:pt x="0" y="142875"/>
                      </a:lnTo>
                      <a:lnTo>
                        <a:pt x="235839" y="338519"/>
                      </a:lnTo>
                      <a:lnTo>
                        <a:pt x="345472" y="186309"/>
                      </a:lnTo>
                      <a:close/>
                    </a:path>
                  </a:pathLst>
                </a:custGeom>
                <a:solidFill>
                  <a:srgbClr val="3F3C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任意多边形: 形状 42"/>
                <p:cNvSpPr/>
                <p:nvPr/>
              </p:nvSpPr>
              <p:spPr>
                <a:xfrm>
                  <a:off x="3862894" y="-1870434"/>
                  <a:ext cx="263610" cy="226314"/>
                </a:xfrm>
                <a:custGeom>
                  <a:avLst/>
                  <a:gdLst>
                    <a:gd name="connsiteX0" fmla="*/ 0 w 247078"/>
                    <a:gd name="connsiteY0" fmla="*/ 0 h 212121"/>
                    <a:gd name="connsiteX1" fmla="*/ 247078 w 247078"/>
                    <a:gd name="connsiteY1" fmla="*/ 212122 h 212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7078" h="212121">
                      <a:moveTo>
                        <a:pt x="0" y="0"/>
                      </a:moveTo>
                      <a:lnTo>
                        <a:pt x="247078" y="21212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任意多边形: 形状 43"/>
                <p:cNvSpPr/>
                <p:nvPr/>
              </p:nvSpPr>
              <p:spPr>
                <a:xfrm>
                  <a:off x="3820314" y="-1814744"/>
                  <a:ext cx="266862" cy="220115"/>
                </a:xfrm>
                <a:custGeom>
                  <a:avLst/>
                  <a:gdLst>
                    <a:gd name="connsiteX0" fmla="*/ 250126 w 250126"/>
                    <a:gd name="connsiteY0" fmla="*/ 206311 h 206311"/>
                    <a:gd name="connsiteX1" fmla="*/ 0 w 250126"/>
                    <a:gd name="connsiteY1" fmla="*/ 0 h 206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126" h="206311">
                      <a:moveTo>
                        <a:pt x="250126" y="206311"/>
                      </a:moveTo>
                      <a:lnTo>
                        <a:pt x="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3665135" y="-1385794"/>
                  <a:ext cx="167474" cy="223468"/>
                </a:xfrm>
                <a:custGeom>
                  <a:avLst/>
                  <a:gdLst>
                    <a:gd name="connsiteX0" fmla="*/ 156972 w 156971"/>
                    <a:gd name="connsiteY0" fmla="*/ 0 h 209454"/>
                    <a:gd name="connsiteX1" fmla="*/ 0 w 156971"/>
                    <a:gd name="connsiteY1" fmla="*/ 209455 h 209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6971" h="209454">
                      <a:moveTo>
                        <a:pt x="156972" y="0"/>
                      </a:moveTo>
                      <a:lnTo>
                        <a:pt x="0" y="209455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3610258" y="-1133057"/>
                  <a:ext cx="33434" cy="44104"/>
                </a:xfrm>
                <a:custGeom>
                  <a:avLst/>
                  <a:gdLst>
                    <a:gd name="connsiteX0" fmla="*/ 31337 w 31337"/>
                    <a:gd name="connsiteY0" fmla="*/ 0 h 41338"/>
                    <a:gd name="connsiteX1" fmla="*/ 0 w 31337"/>
                    <a:gd name="connsiteY1" fmla="*/ 41339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337" h="41338">
                      <a:moveTo>
                        <a:pt x="31337" y="0"/>
                      </a:moveTo>
                      <a:lnTo>
                        <a:pt x="0" y="41339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020957" y="802137"/>
            <a:ext cx="4633345" cy="8056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832246" y="1829822"/>
            <a:ext cx="5822056" cy="351742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27A813-B2FD-42E1-9222-83B574E99074}" type="datetime1">
              <a:rPr lang="en-US" altLang="zh-CN" smtClean="0"/>
              <a:pPr/>
              <a:t>3/4/2025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af-ZA" altLang="zh-CN"/>
              <a:t>OfficePLUS</a:t>
            </a:r>
            <a:endParaRPr lang="af-ZA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9552" y="236781"/>
            <a:ext cx="11915576" cy="6701125"/>
            <a:chOff x="179552" y="236781"/>
            <a:chExt cx="11915576" cy="6701125"/>
          </a:xfrm>
        </p:grpSpPr>
        <p:sp>
          <p:nvSpPr>
            <p:cNvPr id="10" name="矩形 9"/>
            <p:cNvSpPr/>
            <p:nvPr/>
          </p:nvSpPr>
          <p:spPr>
            <a:xfrm rot="21420000">
              <a:off x="286993" y="342893"/>
              <a:ext cx="11491815" cy="6055643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rot="21420000">
              <a:off x="1103840" y="994072"/>
              <a:ext cx="4727707" cy="5538625"/>
            </a:xfrm>
            <a:custGeom>
              <a:avLst/>
              <a:gdLst>
                <a:gd name="connsiteX0" fmla="*/ 4057219 w 4727707"/>
                <a:gd name="connsiteY0" fmla="*/ 3647 h 5538625"/>
                <a:gd name="connsiteX1" fmla="*/ 4718262 w 4727707"/>
                <a:gd name="connsiteY1" fmla="*/ 733285 h 5538625"/>
                <a:gd name="connsiteX2" fmla="*/ 4727707 w 4727707"/>
                <a:gd name="connsiteY2" fmla="*/ 5538625 h 5538625"/>
                <a:gd name="connsiteX3" fmla="*/ 9429 w 4727707"/>
                <a:gd name="connsiteY3" fmla="*/ 5538625 h 5538625"/>
                <a:gd name="connsiteX4" fmla="*/ 2 w 4727707"/>
                <a:gd name="connsiteY4" fmla="*/ 742559 h 5538625"/>
                <a:gd name="connsiteX5" fmla="*/ 733286 w 4727707"/>
                <a:gd name="connsiteY5" fmla="*/ 6387 h 5538625"/>
                <a:gd name="connsiteX6" fmla="*/ 3982090 w 4727707"/>
                <a:gd name="connsiteY6" fmla="*/ 2 h 5538625"/>
                <a:gd name="connsiteX7" fmla="*/ 4057219 w 4727707"/>
                <a:gd name="connsiteY7" fmla="*/ 3647 h 553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27707" h="5538625">
                  <a:moveTo>
                    <a:pt x="4057219" y="3647"/>
                  </a:moveTo>
                  <a:cubicBezTo>
                    <a:pt x="4427785" y="40545"/>
                    <a:pt x="4717515" y="352867"/>
                    <a:pt x="4718262" y="733285"/>
                  </a:cubicBezTo>
                  <a:lnTo>
                    <a:pt x="4727707" y="5538625"/>
                  </a:lnTo>
                  <a:lnTo>
                    <a:pt x="9429" y="5538625"/>
                  </a:lnTo>
                  <a:lnTo>
                    <a:pt x="2" y="742559"/>
                  </a:lnTo>
                  <a:cubicBezTo>
                    <a:pt x="-796" y="336780"/>
                    <a:pt x="327506" y="7185"/>
                    <a:pt x="733286" y="6387"/>
                  </a:cubicBezTo>
                  <a:lnTo>
                    <a:pt x="3982090" y="2"/>
                  </a:lnTo>
                  <a:cubicBezTo>
                    <a:pt x="4007451" y="-48"/>
                    <a:pt x="4032514" y="1188"/>
                    <a:pt x="4057219" y="36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354396" y="850660"/>
              <a:ext cx="1167168" cy="1294970"/>
              <a:chOff x="2781894" y="834821"/>
              <a:chExt cx="1010366" cy="1120998"/>
            </a:xfrm>
          </p:grpSpPr>
          <p:grpSp>
            <p:nvGrpSpPr>
              <p:cNvPr id="281" name="组合 280"/>
              <p:cNvGrpSpPr/>
              <p:nvPr/>
            </p:nvGrpSpPr>
            <p:grpSpPr>
              <a:xfrm>
                <a:off x="2781894" y="834821"/>
                <a:ext cx="1010366" cy="1120998"/>
                <a:chOff x="2781894" y="834821"/>
                <a:chExt cx="1010366" cy="1120998"/>
              </a:xfrm>
            </p:grpSpPr>
            <p:sp>
              <p:nvSpPr>
                <p:cNvPr id="290" name="任意多边形: 形状 289"/>
                <p:cNvSpPr/>
                <p:nvPr/>
              </p:nvSpPr>
              <p:spPr>
                <a:xfrm>
                  <a:off x="2811185" y="879112"/>
                  <a:ext cx="981075" cy="1076706"/>
                </a:xfrm>
                <a:custGeom>
                  <a:avLst/>
                  <a:gdLst>
                    <a:gd name="connsiteX0" fmla="*/ 336636 w 981075"/>
                    <a:gd name="connsiteY0" fmla="*/ 712 h 1076706"/>
                    <a:gd name="connsiteX1" fmla="*/ 971096 w 981075"/>
                    <a:gd name="connsiteY1" fmla="*/ 238456 h 1076706"/>
                    <a:gd name="connsiteX2" fmla="*/ 980335 w 981075"/>
                    <a:gd name="connsiteY2" fmla="*/ 259316 h 1076706"/>
                    <a:gd name="connsiteX3" fmla="*/ 678202 w 981075"/>
                    <a:gd name="connsiteY3" fmla="*/ 1066750 h 1076706"/>
                    <a:gd name="connsiteX4" fmla="*/ 654390 w 981075"/>
                    <a:gd name="connsiteY4" fmla="*/ 1074846 h 1076706"/>
                    <a:gd name="connsiteX5" fmla="*/ 12310 w 981075"/>
                    <a:gd name="connsiteY5" fmla="*/ 816814 h 1076706"/>
                    <a:gd name="connsiteX6" fmla="*/ 1642 w 981075"/>
                    <a:gd name="connsiteY6" fmla="*/ 792525 h 1076706"/>
                    <a:gd name="connsiteX7" fmla="*/ 314919 w 981075"/>
                    <a:gd name="connsiteY7" fmla="*/ 12142 h 1076706"/>
                    <a:gd name="connsiteX8" fmla="*/ 336636 w 981075"/>
                    <a:gd name="connsiteY8" fmla="*/ 712 h 107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075" h="1076706">
                      <a:moveTo>
                        <a:pt x="336636" y="712"/>
                      </a:moveTo>
                      <a:cubicBezTo>
                        <a:pt x="671821" y="98343"/>
                        <a:pt x="913089" y="210452"/>
                        <a:pt x="971096" y="238456"/>
                      </a:cubicBezTo>
                      <a:cubicBezTo>
                        <a:pt x="978907" y="242171"/>
                        <a:pt x="982812" y="251029"/>
                        <a:pt x="980335" y="259316"/>
                      </a:cubicBezTo>
                      <a:cubicBezTo>
                        <a:pt x="957380" y="338468"/>
                        <a:pt x="839842" y="731565"/>
                        <a:pt x="678202" y="1066750"/>
                      </a:cubicBezTo>
                      <a:cubicBezTo>
                        <a:pt x="673916" y="1075608"/>
                        <a:pt x="663153" y="1079228"/>
                        <a:pt x="654390" y="1074846"/>
                      </a:cubicBezTo>
                      <a:cubicBezTo>
                        <a:pt x="375403" y="936067"/>
                        <a:pt x="87938" y="840912"/>
                        <a:pt x="12310" y="816814"/>
                      </a:cubicBezTo>
                      <a:cubicBezTo>
                        <a:pt x="2213" y="813575"/>
                        <a:pt x="-2835" y="802145"/>
                        <a:pt x="1642" y="792525"/>
                      </a:cubicBezTo>
                      <a:cubicBezTo>
                        <a:pt x="183379" y="398095"/>
                        <a:pt x="290630" y="85199"/>
                        <a:pt x="314919" y="12142"/>
                      </a:cubicBezTo>
                      <a:cubicBezTo>
                        <a:pt x="317872" y="3093"/>
                        <a:pt x="327492" y="-1955"/>
                        <a:pt x="336636" y="712"/>
                      </a:cubicBezTo>
                      <a:close/>
                    </a:path>
                  </a:pathLst>
                </a:custGeom>
                <a:solidFill>
                  <a:srgbClr val="FFE6C7"/>
                </a:solidFill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1" name="任意多边形: 形状 290"/>
                <p:cNvSpPr/>
                <p:nvPr/>
              </p:nvSpPr>
              <p:spPr>
                <a:xfrm>
                  <a:off x="2785277" y="834821"/>
                  <a:ext cx="981075" cy="1076706"/>
                </a:xfrm>
                <a:custGeom>
                  <a:avLst/>
                  <a:gdLst>
                    <a:gd name="connsiteX0" fmla="*/ 336636 w 981075"/>
                    <a:gd name="connsiteY0" fmla="*/ 712 h 1076706"/>
                    <a:gd name="connsiteX1" fmla="*/ 971096 w 981075"/>
                    <a:gd name="connsiteY1" fmla="*/ 238456 h 1076706"/>
                    <a:gd name="connsiteX2" fmla="*/ 980335 w 981075"/>
                    <a:gd name="connsiteY2" fmla="*/ 259316 h 1076706"/>
                    <a:gd name="connsiteX3" fmla="*/ 678202 w 981075"/>
                    <a:gd name="connsiteY3" fmla="*/ 1066750 h 1076706"/>
                    <a:gd name="connsiteX4" fmla="*/ 654390 w 981075"/>
                    <a:gd name="connsiteY4" fmla="*/ 1074846 h 1076706"/>
                    <a:gd name="connsiteX5" fmla="*/ 12310 w 981075"/>
                    <a:gd name="connsiteY5" fmla="*/ 816814 h 1076706"/>
                    <a:gd name="connsiteX6" fmla="*/ 1642 w 981075"/>
                    <a:gd name="connsiteY6" fmla="*/ 792525 h 1076706"/>
                    <a:gd name="connsiteX7" fmla="*/ 314919 w 981075"/>
                    <a:gd name="connsiteY7" fmla="*/ 12142 h 1076706"/>
                    <a:gd name="connsiteX8" fmla="*/ 336636 w 981075"/>
                    <a:gd name="connsiteY8" fmla="*/ 712 h 1076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075" h="1076706">
                      <a:moveTo>
                        <a:pt x="336636" y="712"/>
                      </a:moveTo>
                      <a:cubicBezTo>
                        <a:pt x="671821" y="98343"/>
                        <a:pt x="913089" y="210452"/>
                        <a:pt x="971096" y="238456"/>
                      </a:cubicBezTo>
                      <a:cubicBezTo>
                        <a:pt x="978907" y="242171"/>
                        <a:pt x="982812" y="251029"/>
                        <a:pt x="980335" y="259316"/>
                      </a:cubicBezTo>
                      <a:cubicBezTo>
                        <a:pt x="957380" y="338468"/>
                        <a:pt x="839842" y="731565"/>
                        <a:pt x="678202" y="1066750"/>
                      </a:cubicBezTo>
                      <a:cubicBezTo>
                        <a:pt x="673916" y="1075608"/>
                        <a:pt x="663153" y="1079228"/>
                        <a:pt x="654390" y="1074846"/>
                      </a:cubicBezTo>
                      <a:cubicBezTo>
                        <a:pt x="375403" y="936067"/>
                        <a:pt x="87938" y="840912"/>
                        <a:pt x="12310" y="816814"/>
                      </a:cubicBezTo>
                      <a:cubicBezTo>
                        <a:pt x="2213" y="813575"/>
                        <a:pt x="-2835" y="802145"/>
                        <a:pt x="1642" y="792525"/>
                      </a:cubicBezTo>
                      <a:cubicBezTo>
                        <a:pt x="183379" y="398095"/>
                        <a:pt x="290630" y="85199"/>
                        <a:pt x="314919" y="12142"/>
                      </a:cubicBezTo>
                      <a:cubicBezTo>
                        <a:pt x="317872" y="3093"/>
                        <a:pt x="327492" y="-1955"/>
                        <a:pt x="336636" y="7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2" name="任意多边形: 形状 291"/>
                <p:cNvSpPr/>
                <p:nvPr/>
              </p:nvSpPr>
              <p:spPr>
                <a:xfrm>
                  <a:off x="3013161" y="885437"/>
                  <a:ext cx="126701" cy="60285"/>
                </a:xfrm>
                <a:custGeom>
                  <a:avLst/>
                  <a:gdLst>
                    <a:gd name="connsiteX0" fmla="*/ 115610 w 126701"/>
                    <a:gd name="connsiteY0" fmla="*/ 27533 h 60285"/>
                    <a:gd name="connsiteX1" fmla="*/ 23027 w 126701"/>
                    <a:gd name="connsiteY1" fmla="*/ 768 h 60285"/>
                    <a:gd name="connsiteX2" fmla="*/ 11025 w 126701"/>
                    <a:gd name="connsiteY2" fmla="*/ 32772 h 60285"/>
                    <a:gd name="connsiteX3" fmla="*/ 103608 w 126701"/>
                    <a:gd name="connsiteY3" fmla="*/ 59537 h 60285"/>
                    <a:gd name="connsiteX4" fmla="*/ 115610 w 126701"/>
                    <a:gd name="connsiteY4" fmla="*/ 27533 h 60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01" h="60285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659" y="65538"/>
                        <a:pt x="136851" y="33629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3" name="任意多边形: 形状 292"/>
                <p:cNvSpPr/>
                <p:nvPr/>
              </p:nvSpPr>
              <p:spPr>
                <a:xfrm>
                  <a:off x="2966965" y="1008786"/>
                  <a:ext cx="126635" cy="60305"/>
                </a:xfrm>
                <a:custGeom>
                  <a:avLst/>
                  <a:gdLst>
                    <a:gd name="connsiteX0" fmla="*/ 115610 w 126635"/>
                    <a:gd name="connsiteY0" fmla="*/ 27533 h 60305"/>
                    <a:gd name="connsiteX1" fmla="*/ 23027 w 126635"/>
                    <a:gd name="connsiteY1" fmla="*/ 768 h 60305"/>
                    <a:gd name="connsiteX2" fmla="*/ 11025 w 126635"/>
                    <a:gd name="connsiteY2" fmla="*/ 32772 h 60305"/>
                    <a:gd name="connsiteX3" fmla="*/ 103608 w 126635"/>
                    <a:gd name="connsiteY3" fmla="*/ 59537 h 60305"/>
                    <a:gd name="connsiteX4" fmla="*/ 115610 w 126635"/>
                    <a:gd name="connsiteY4" fmla="*/ 27533 h 60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35" h="60305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563" y="65633"/>
                        <a:pt x="136755" y="33629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任意多边形: 形状 293"/>
                <p:cNvSpPr/>
                <p:nvPr/>
              </p:nvSpPr>
              <p:spPr>
                <a:xfrm>
                  <a:off x="2920673" y="1132135"/>
                  <a:ext cx="126659" cy="60307"/>
                </a:xfrm>
                <a:custGeom>
                  <a:avLst/>
                  <a:gdLst>
                    <a:gd name="connsiteX0" fmla="*/ 115610 w 126659"/>
                    <a:gd name="connsiteY0" fmla="*/ 27533 h 60307"/>
                    <a:gd name="connsiteX1" fmla="*/ 23027 w 126659"/>
                    <a:gd name="connsiteY1" fmla="*/ 768 h 60307"/>
                    <a:gd name="connsiteX2" fmla="*/ 11025 w 126659"/>
                    <a:gd name="connsiteY2" fmla="*/ 32772 h 60307"/>
                    <a:gd name="connsiteX3" fmla="*/ 103608 w 126659"/>
                    <a:gd name="connsiteY3" fmla="*/ 59537 h 60307"/>
                    <a:gd name="connsiteX4" fmla="*/ 115610 w 126659"/>
                    <a:gd name="connsiteY4" fmla="*/ 27533 h 6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59" h="60307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659" y="65633"/>
                        <a:pt x="136755" y="33725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5" name="任意多边形: 形状 294"/>
                <p:cNvSpPr/>
                <p:nvPr/>
              </p:nvSpPr>
              <p:spPr>
                <a:xfrm>
                  <a:off x="2874477" y="1255579"/>
                  <a:ext cx="126635" cy="60285"/>
                </a:xfrm>
                <a:custGeom>
                  <a:avLst/>
                  <a:gdLst>
                    <a:gd name="connsiteX0" fmla="*/ 115610 w 126635"/>
                    <a:gd name="connsiteY0" fmla="*/ 27533 h 60285"/>
                    <a:gd name="connsiteX1" fmla="*/ 23027 w 126635"/>
                    <a:gd name="connsiteY1" fmla="*/ 768 h 60285"/>
                    <a:gd name="connsiteX2" fmla="*/ 11025 w 126635"/>
                    <a:gd name="connsiteY2" fmla="*/ 32772 h 60285"/>
                    <a:gd name="connsiteX3" fmla="*/ 103608 w 126635"/>
                    <a:gd name="connsiteY3" fmla="*/ 59537 h 60285"/>
                    <a:gd name="connsiteX4" fmla="*/ 115610 w 126635"/>
                    <a:gd name="connsiteY4" fmla="*/ 27533 h 60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35" h="60285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563" y="65538"/>
                        <a:pt x="136755" y="33629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任意多边形: 形状 295"/>
                <p:cNvSpPr/>
                <p:nvPr/>
              </p:nvSpPr>
              <p:spPr>
                <a:xfrm>
                  <a:off x="2828186" y="1378928"/>
                  <a:ext cx="126635" cy="60307"/>
                </a:xfrm>
                <a:custGeom>
                  <a:avLst/>
                  <a:gdLst>
                    <a:gd name="connsiteX0" fmla="*/ 115610 w 126635"/>
                    <a:gd name="connsiteY0" fmla="*/ 27533 h 60307"/>
                    <a:gd name="connsiteX1" fmla="*/ 23027 w 126635"/>
                    <a:gd name="connsiteY1" fmla="*/ 768 h 60307"/>
                    <a:gd name="connsiteX2" fmla="*/ 11025 w 126635"/>
                    <a:gd name="connsiteY2" fmla="*/ 32772 h 60307"/>
                    <a:gd name="connsiteX3" fmla="*/ 103608 w 126635"/>
                    <a:gd name="connsiteY3" fmla="*/ 59537 h 60307"/>
                    <a:gd name="connsiteX4" fmla="*/ 115610 w 126635"/>
                    <a:gd name="connsiteY4" fmla="*/ 27533 h 6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35" h="60307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563" y="65633"/>
                        <a:pt x="136755" y="33725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7" name="任意多边形: 形状 296"/>
                <p:cNvSpPr/>
                <p:nvPr/>
              </p:nvSpPr>
              <p:spPr>
                <a:xfrm>
                  <a:off x="2781894" y="1502372"/>
                  <a:ext cx="126659" cy="60285"/>
                </a:xfrm>
                <a:custGeom>
                  <a:avLst/>
                  <a:gdLst>
                    <a:gd name="connsiteX0" fmla="*/ 115610 w 126659"/>
                    <a:gd name="connsiteY0" fmla="*/ 27533 h 60285"/>
                    <a:gd name="connsiteX1" fmla="*/ 23027 w 126659"/>
                    <a:gd name="connsiteY1" fmla="*/ 768 h 60285"/>
                    <a:gd name="connsiteX2" fmla="*/ 11025 w 126659"/>
                    <a:gd name="connsiteY2" fmla="*/ 32772 h 60285"/>
                    <a:gd name="connsiteX3" fmla="*/ 103608 w 126659"/>
                    <a:gd name="connsiteY3" fmla="*/ 59537 h 60285"/>
                    <a:gd name="connsiteX4" fmla="*/ 115610 w 126659"/>
                    <a:gd name="connsiteY4" fmla="*/ 27533 h 60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659" h="60285">
                      <a:moveTo>
                        <a:pt x="115610" y="27533"/>
                      </a:moveTo>
                      <a:cubicBezTo>
                        <a:pt x="84749" y="18580"/>
                        <a:pt x="53888" y="9722"/>
                        <a:pt x="23027" y="768"/>
                      </a:cubicBezTo>
                      <a:cubicBezTo>
                        <a:pt x="2072" y="-5328"/>
                        <a:pt x="-10120" y="26676"/>
                        <a:pt x="11025" y="32772"/>
                      </a:cubicBezTo>
                      <a:cubicBezTo>
                        <a:pt x="41886" y="41726"/>
                        <a:pt x="72747" y="50584"/>
                        <a:pt x="103608" y="59537"/>
                      </a:cubicBezTo>
                      <a:cubicBezTo>
                        <a:pt x="124659" y="65538"/>
                        <a:pt x="136755" y="33629"/>
                        <a:pt x="115610" y="2753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2" name="组合 281"/>
              <p:cNvGrpSpPr/>
              <p:nvPr/>
            </p:nvGrpSpPr>
            <p:grpSpPr>
              <a:xfrm>
                <a:off x="2952654" y="963358"/>
                <a:ext cx="741902" cy="816673"/>
                <a:chOff x="2952654" y="963358"/>
                <a:chExt cx="741902" cy="816673"/>
              </a:xfrm>
            </p:grpSpPr>
            <p:sp>
              <p:nvSpPr>
                <p:cNvPr id="283" name="任意多边形: 形状 282"/>
                <p:cNvSpPr/>
                <p:nvPr/>
              </p:nvSpPr>
              <p:spPr>
                <a:xfrm>
                  <a:off x="3189922" y="963358"/>
                  <a:ext cx="504634" cy="183832"/>
                </a:xfrm>
                <a:custGeom>
                  <a:avLst/>
                  <a:gdLst>
                    <a:gd name="connsiteX0" fmla="*/ 0 w 504634"/>
                    <a:gd name="connsiteY0" fmla="*/ 0 h 183832"/>
                    <a:gd name="connsiteX1" fmla="*/ 504635 w 504634"/>
                    <a:gd name="connsiteY1" fmla="*/ 183832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634" h="183832">
                      <a:moveTo>
                        <a:pt x="0" y="0"/>
                      </a:moveTo>
                      <a:lnTo>
                        <a:pt x="504635" y="18383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任意多边形: 形状 283"/>
                <p:cNvSpPr/>
                <p:nvPr/>
              </p:nvSpPr>
              <p:spPr>
                <a:xfrm>
                  <a:off x="3150298" y="1068800"/>
                  <a:ext cx="504729" cy="183832"/>
                </a:xfrm>
                <a:custGeom>
                  <a:avLst/>
                  <a:gdLst>
                    <a:gd name="connsiteX0" fmla="*/ 0 w 504729"/>
                    <a:gd name="connsiteY0" fmla="*/ 0 h 183832"/>
                    <a:gd name="connsiteX1" fmla="*/ 504730 w 504729"/>
                    <a:gd name="connsiteY1" fmla="*/ 183832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729" h="183832">
                      <a:moveTo>
                        <a:pt x="0" y="0"/>
                      </a:moveTo>
                      <a:lnTo>
                        <a:pt x="504730" y="18383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任意多边形: 形状 284"/>
                <p:cNvSpPr/>
                <p:nvPr/>
              </p:nvSpPr>
              <p:spPr>
                <a:xfrm>
                  <a:off x="3110769" y="1174242"/>
                  <a:ext cx="504729" cy="183927"/>
                </a:xfrm>
                <a:custGeom>
                  <a:avLst/>
                  <a:gdLst>
                    <a:gd name="connsiteX0" fmla="*/ 0 w 504729"/>
                    <a:gd name="connsiteY0" fmla="*/ 0 h 183927"/>
                    <a:gd name="connsiteX1" fmla="*/ 504730 w 504729"/>
                    <a:gd name="connsiteY1" fmla="*/ 183928 h 183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729" h="183927">
                      <a:moveTo>
                        <a:pt x="0" y="0"/>
                      </a:moveTo>
                      <a:lnTo>
                        <a:pt x="504730" y="183928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6" name="任意多边形: 形状 285"/>
                <p:cNvSpPr/>
                <p:nvPr/>
              </p:nvSpPr>
              <p:spPr>
                <a:xfrm>
                  <a:off x="3071240" y="1279779"/>
                  <a:ext cx="504729" cy="183832"/>
                </a:xfrm>
                <a:custGeom>
                  <a:avLst/>
                  <a:gdLst>
                    <a:gd name="connsiteX0" fmla="*/ 0 w 504729"/>
                    <a:gd name="connsiteY0" fmla="*/ 0 h 183832"/>
                    <a:gd name="connsiteX1" fmla="*/ 504730 w 504729"/>
                    <a:gd name="connsiteY1" fmla="*/ 183833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729" h="183832">
                      <a:moveTo>
                        <a:pt x="0" y="0"/>
                      </a:moveTo>
                      <a:lnTo>
                        <a:pt x="504730" y="183833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任意多边形: 形状 286"/>
                <p:cNvSpPr/>
                <p:nvPr/>
              </p:nvSpPr>
              <p:spPr>
                <a:xfrm>
                  <a:off x="3031711" y="1385220"/>
                  <a:ext cx="504634" cy="183832"/>
                </a:xfrm>
                <a:custGeom>
                  <a:avLst/>
                  <a:gdLst>
                    <a:gd name="connsiteX0" fmla="*/ 0 w 504634"/>
                    <a:gd name="connsiteY0" fmla="*/ 0 h 183832"/>
                    <a:gd name="connsiteX1" fmla="*/ 504634 w 504634"/>
                    <a:gd name="connsiteY1" fmla="*/ 183833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634" h="183832">
                      <a:moveTo>
                        <a:pt x="0" y="0"/>
                      </a:moveTo>
                      <a:lnTo>
                        <a:pt x="504634" y="183833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任意多边形: 形状 287"/>
                <p:cNvSpPr/>
                <p:nvPr/>
              </p:nvSpPr>
              <p:spPr>
                <a:xfrm>
                  <a:off x="2992183" y="1490662"/>
                  <a:ext cx="504634" cy="183927"/>
                </a:xfrm>
                <a:custGeom>
                  <a:avLst/>
                  <a:gdLst>
                    <a:gd name="connsiteX0" fmla="*/ 0 w 504634"/>
                    <a:gd name="connsiteY0" fmla="*/ 0 h 183927"/>
                    <a:gd name="connsiteX1" fmla="*/ 504634 w 504634"/>
                    <a:gd name="connsiteY1" fmla="*/ 183928 h 183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634" h="183927">
                      <a:moveTo>
                        <a:pt x="0" y="0"/>
                      </a:moveTo>
                      <a:lnTo>
                        <a:pt x="504634" y="183928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9" name="任意多边形: 形状 288"/>
                <p:cNvSpPr/>
                <p:nvPr/>
              </p:nvSpPr>
              <p:spPr>
                <a:xfrm>
                  <a:off x="2952654" y="1596199"/>
                  <a:ext cx="504634" cy="183832"/>
                </a:xfrm>
                <a:custGeom>
                  <a:avLst/>
                  <a:gdLst>
                    <a:gd name="connsiteX0" fmla="*/ 0 w 504634"/>
                    <a:gd name="connsiteY0" fmla="*/ 0 h 183832"/>
                    <a:gd name="connsiteX1" fmla="*/ 504635 w 504634"/>
                    <a:gd name="connsiteY1" fmla="*/ 183832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4634" h="183832">
                      <a:moveTo>
                        <a:pt x="0" y="0"/>
                      </a:moveTo>
                      <a:lnTo>
                        <a:pt x="504635" y="18383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179552" y="2714045"/>
              <a:ext cx="1882459" cy="1872105"/>
              <a:chOff x="1121555" y="1570048"/>
              <a:chExt cx="1629562" cy="1620599"/>
            </a:xfrm>
          </p:grpSpPr>
          <p:sp>
            <p:nvSpPr>
              <p:cNvPr id="260" name="任意多边形: 形状 259"/>
              <p:cNvSpPr/>
              <p:nvPr/>
            </p:nvSpPr>
            <p:spPr>
              <a:xfrm>
                <a:off x="1121555" y="1570048"/>
                <a:ext cx="1629562" cy="1620599"/>
              </a:xfrm>
              <a:custGeom>
                <a:avLst/>
                <a:gdLst>
                  <a:gd name="connsiteX0" fmla="*/ 8775 w 1629562"/>
                  <a:gd name="connsiteY0" fmla="*/ 687568 h 1620599"/>
                  <a:gd name="connsiteX1" fmla="*/ 513029 w 1629562"/>
                  <a:gd name="connsiteY1" fmla="*/ 1585775 h 1620599"/>
                  <a:gd name="connsiteX2" fmla="*/ 605326 w 1629562"/>
                  <a:gd name="connsiteY2" fmla="*/ 1612159 h 1620599"/>
                  <a:gd name="connsiteX3" fmla="*/ 1594212 w 1629562"/>
                  <a:gd name="connsiteY3" fmla="*/ 1068568 h 1620599"/>
                  <a:gd name="connsiteX4" fmla="*/ 1621072 w 1629562"/>
                  <a:gd name="connsiteY4" fmla="*/ 975794 h 1620599"/>
                  <a:gd name="connsiteX5" fmla="*/ 1100626 w 1629562"/>
                  <a:gd name="connsiteY5" fmla="*/ 35200 h 1620599"/>
                  <a:gd name="connsiteX6" fmla="*/ 1005757 w 1629562"/>
                  <a:gd name="connsiteY6" fmla="*/ 9768 h 1620599"/>
                  <a:gd name="connsiteX7" fmla="*/ 33064 w 1629562"/>
                  <a:gd name="connsiteY7" fmla="*/ 595747 h 1620599"/>
                  <a:gd name="connsiteX8" fmla="*/ 8775 w 1629562"/>
                  <a:gd name="connsiteY8" fmla="*/ 687568 h 162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9562" h="1620599">
                    <a:moveTo>
                      <a:pt x="8775" y="687568"/>
                    </a:moveTo>
                    <a:lnTo>
                      <a:pt x="513029" y="1585775"/>
                    </a:lnTo>
                    <a:cubicBezTo>
                      <a:pt x="531317" y="1618446"/>
                      <a:pt x="572560" y="1630162"/>
                      <a:pt x="605326" y="1612159"/>
                    </a:cubicBezTo>
                    <a:lnTo>
                      <a:pt x="1594212" y="1068568"/>
                    </a:lnTo>
                    <a:cubicBezTo>
                      <a:pt x="1627263" y="1050375"/>
                      <a:pt x="1639265" y="1008846"/>
                      <a:pt x="1621072" y="975794"/>
                    </a:cubicBezTo>
                    <a:lnTo>
                      <a:pt x="1100626" y="35200"/>
                    </a:lnTo>
                    <a:cubicBezTo>
                      <a:pt x="1081957" y="1386"/>
                      <a:pt x="1038904" y="-10139"/>
                      <a:pt x="1005757" y="9768"/>
                    </a:cubicBezTo>
                    <a:lnTo>
                      <a:pt x="33064" y="595747"/>
                    </a:lnTo>
                    <a:cubicBezTo>
                      <a:pt x="1441" y="614797"/>
                      <a:pt x="-9322" y="655468"/>
                      <a:pt x="8775" y="6875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61" name="组合 260"/>
              <p:cNvGrpSpPr/>
              <p:nvPr/>
            </p:nvGrpSpPr>
            <p:grpSpPr>
              <a:xfrm>
                <a:off x="1560726" y="1988580"/>
                <a:ext cx="775719" cy="797400"/>
                <a:chOff x="1560726" y="1988580"/>
                <a:chExt cx="775719" cy="797400"/>
              </a:xfrm>
            </p:grpSpPr>
            <p:sp>
              <p:nvSpPr>
                <p:cNvPr id="269" name="任意多边形: 形状 268"/>
                <p:cNvSpPr/>
                <p:nvPr/>
              </p:nvSpPr>
              <p:spPr>
                <a:xfrm>
                  <a:off x="2051017" y="2186368"/>
                  <a:ext cx="285428" cy="535114"/>
                </a:xfrm>
                <a:custGeom>
                  <a:avLst/>
                  <a:gdLst>
                    <a:gd name="connsiteX0" fmla="*/ 231362 w 285428"/>
                    <a:gd name="connsiteY0" fmla="*/ 1238 h 535114"/>
                    <a:gd name="connsiteX1" fmla="*/ 230505 w 285428"/>
                    <a:gd name="connsiteY1" fmla="*/ 0 h 535114"/>
                    <a:gd name="connsiteX2" fmla="*/ 87535 w 285428"/>
                    <a:gd name="connsiteY2" fmla="*/ 84201 h 535114"/>
                    <a:gd name="connsiteX3" fmla="*/ 952 w 285428"/>
                    <a:gd name="connsiteY3" fmla="*/ 392716 h 535114"/>
                    <a:gd name="connsiteX4" fmla="*/ 0 w 285428"/>
                    <a:gd name="connsiteY4" fmla="*/ 393287 h 535114"/>
                    <a:gd name="connsiteX5" fmla="*/ 85344 w 285428"/>
                    <a:gd name="connsiteY5" fmla="*/ 535115 h 535114"/>
                    <a:gd name="connsiteX6" fmla="*/ 231362 w 285428"/>
                    <a:gd name="connsiteY6" fmla="*/ 1238 h 535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428" h="535114">
                      <a:moveTo>
                        <a:pt x="231362" y="1238"/>
                      </a:moveTo>
                      <a:cubicBezTo>
                        <a:pt x="231076" y="762"/>
                        <a:pt x="230791" y="381"/>
                        <a:pt x="230505" y="0"/>
                      </a:cubicBezTo>
                      <a:cubicBezTo>
                        <a:pt x="182785" y="27051"/>
                        <a:pt x="133731" y="55245"/>
                        <a:pt x="87535" y="84201"/>
                      </a:cubicBezTo>
                      <a:cubicBezTo>
                        <a:pt x="153638" y="190024"/>
                        <a:pt x="106871" y="326231"/>
                        <a:pt x="952" y="392716"/>
                      </a:cubicBezTo>
                      <a:cubicBezTo>
                        <a:pt x="667" y="392906"/>
                        <a:pt x="286" y="393097"/>
                        <a:pt x="0" y="393287"/>
                      </a:cubicBezTo>
                      <a:cubicBezTo>
                        <a:pt x="29432" y="439198"/>
                        <a:pt x="61055" y="486061"/>
                        <a:pt x="85344" y="535115"/>
                      </a:cubicBezTo>
                      <a:cubicBezTo>
                        <a:pt x="267367" y="419100"/>
                        <a:pt x="346996" y="183737"/>
                        <a:pt x="231362" y="1238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0" name="任意多边形: 形状 269"/>
                <p:cNvSpPr/>
                <p:nvPr/>
              </p:nvSpPr>
              <p:spPr>
                <a:xfrm>
                  <a:off x="1600389" y="2490025"/>
                  <a:ext cx="535971" cy="295955"/>
                </a:xfrm>
                <a:custGeom>
                  <a:avLst/>
                  <a:gdLst>
                    <a:gd name="connsiteX0" fmla="*/ 533495 w 535971"/>
                    <a:gd name="connsiteY0" fmla="*/ 233077 h 295955"/>
                    <a:gd name="connsiteX1" fmla="*/ 535972 w 535971"/>
                    <a:gd name="connsiteY1" fmla="*/ 231458 h 295955"/>
                    <a:gd name="connsiteX2" fmla="*/ 450628 w 535971"/>
                    <a:gd name="connsiteY2" fmla="*/ 89630 h 295955"/>
                    <a:gd name="connsiteX3" fmla="*/ 141923 w 535971"/>
                    <a:gd name="connsiteY3" fmla="*/ 3143 h 295955"/>
                    <a:gd name="connsiteX4" fmla="*/ 140589 w 535971"/>
                    <a:gd name="connsiteY4" fmla="*/ 0 h 295955"/>
                    <a:gd name="connsiteX5" fmla="*/ 0 w 535971"/>
                    <a:gd name="connsiteY5" fmla="*/ 89154 h 295955"/>
                    <a:gd name="connsiteX6" fmla="*/ 533495 w 535971"/>
                    <a:gd name="connsiteY6" fmla="*/ 233077 h 295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5971" h="295955">
                      <a:moveTo>
                        <a:pt x="533495" y="233077"/>
                      </a:moveTo>
                      <a:cubicBezTo>
                        <a:pt x="534353" y="232505"/>
                        <a:pt x="535210" y="232029"/>
                        <a:pt x="535972" y="231458"/>
                      </a:cubicBezTo>
                      <a:cubicBezTo>
                        <a:pt x="511683" y="182309"/>
                        <a:pt x="479965" y="135541"/>
                        <a:pt x="450628" y="89630"/>
                      </a:cubicBezTo>
                      <a:cubicBezTo>
                        <a:pt x="334518" y="161830"/>
                        <a:pt x="193072" y="120587"/>
                        <a:pt x="141923" y="3143"/>
                      </a:cubicBezTo>
                      <a:cubicBezTo>
                        <a:pt x="141446" y="2096"/>
                        <a:pt x="141065" y="1048"/>
                        <a:pt x="140589" y="0"/>
                      </a:cubicBezTo>
                      <a:cubicBezTo>
                        <a:pt x="95155" y="33623"/>
                        <a:pt x="48387" y="61532"/>
                        <a:pt x="0" y="89154"/>
                      </a:cubicBezTo>
                      <a:cubicBezTo>
                        <a:pt x="90392" y="289179"/>
                        <a:pt x="333947" y="358426"/>
                        <a:pt x="533495" y="233077"/>
                      </a:cubicBezTo>
                      <a:close/>
                    </a:path>
                  </a:pathLst>
                </a:custGeom>
                <a:solidFill>
                  <a:srgbClr val="53AFA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任意多边形: 形状 270"/>
                <p:cNvSpPr/>
                <p:nvPr/>
              </p:nvSpPr>
              <p:spPr>
                <a:xfrm>
                  <a:off x="1560726" y="2035587"/>
                  <a:ext cx="269501" cy="543591"/>
                </a:xfrm>
                <a:custGeom>
                  <a:avLst/>
                  <a:gdLst>
                    <a:gd name="connsiteX0" fmla="*/ 186158 w 269501"/>
                    <a:gd name="connsiteY0" fmla="*/ 3524 h 543591"/>
                    <a:gd name="connsiteX1" fmla="*/ 37663 w 269501"/>
                    <a:gd name="connsiteY1" fmla="*/ 539020 h 543591"/>
                    <a:gd name="connsiteX2" fmla="*/ 39758 w 269501"/>
                    <a:gd name="connsiteY2" fmla="*/ 543592 h 543591"/>
                    <a:gd name="connsiteX3" fmla="*/ 180347 w 269501"/>
                    <a:gd name="connsiteY3" fmla="*/ 454438 h 543591"/>
                    <a:gd name="connsiteX4" fmla="*/ 267501 w 269501"/>
                    <a:gd name="connsiteY4" fmla="*/ 147923 h 543591"/>
                    <a:gd name="connsiteX5" fmla="*/ 269501 w 269501"/>
                    <a:gd name="connsiteY5" fmla="*/ 146685 h 543591"/>
                    <a:gd name="connsiteX6" fmla="*/ 191968 w 269501"/>
                    <a:gd name="connsiteY6" fmla="*/ 0 h 543591"/>
                    <a:gd name="connsiteX7" fmla="*/ 186158 w 269501"/>
                    <a:gd name="connsiteY7" fmla="*/ 3524 h 543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501" h="543591">
                      <a:moveTo>
                        <a:pt x="186158" y="3524"/>
                      </a:moveTo>
                      <a:cubicBezTo>
                        <a:pt x="19470" y="110395"/>
                        <a:pt x="-49015" y="340042"/>
                        <a:pt x="37663" y="539020"/>
                      </a:cubicBezTo>
                      <a:cubicBezTo>
                        <a:pt x="38330" y="540544"/>
                        <a:pt x="38996" y="542068"/>
                        <a:pt x="39758" y="543592"/>
                      </a:cubicBezTo>
                      <a:cubicBezTo>
                        <a:pt x="88145" y="515969"/>
                        <a:pt x="134818" y="488156"/>
                        <a:pt x="180347" y="454438"/>
                      </a:cubicBezTo>
                      <a:cubicBezTo>
                        <a:pt x="132341" y="340138"/>
                        <a:pt x="171965" y="209169"/>
                        <a:pt x="267501" y="147923"/>
                      </a:cubicBezTo>
                      <a:cubicBezTo>
                        <a:pt x="268168" y="147542"/>
                        <a:pt x="268835" y="147066"/>
                        <a:pt x="269501" y="146685"/>
                      </a:cubicBezTo>
                      <a:cubicBezTo>
                        <a:pt x="246832" y="96964"/>
                        <a:pt x="217685" y="48482"/>
                        <a:pt x="191968" y="0"/>
                      </a:cubicBezTo>
                      <a:cubicBezTo>
                        <a:pt x="190063" y="1048"/>
                        <a:pt x="188158" y="2286"/>
                        <a:pt x="186158" y="3524"/>
                      </a:cubicBezTo>
                      <a:close/>
                    </a:path>
                  </a:pathLst>
                </a:custGeom>
                <a:solidFill>
                  <a:srgbClr val="FFD05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任意多边形: 形状 271"/>
                <p:cNvSpPr/>
                <p:nvPr/>
              </p:nvSpPr>
              <p:spPr>
                <a:xfrm>
                  <a:off x="1752694" y="1988580"/>
                  <a:ext cx="528923" cy="281893"/>
                </a:xfrm>
                <a:custGeom>
                  <a:avLst/>
                  <a:gdLst>
                    <a:gd name="connsiteX0" fmla="*/ 0 w 528923"/>
                    <a:gd name="connsiteY0" fmla="*/ 46912 h 281893"/>
                    <a:gd name="connsiteX1" fmla="*/ 77533 w 528923"/>
                    <a:gd name="connsiteY1" fmla="*/ 193597 h 281893"/>
                    <a:gd name="connsiteX2" fmla="*/ 385286 w 528923"/>
                    <a:gd name="connsiteY2" fmla="*/ 280751 h 281893"/>
                    <a:gd name="connsiteX3" fmla="*/ 385953 w 528923"/>
                    <a:gd name="connsiteY3" fmla="*/ 281894 h 281893"/>
                    <a:gd name="connsiteX4" fmla="*/ 528923 w 528923"/>
                    <a:gd name="connsiteY4" fmla="*/ 197693 h 281893"/>
                    <a:gd name="connsiteX5" fmla="*/ 0 w 528923"/>
                    <a:gd name="connsiteY5" fmla="*/ 46912 h 281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8923" h="281893">
                      <a:moveTo>
                        <a:pt x="0" y="46912"/>
                      </a:moveTo>
                      <a:cubicBezTo>
                        <a:pt x="25717" y="95394"/>
                        <a:pt x="54769" y="143876"/>
                        <a:pt x="77533" y="193597"/>
                      </a:cubicBezTo>
                      <a:cubicBezTo>
                        <a:pt x="182975" y="127874"/>
                        <a:pt x="325660" y="186644"/>
                        <a:pt x="385286" y="280751"/>
                      </a:cubicBezTo>
                      <a:cubicBezTo>
                        <a:pt x="385572" y="281132"/>
                        <a:pt x="385762" y="281513"/>
                        <a:pt x="385953" y="281894"/>
                      </a:cubicBezTo>
                      <a:cubicBezTo>
                        <a:pt x="432149" y="252938"/>
                        <a:pt x="481203" y="224744"/>
                        <a:pt x="528923" y="197693"/>
                      </a:cubicBezTo>
                      <a:cubicBezTo>
                        <a:pt x="425768" y="36434"/>
                        <a:pt x="181642" y="-64150"/>
                        <a:pt x="0" y="46912"/>
                      </a:cubicBezTo>
                      <a:close/>
                    </a:path>
                  </a:pathLst>
                </a:custGeom>
                <a:solidFill>
                  <a:srgbClr val="FF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任意多边形: 形状 272"/>
                <p:cNvSpPr/>
                <p:nvPr/>
              </p:nvSpPr>
              <p:spPr>
                <a:xfrm>
                  <a:off x="1568767" y="2482310"/>
                  <a:ext cx="187547" cy="116395"/>
                </a:xfrm>
                <a:custGeom>
                  <a:avLst/>
                  <a:gdLst>
                    <a:gd name="connsiteX0" fmla="*/ 0 w 187547"/>
                    <a:gd name="connsiteY0" fmla="*/ 116396 h 116395"/>
                    <a:gd name="connsiteX1" fmla="*/ 187547 w 187547"/>
                    <a:gd name="connsiteY1" fmla="*/ 0 h 11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7547" h="116395">
                      <a:moveTo>
                        <a:pt x="0" y="116396"/>
                      </a:moveTo>
                      <a:lnTo>
                        <a:pt x="187547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任意多边形: 形状 273"/>
                <p:cNvSpPr/>
                <p:nvPr/>
              </p:nvSpPr>
              <p:spPr>
                <a:xfrm>
                  <a:off x="2045779" y="2573274"/>
                  <a:ext cx="99917" cy="160781"/>
                </a:xfrm>
                <a:custGeom>
                  <a:avLst/>
                  <a:gdLst>
                    <a:gd name="connsiteX0" fmla="*/ 0 w 99917"/>
                    <a:gd name="connsiteY0" fmla="*/ 0 h 160781"/>
                    <a:gd name="connsiteX1" fmla="*/ 99917 w 99917"/>
                    <a:gd name="connsiteY1" fmla="*/ 160782 h 160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917" h="160781">
                      <a:moveTo>
                        <a:pt x="0" y="0"/>
                      </a:moveTo>
                      <a:lnTo>
                        <a:pt x="99917" y="16078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任意多边形: 形状 274"/>
                <p:cNvSpPr/>
                <p:nvPr/>
              </p:nvSpPr>
              <p:spPr>
                <a:xfrm>
                  <a:off x="2132170" y="2175986"/>
                  <a:ext cx="163448" cy="106584"/>
                </a:xfrm>
                <a:custGeom>
                  <a:avLst/>
                  <a:gdLst>
                    <a:gd name="connsiteX0" fmla="*/ 0 w 163448"/>
                    <a:gd name="connsiteY0" fmla="*/ 106585 h 106584"/>
                    <a:gd name="connsiteX1" fmla="*/ 163449 w 163448"/>
                    <a:gd name="connsiteY1" fmla="*/ 0 h 10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448" h="106584">
                      <a:moveTo>
                        <a:pt x="0" y="106585"/>
                      </a:moveTo>
                      <a:lnTo>
                        <a:pt x="163449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任意多边形: 形状 275"/>
                <p:cNvSpPr/>
                <p:nvPr/>
              </p:nvSpPr>
              <p:spPr>
                <a:xfrm>
                  <a:off x="1743931" y="2023776"/>
                  <a:ext cx="91439" cy="161734"/>
                </a:xfrm>
                <a:custGeom>
                  <a:avLst/>
                  <a:gdLst>
                    <a:gd name="connsiteX0" fmla="*/ 91440 w 91439"/>
                    <a:gd name="connsiteY0" fmla="*/ 161734 h 161734"/>
                    <a:gd name="connsiteX1" fmla="*/ 0 w 91439"/>
                    <a:gd name="connsiteY1" fmla="*/ 0 h 161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439" h="161734">
                      <a:moveTo>
                        <a:pt x="91440" y="161734"/>
                      </a:moveTo>
                      <a:lnTo>
                        <a:pt x="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任意多边形: 形状 276"/>
                <p:cNvSpPr/>
                <p:nvPr/>
              </p:nvSpPr>
              <p:spPr>
                <a:xfrm>
                  <a:off x="1918524" y="2028142"/>
                  <a:ext cx="127063" cy="21065"/>
                </a:xfrm>
                <a:custGeom>
                  <a:avLst/>
                  <a:gdLst>
                    <a:gd name="connsiteX0" fmla="*/ 0 w 127063"/>
                    <a:gd name="connsiteY0" fmla="*/ 1825 h 21065"/>
                    <a:gd name="connsiteX1" fmla="*/ 127063 w 127063"/>
                    <a:gd name="connsiteY1" fmla="*/ 21066 h 21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63" h="21065">
                      <a:moveTo>
                        <a:pt x="0" y="1825"/>
                      </a:moveTo>
                      <a:cubicBezTo>
                        <a:pt x="43053" y="-3604"/>
                        <a:pt x="87535" y="3158"/>
                        <a:pt x="127063" y="21066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8" name="任意多边形: 形状 277"/>
                <p:cNvSpPr/>
                <p:nvPr/>
              </p:nvSpPr>
              <p:spPr>
                <a:xfrm>
                  <a:off x="2068067" y="2057209"/>
                  <a:ext cx="26955" cy="11715"/>
                </a:xfrm>
                <a:custGeom>
                  <a:avLst/>
                  <a:gdLst>
                    <a:gd name="connsiteX0" fmla="*/ 0 w 26955"/>
                    <a:gd name="connsiteY0" fmla="*/ 0 h 11715"/>
                    <a:gd name="connsiteX1" fmla="*/ 26956 w 26955"/>
                    <a:gd name="connsiteY1" fmla="*/ 11716 h 11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955" h="11715">
                      <a:moveTo>
                        <a:pt x="0" y="0"/>
                      </a:moveTo>
                      <a:cubicBezTo>
                        <a:pt x="8954" y="3905"/>
                        <a:pt x="18002" y="7811"/>
                        <a:pt x="26956" y="11716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9" name="任意多边形: 形状 278"/>
                <p:cNvSpPr/>
                <p:nvPr/>
              </p:nvSpPr>
              <p:spPr>
                <a:xfrm>
                  <a:off x="1776602" y="2610707"/>
                  <a:ext cx="115728" cy="51339"/>
                </a:xfrm>
                <a:custGeom>
                  <a:avLst/>
                  <a:gdLst>
                    <a:gd name="connsiteX0" fmla="*/ 0 w 115728"/>
                    <a:gd name="connsiteY0" fmla="*/ 0 h 51339"/>
                    <a:gd name="connsiteX1" fmla="*/ 115729 w 115728"/>
                    <a:gd name="connsiteY1" fmla="*/ 51340 h 51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5728" h="51339">
                      <a:moveTo>
                        <a:pt x="0" y="0"/>
                      </a:moveTo>
                      <a:cubicBezTo>
                        <a:pt x="31242" y="29528"/>
                        <a:pt x="72866" y="48006"/>
                        <a:pt x="115729" y="51340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0" name="任意多边形: 形状 279"/>
                <p:cNvSpPr/>
                <p:nvPr/>
              </p:nvSpPr>
              <p:spPr>
                <a:xfrm>
                  <a:off x="1916524" y="2658237"/>
                  <a:ext cx="35432" cy="4857"/>
                </a:xfrm>
                <a:custGeom>
                  <a:avLst/>
                  <a:gdLst>
                    <a:gd name="connsiteX0" fmla="*/ 0 w 35432"/>
                    <a:gd name="connsiteY0" fmla="*/ 4858 h 4857"/>
                    <a:gd name="connsiteX1" fmla="*/ 35433 w 35432"/>
                    <a:gd name="connsiteY1" fmla="*/ 0 h 4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5432" h="4857">
                      <a:moveTo>
                        <a:pt x="0" y="4858"/>
                      </a:moveTo>
                      <a:cubicBezTo>
                        <a:pt x="12001" y="4572"/>
                        <a:pt x="23908" y="2953"/>
                        <a:pt x="35433" y="0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2" name="任意多边形: 形状 261"/>
              <p:cNvSpPr/>
              <p:nvPr/>
            </p:nvSpPr>
            <p:spPr>
              <a:xfrm>
                <a:off x="2414491" y="2579560"/>
                <a:ext cx="218979" cy="117919"/>
              </a:xfrm>
              <a:custGeom>
                <a:avLst/>
                <a:gdLst>
                  <a:gd name="connsiteX0" fmla="*/ 0 w 218979"/>
                  <a:gd name="connsiteY0" fmla="*/ 117919 h 117919"/>
                  <a:gd name="connsiteX1" fmla="*/ 218980 w 218979"/>
                  <a:gd name="connsiteY1" fmla="*/ 0 h 11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979" h="117919">
                    <a:moveTo>
                      <a:pt x="0" y="117919"/>
                    </a:moveTo>
                    <a:lnTo>
                      <a:pt x="218980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3" name="任意多边形: 形状 262"/>
              <p:cNvSpPr/>
              <p:nvPr/>
            </p:nvSpPr>
            <p:spPr>
              <a:xfrm>
                <a:off x="2393536" y="2541365"/>
                <a:ext cx="218408" cy="119157"/>
              </a:xfrm>
              <a:custGeom>
                <a:avLst/>
                <a:gdLst>
                  <a:gd name="connsiteX0" fmla="*/ 218408 w 218408"/>
                  <a:gd name="connsiteY0" fmla="*/ 0 h 119157"/>
                  <a:gd name="connsiteX1" fmla="*/ 0 w 218408"/>
                  <a:gd name="connsiteY1" fmla="*/ 119158 h 11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08" h="119157">
                    <a:moveTo>
                      <a:pt x="218408" y="0"/>
                    </a:moveTo>
                    <a:lnTo>
                      <a:pt x="0" y="119158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任意多边形: 形状 263"/>
              <p:cNvSpPr/>
              <p:nvPr/>
            </p:nvSpPr>
            <p:spPr>
              <a:xfrm>
                <a:off x="2476594" y="2501741"/>
                <a:ext cx="108489" cy="56959"/>
              </a:xfrm>
              <a:custGeom>
                <a:avLst/>
                <a:gdLst>
                  <a:gd name="connsiteX0" fmla="*/ 0 w 108489"/>
                  <a:gd name="connsiteY0" fmla="*/ 56960 h 56959"/>
                  <a:gd name="connsiteX1" fmla="*/ 108490 w 108489"/>
                  <a:gd name="connsiteY1" fmla="*/ 0 h 5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489" h="56959">
                    <a:moveTo>
                      <a:pt x="0" y="56960"/>
                    </a:moveTo>
                    <a:lnTo>
                      <a:pt x="108490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5" name="任意多边形: 形状 264"/>
              <p:cNvSpPr/>
              <p:nvPr/>
            </p:nvSpPr>
            <p:spPr>
              <a:xfrm>
                <a:off x="1239868" y="2178462"/>
                <a:ext cx="90963" cy="50006"/>
              </a:xfrm>
              <a:custGeom>
                <a:avLst/>
                <a:gdLst>
                  <a:gd name="connsiteX0" fmla="*/ 0 w 90963"/>
                  <a:gd name="connsiteY0" fmla="*/ 50006 h 50006"/>
                  <a:gd name="connsiteX1" fmla="*/ 90964 w 90963"/>
                  <a:gd name="connsiteY1" fmla="*/ 0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963" h="50006">
                    <a:moveTo>
                      <a:pt x="0" y="50006"/>
                    </a:moveTo>
                    <a:lnTo>
                      <a:pt x="90964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6" name="任意多边形: 形状 265"/>
              <p:cNvSpPr/>
              <p:nvPr/>
            </p:nvSpPr>
            <p:spPr>
              <a:xfrm>
                <a:off x="1217770" y="2227230"/>
                <a:ext cx="142112" cy="81152"/>
              </a:xfrm>
              <a:custGeom>
                <a:avLst/>
                <a:gdLst>
                  <a:gd name="connsiteX0" fmla="*/ 0 w 142112"/>
                  <a:gd name="connsiteY0" fmla="*/ 81153 h 81152"/>
                  <a:gd name="connsiteX1" fmla="*/ 142113 w 142112"/>
                  <a:gd name="connsiteY1" fmla="*/ 0 h 81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112" h="81152">
                    <a:moveTo>
                      <a:pt x="0" y="81153"/>
                    </a:moveTo>
                    <a:lnTo>
                      <a:pt x="142113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7" name="任意多边形: 形状 266"/>
              <p:cNvSpPr/>
              <p:nvPr/>
            </p:nvSpPr>
            <p:spPr>
              <a:xfrm>
                <a:off x="1243202" y="2278856"/>
                <a:ext cx="134016" cy="75819"/>
              </a:xfrm>
              <a:custGeom>
                <a:avLst/>
                <a:gdLst>
                  <a:gd name="connsiteX0" fmla="*/ 0 w 134016"/>
                  <a:gd name="connsiteY0" fmla="*/ 75819 h 75819"/>
                  <a:gd name="connsiteX1" fmla="*/ 134017 w 134016"/>
                  <a:gd name="connsiteY1" fmla="*/ 0 h 75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016" h="75819">
                    <a:moveTo>
                      <a:pt x="0" y="75819"/>
                    </a:moveTo>
                    <a:lnTo>
                      <a:pt x="134017" y="0"/>
                    </a:lnTo>
                  </a:path>
                </a:pathLst>
              </a:custGeom>
              <a:ln w="12743" cap="rnd">
                <a:solidFill>
                  <a:srgbClr val="2825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8" name="任意多边形: 形状 267"/>
              <p:cNvSpPr/>
              <p:nvPr/>
            </p:nvSpPr>
            <p:spPr>
              <a:xfrm>
                <a:off x="1393697" y="2268378"/>
                <a:ext cx="243077" cy="56864"/>
              </a:xfrm>
              <a:custGeom>
                <a:avLst/>
                <a:gdLst>
                  <a:gd name="connsiteX0" fmla="*/ 0 w 243077"/>
                  <a:gd name="connsiteY0" fmla="*/ 44863 h 56864"/>
                  <a:gd name="connsiteX1" fmla="*/ 85725 w 243077"/>
                  <a:gd name="connsiteY1" fmla="*/ 0 h 56864"/>
                  <a:gd name="connsiteX2" fmla="*/ 243078 w 243077"/>
                  <a:gd name="connsiteY2" fmla="*/ 56864 h 5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3077" h="56864">
                    <a:moveTo>
                      <a:pt x="0" y="44863"/>
                    </a:moveTo>
                    <a:lnTo>
                      <a:pt x="85725" y="0"/>
                    </a:lnTo>
                    <a:lnTo>
                      <a:pt x="243078" y="56864"/>
                    </a:lnTo>
                  </a:path>
                </a:pathLst>
              </a:custGeom>
              <a:noFill/>
              <a:ln w="12743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82640" y="236781"/>
              <a:ext cx="511648" cy="402054"/>
              <a:chOff x="2702889" y="2197595"/>
              <a:chExt cx="442911" cy="348041"/>
            </a:xfrm>
            <a:solidFill>
              <a:schemeClr val="accent2"/>
            </a:solidFill>
          </p:grpSpPr>
          <p:sp>
            <p:nvSpPr>
              <p:cNvPr id="258" name="任意多边形: 形状 257"/>
              <p:cNvSpPr/>
              <p:nvPr/>
            </p:nvSpPr>
            <p:spPr>
              <a:xfrm>
                <a:off x="2702889" y="2197595"/>
                <a:ext cx="151018" cy="151018"/>
              </a:xfrm>
              <a:custGeom>
                <a:avLst/>
                <a:gdLst>
                  <a:gd name="connsiteX0" fmla="*/ 148376 w 151018"/>
                  <a:gd name="connsiteY0" fmla="*/ 70747 h 151018"/>
                  <a:gd name="connsiteX1" fmla="*/ 107418 w 151018"/>
                  <a:gd name="connsiteY1" fmla="*/ 45410 h 151018"/>
                  <a:gd name="connsiteX2" fmla="*/ 105609 w 151018"/>
                  <a:gd name="connsiteY2" fmla="*/ 43601 h 151018"/>
                  <a:gd name="connsiteX3" fmla="*/ 80272 w 151018"/>
                  <a:gd name="connsiteY3" fmla="*/ 2643 h 151018"/>
                  <a:gd name="connsiteX4" fmla="*/ 70747 w 151018"/>
                  <a:gd name="connsiteY4" fmla="*/ 2643 h 151018"/>
                  <a:gd name="connsiteX5" fmla="*/ 45410 w 151018"/>
                  <a:gd name="connsiteY5" fmla="*/ 43601 h 151018"/>
                  <a:gd name="connsiteX6" fmla="*/ 43601 w 151018"/>
                  <a:gd name="connsiteY6" fmla="*/ 45410 h 151018"/>
                  <a:gd name="connsiteX7" fmla="*/ 2643 w 151018"/>
                  <a:gd name="connsiteY7" fmla="*/ 70747 h 151018"/>
                  <a:gd name="connsiteX8" fmla="*/ 2643 w 151018"/>
                  <a:gd name="connsiteY8" fmla="*/ 80272 h 151018"/>
                  <a:gd name="connsiteX9" fmla="*/ 43601 w 151018"/>
                  <a:gd name="connsiteY9" fmla="*/ 105608 h 151018"/>
                  <a:gd name="connsiteX10" fmla="*/ 45410 w 151018"/>
                  <a:gd name="connsiteY10" fmla="*/ 107418 h 151018"/>
                  <a:gd name="connsiteX11" fmla="*/ 70747 w 151018"/>
                  <a:gd name="connsiteY11" fmla="*/ 148376 h 151018"/>
                  <a:gd name="connsiteX12" fmla="*/ 80272 w 151018"/>
                  <a:gd name="connsiteY12" fmla="*/ 148376 h 151018"/>
                  <a:gd name="connsiteX13" fmla="*/ 105609 w 151018"/>
                  <a:gd name="connsiteY13" fmla="*/ 107418 h 151018"/>
                  <a:gd name="connsiteX14" fmla="*/ 107418 w 151018"/>
                  <a:gd name="connsiteY14" fmla="*/ 105608 h 151018"/>
                  <a:gd name="connsiteX15" fmla="*/ 148376 w 151018"/>
                  <a:gd name="connsiteY15" fmla="*/ 80272 h 151018"/>
                  <a:gd name="connsiteX16" fmla="*/ 148376 w 151018"/>
                  <a:gd name="connsiteY16" fmla="*/ 70747 h 15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1018" h="151018">
                    <a:moveTo>
                      <a:pt x="148376" y="70747"/>
                    </a:moveTo>
                    <a:lnTo>
                      <a:pt x="107418" y="45410"/>
                    </a:lnTo>
                    <a:cubicBezTo>
                      <a:pt x="106656" y="44934"/>
                      <a:pt x="106085" y="44363"/>
                      <a:pt x="105609" y="43601"/>
                    </a:cubicBezTo>
                    <a:lnTo>
                      <a:pt x="80272" y="2643"/>
                    </a:lnTo>
                    <a:cubicBezTo>
                      <a:pt x="78081" y="-881"/>
                      <a:pt x="72938" y="-881"/>
                      <a:pt x="70747" y="2643"/>
                    </a:cubicBezTo>
                    <a:lnTo>
                      <a:pt x="45410" y="43601"/>
                    </a:lnTo>
                    <a:cubicBezTo>
                      <a:pt x="44934" y="44363"/>
                      <a:pt x="44363" y="44934"/>
                      <a:pt x="43601" y="45410"/>
                    </a:cubicBezTo>
                    <a:lnTo>
                      <a:pt x="2643" y="70747"/>
                    </a:lnTo>
                    <a:cubicBezTo>
                      <a:pt x="-881" y="72938"/>
                      <a:pt x="-881" y="78081"/>
                      <a:pt x="2643" y="80272"/>
                    </a:cubicBezTo>
                    <a:lnTo>
                      <a:pt x="43601" y="105608"/>
                    </a:lnTo>
                    <a:cubicBezTo>
                      <a:pt x="44363" y="106085"/>
                      <a:pt x="44934" y="106656"/>
                      <a:pt x="45410" y="107418"/>
                    </a:cubicBezTo>
                    <a:lnTo>
                      <a:pt x="70747" y="148376"/>
                    </a:lnTo>
                    <a:cubicBezTo>
                      <a:pt x="72938" y="151900"/>
                      <a:pt x="78081" y="151900"/>
                      <a:pt x="80272" y="148376"/>
                    </a:cubicBezTo>
                    <a:lnTo>
                      <a:pt x="105609" y="107418"/>
                    </a:lnTo>
                    <a:cubicBezTo>
                      <a:pt x="106085" y="106656"/>
                      <a:pt x="106656" y="106085"/>
                      <a:pt x="107418" y="105608"/>
                    </a:cubicBezTo>
                    <a:lnTo>
                      <a:pt x="148376" y="80272"/>
                    </a:lnTo>
                    <a:cubicBezTo>
                      <a:pt x="151900" y="78081"/>
                      <a:pt x="151900" y="72938"/>
                      <a:pt x="148376" y="707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9" name="任意多边形: 形状 258"/>
              <p:cNvSpPr/>
              <p:nvPr/>
            </p:nvSpPr>
            <p:spPr>
              <a:xfrm>
                <a:off x="2873338" y="2273174"/>
                <a:ext cx="272462" cy="272462"/>
              </a:xfrm>
              <a:custGeom>
                <a:avLst/>
                <a:gdLst>
                  <a:gd name="connsiteX0" fmla="*/ 267676 w 272462"/>
                  <a:gd name="connsiteY0" fmla="*/ 127659 h 272462"/>
                  <a:gd name="connsiteX1" fmla="*/ 193762 w 272462"/>
                  <a:gd name="connsiteY1" fmla="*/ 81939 h 272462"/>
                  <a:gd name="connsiteX2" fmla="*/ 190524 w 272462"/>
                  <a:gd name="connsiteY2" fmla="*/ 78700 h 272462"/>
                  <a:gd name="connsiteX3" fmla="*/ 144804 w 272462"/>
                  <a:gd name="connsiteY3" fmla="*/ 4786 h 272462"/>
                  <a:gd name="connsiteX4" fmla="*/ 127659 w 272462"/>
                  <a:gd name="connsiteY4" fmla="*/ 4786 h 272462"/>
                  <a:gd name="connsiteX5" fmla="*/ 81939 w 272462"/>
                  <a:gd name="connsiteY5" fmla="*/ 78700 h 272462"/>
                  <a:gd name="connsiteX6" fmla="*/ 78700 w 272462"/>
                  <a:gd name="connsiteY6" fmla="*/ 81939 h 272462"/>
                  <a:gd name="connsiteX7" fmla="*/ 4786 w 272462"/>
                  <a:gd name="connsiteY7" fmla="*/ 127659 h 272462"/>
                  <a:gd name="connsiteX8" fmla="*/ 4786 w 272462"/>
                  <a:gd name="connsiteY8" fmla="*/ 144804 h 272462"/>
                  <a:gd name="connsiteX9" fmla="*/ 78700 w 272462"/>
                  <a:gd name="connsiteY9" fmla="*/ 190524 h 272462"/>
                  <a:gd name="connsiteX10" fmla="*/ 81939 w 272462"/>
                  <a:gd name="connsiteY10" fmla="*/ 193762 h 272462"/>
                  <a:gd name="connsiteX11" fmla="*/ 127659 w 272462"/>
                  <a:gd name="connsiteY11" fmla="*/ 267676 h 272462"/>
                  <a:gd name="connsiteX12" fmla="*/ 144804 w 272462"/>
                  <a:gd name="connsiteY12" fmla="*/ 267676 h 272462"/>
                  <a:gd name="connsiteX13" fmla="*/ 190524 w 272462"/>
                  <a:gd name="connsiteY13" fmla="*/ 193762 h 272462"/>
                  <a:gd name="connsiteX14" fmla="*/ 193762 w 272462"/>
                  <a:gd name="connsiteY14" fmla="*/ 190524 h 272462"/>
                  <a:gd name="connsiteX15" fmla="*/ 267676 w 272462"/>
                  <a:gd name="connsiteY15" fmla="*/ 144804 h 272462"/>
                  <a:gd name="connsiteX16" fmla="*/ 267676 w 272462"/>
                  <a:gd name="connsiteY16" fmla="*/ 127659 h 2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2462" h="272462">
                    <a:moveTo>
                      <a:pt x="267676" y="127659"/>
                    </a:moveTo>
                    <a:lnTo>
                      <a:pt x="193762" y="81939"/>
                    </a:lnTo>
                    <a:cubicBezTo>
                      <a:pt x="192429" y="81082"/>
                      <a:pt x="191286" y="80034"/>
                      <a:pt x="190524" y="78700"/>
                    </a:cubicBezTo>
                    <a:lnTo>
                      <a:pt x="144804" y="4786"/>
                    </a:lnTo>
                    <a:cubicBezTo>
                      <a:pt x="140899" y="-1595"/>
                      <a:pt x="131564" y="-1595"/>
                      <a:pt x="127659" y="4786"/>
                    </a:cubicBezTo>
                    <a:lnTo>
                      <a:pt x="81939" y="78700"/>
                    </a:lnTo>
                    <a:cubicBezTo>
                      <a:pt x="81082" y="80034"/>
                      <a:pt x="80034" y="81177"/>
                      <a:pt x="78700" y="81939"/>
                    </a:cubicBezTo>
                    <a:lnTo>
                      <a:pt x="4786" y="127659"/>
                    </a:lnTo>
                    <a:cubicBezTo>
                      <a:pt x="-1595" y="131564"/>
                      <a:pt x="-1595" y="140898"/>
                      <a:pt x="4786" y="144804"/>
                    </a:cubicBezTo>
                    <a:lnTo>
                      <a:pt x="78700" y="190524"/>
                    </a:lnTo>
                    <a:cubicBezTo>
                      <a:pt x="80034" y="191381"/>
                      <a:pt x="81177" y="192429"/>
                      <a:pt x="81939" y="193762"/>
                    </a:cubicBezTo>
                    <a:lnTo>
                      <a:pt x="127659" y="267676"/>
                    </a:lnTo>
                    <a:cubicBezTo>
                      <a:pt x="131564" y="274058"/>
                      <a:pt x="140899" y="274058"/>
                      <a:pt x="144804" y="267676"/>
                    </a:cubicBezTo>
                    <a:lnTo>
                      <a:pt x="190524" y="193762"/>
                    </a:lnTo>
                    <a:cubicBezTo>
                      <a:pt x="191381" y="192429"/>
                      <a:pt x="192429" y="191286"/>
                      <a:pt x="193762" y="190524"/>
                    </a:cubicBezTo>
                    <a:lnTo>
                      <a:pt x="267676" y="144804"/>
                    </a:lnTo>
                    <a:cubicBezTo>
                      <a:pt x="274058" y="140898"/>
                      <a:pt x="274058" y="131564"/>
                      <a:pt x="267676" y="1276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  <p:sp>
          <p:nvSpPr>
            <p:cNvPr id="17" name="任意多边形: 形状 16"/>
            <p:cNvSpPr/>
            <p:nvPr/>
          </p:nvSpPr>
          <p:spPr>
            <a:xfrm>
              <a:off x="4442306" y="511524"/>
              <a:ext cx="385556" cy="192779"/>
            </a:xfrm>
            <a:custGeom>
              <a:avLst/>
              <a:gdLst>
                <a:gd name="connsiteX0" fmla="*/ 361378 w 361377"/>
                <a:gd name="connsiteY0" fmla="*/ 180689 h 180689"/>
                <a:gd name="connsiteX1" fmla="*/ 291083 w 361377"/>
                <a:gd name="connsiteY1" fmla="*/ 180689 h 180689"/>
                <a:gd name="connsiteX2" fmla="*/ 180689 w 361377"/>
                <a:gd name="connsiteY2" fmla="*/ 70295 h 180689"/>
                <a:gd name="connsiteX3" fmla="*/ 70295 w 361377"/>
                <a:gd name="connsiteY3" fmla="*/ 180689 h 180689"/>
                <a:gd name="connsiteX4" fmla="*/ 0 w 361377"/>
                <a:gd name="connsiteY4" fmla="*/ 180689 h 180689"/>
                <a:gd name="connsiteX5" fmla="*/ 180689 w 361377"/>
                <a:gd name="connsiteY5" fmla="*/ 0 h 180689"/>
                <a:gd name="connsiteX6" fmla="*/ 361378 w 361377"/>
                <a:gd name="connsiteY6" fmla="*/ 180689 h 18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377" h="180689">
                  <a:moveTo>
                    <a:pt x="361378" y="180689"/>
                  </a:moveTo>
                  <a:lnTo>
                    <a:pt x="291083" y="180689"/>
                  </a:lnTo>
                  <a:cubicBezTo>
                    <a:pt x="291083" y="119824"/>
                    <a:pt x="241554" y="70295"/>
                    <a:pt x="180689" y="70295"/>
                  </a:cubicBezTo>
                  <a:cubicBezTo>
                    <a:pt x="119824" y="70295"/>
                    <a:pt x="70295" y="119824"/>
                    <a:pt x="70295" y="180689"/>
                  </a:cubicBezTo>
                  <a:lnTo>
                    <a:pt x="0" y="180689"/>
                  </a:lnTo>
                  <a:cubicBezTo>
                    <a:pt x="0" y="81058"/>
                    <a:pt x="81058" y="0"/>
                    <a:pt x="180689" y="0"/>
                  </a:cubicBezTo>
                  <a:cubicBezTo>
                    <a:pt x="280320" y="0"/>
                    <a:pt x="361378" y="81058"/>
                    <a:pt x="361378" y="18068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733874" y="1388112"/>
              <a:ext cx="563066" cy="863353"/>
              <a:chOff x="7327549" y="1709878"/>
              <a:chExt cx="1065847" cy="1634271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7509592" y="1709878"/>
                <a:ext cx="883804" cy="1135780"/>
                <a:chOff x="10608848" y="3560904"/>
                <a:chExt cx="828378" cy="1064552"/>
              </a:xfrm>
            </p:grpSpPr>
            <p:sp>
              <p:nvSpPr>
                <p:cNvPr id="248" name="任意多边形: 形状 247"/>
                <p:cNvSpPr/>
                <p:nvPr/>
              </p:nvSpPr>
              <p:spPr>
                <a:xfrm>
                  <a:off x="10608848" y="3560904"/>
                  <a:ext cx="828378" cy="912417"/>
                </a:xfrm>
                <a:custGeom>
                  <a:avLst/>
                  <a:gdLst>
                    <a:gd name="connsiteX0" fmla="*/ 499969 w 828378"/>
                    <a:gd name="connsiteY0" fmla="*/ 912417 h 912417"/>
                    <a:gd name="connsiteX1" fmla="*/ 155926 w 828378"/>
                    <a:gd name="connsiteY1" fmla="*/ 831550 h 912417"/>
                    <a:gd name="connsiteX2" fmla="*/ 128208 w 828378"/>
                    <a:gd name="connsiteY2" fmla="*/ 644479 h 912417"/>
                    <a:gd name="connsiteX3" fmla="*/ 18289 w 828378"/>
                    <a:gd name="connsiteY3" fmla="*/ 289958 h 912417"/>
                    <a:gd name="connsiteX4" fmla="*/ 532925 w 828378"/>
                    <a:gd name="connsiteY4" fmla="*/ 8494 h 912417"/>
                    <a:gd name="connsiteX5" fmla="*/ 819342 w 828378"/>
                    <a:gd name="connsiteY5" fmla="*/ 487983 h 912417"/>
                    <a:gd name="connsiteX6" fmla="*/ 572835 w 828378"/>
                    <a:gd name="connsiteY6" fmla="*/ 745825 h 912417"/>
                    <a:gd name="connsiteX7" fmla="*/ 499969 w 828378"/>
                    <a:gd name="connsiteY7" fmla="*/ 912417 h 912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28378" h="912417">
                      <a:moveTo>
                        <a:pt x="499969" y="912417"/>
                      </a:moveTo>
                      <a:lnTo>
                        <a:pt x="155926" y="831550"/>
                      </a:lnTo>
                      <a:lnTo>
                        <a:pt x="128208" y="644479"/>
                      </a:lnTo>
                      <a:cubicBezTo>
                        <a:pt x="128208" y="644479"/>
                        <a:pt x="-57816" y="508843"/>
                        <a:pt x="18289" y="289958"/>
                      </a:cubicBezTo>
                      <a:cubicBezTo>
                        <a:pt x="100109" y="54405"/>
                        <a:pt x="309659" y="-28653"/>
                        <a:pt x="532925" y="8494"/>
                      </a:cubicBezTo>
                      <a:cubicBezTo>
                        <a:pt x="769145" y="47833"/>
                        <a:pt x="858965" y="307770"/>
                        <a:pt x="819342" y="487983"/>
                      </a:cubicBezTo>
                      <a:cubicBezTo>
                        <a:pt x="782861" y="654099"/>
                        <a:pt x="572835" y="745825"/>
                        <a:pt x="572835" y="745825"/>
                      </a:cubicBezTo>
                      <a:lnTo>
                        <a:pt x="499969" y="91241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任意多边形: 形状 248"/>
                <p:cNvSpPr/>
                <p:nvPr/>
              </p:nvSpPr>
              <p:spPr>
                <a:xfrm>
                  <a:off x="10887473" y="3873327"/>
                  <a:ext cx="310914" cy="463595"/>
                </a:xfrm>
                <a:custGeom>
                  <a:avLst/>
                  <a:gdLst>
                    <a:gd name="connsiteX0" fmla="*/ 10269 w 310914"/>
                    <a:gd name="connsiteY0" fmla="*/ 440354 h 463595"/>
                    <a:gd name="connsiteX1" fmla="*/ 59323 w 310914"/>
                    <a:gd name="connsiteY1" fmla="*/ 196324 h 463595"/>
                    <a:gd name="connsiteX2" fmla="*/ 36272 w 310914"/>
                    <a:gd name="connsiteY2" fmla="*/ 58021 h 463595"/>
                    <a:gd name="connsiteX3" fmla="*/ 10460 w 310914"/>
                    <a:gd name="connsiteY3" fmla="*/ 44210 h 463595"/>
                    <a:gd name="connsiteX4" fmla="*/ 1696 w 310914"/>
                    <a:gd name="connsiteY4" fmla="*/ 61831 h 463595"/>
                    <a:gd name="connsiteX5" fmla="*/ 45226 w 310914"/>
                    <a:gd name="connsiteY5" fmla="*/ 214040 h 463595"/>
                    <a:gd name="connsiteX6" fmla="*/ 84565 w 310914"/>
                    <a:gd name="connsiteY6" fmla="*/ 238996 h 463595"/>
                    <a:gd name="connsiteX7" fmla="*/ 130093 w 310914"/>
                    <a:gd name="connsiteY7" fmla="*/ 213278 h 463595"/>
                    <a:gd name="connsiteX8" fmla="*/ 211151 w 310914"/>
                    <a:gd name="connsiteY8" fmla="*/ 48972 h 463595"/>
                    <a:gd name="connsiteX9" fmla="*/ 216486 w 310914"/>
                    <a:gd name="connsiteY9" fmla="*/ 22112 h 463595"/>
                    <a:gd name="connsiteX10" fmla="*/ 201817 w 310914"/>
                    <a:gd name="connsiteY10" fmla="*/ 776 h 463595"/>
                    <a:gd name="connsiteX11" fmla="*/ 177529 w 310914"/>
                    <a:gd name="connsiteY11" fmla="*/ 10301 h 463595"/>
                    <a:gd name="connsiteX12" fmla="*/ 166955 w 310914"/>
                    <a:gd name="connsiteY12" fmla="*/ 35732 h 463595"/>
                    <a:gd name="connsiteX13" fmla="*/ 137142 w 310914"/>
                    <a:gd name="connsiteY13" fmla="*/ 147270 h 463595"/>
                    <a:gd name="connsiteX14" fmla="*/ 126950 w 310914"/>
                    <a:gd name="connsiteY14" fmla="*/ 203753 h 463595"/>
                    <a:gd name="connsiteX15" fmla="*/ 144571 w 310914"/>
                    <a:gd name="connsiteY15" fmla="*/ 257093 h 463595"/>
                    <a:gd name="connsiteX16" fmla="*/ 239346 w 310914"/>
                    <a:gd name="connsiteY16" fmla="*/ 264523 h 463595"/>
                    <a:gd name="connsiteX17" fmla="*/ 302592 w 310914"/>
                    <a:gd name="connsiteY17" fmla="*/ 184894 h 463595"/>
                    <a:gd name="connsiteX18" fmla="*/ 310879 w 310914"/>
                    <a:gd name="connsiteY18" fmla="*/ 155557 h 463595"/>
                    <a:gd name="connsiteX19" fmla="*/ 293257 w 310914"/>
                    <a:gd name="connsiteY19" fmla="*/ 133268 h 463595"/>
                    <a:gd name="connsiteX20" fmla="*/ 266301 w 310914"/>
                    <a:gd name="connsiteY20" fmla="*/ 148794 h 463595"/>
                    <a:gd name="connsiteX21" fmla="*/ 88564 w 310914"/>
                    <a:gd name="connsiteY21" fmla="*/ 463595 h 463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0914" h="463595">
                      <a:moveTo>
                        <a:pt x="10269" y="440354"/>
                      </a:moveTo>
                      <a:cubicBezTo>
                        <a:pt x="37701" y="361773"/>
                        <a:pt x="54179" y="279382"/>
                        <a:pt x="59323" y="196324"/>
                      </a:cubicBezTo>
                      <a:cubicBezTo>
                        <a:pt x="62180" y="148889"/>
                        <a:pt x="60752" y="98693"/>
                        <a:pt x="36272" y="58021"/>
                      </a:cubicBezTo>
                      <a:cubicBezTo>
                        <a:pt x="30748" y="48686"/>
                        <a:pt x="19985" y="39066"/>
                        <a:pt x="10460" y="44210"/>
                      </a:cubicBezTo>
                      <a:cubicBezTo>
                        <a:pt x="4459" y="47448"/>
                        <a:pt x="2554" y="55068"/>
                        <a:pt x="1696" y="61831"/>
                      </a:cubicBezTo>
                      <a:cubicBezTo>
                        <a:pt x="-5543" y="115647"/>
                        <a:pt x="10651" y="172226"/>
                        <a:pt x="45226" y="214040"/>
                      </a:cubicBezTo>
                      <a:cubicBezTo>
                        <a:pt x="55418" y="226328"/>
                        <a:pt x="68657" y="238138"/>
                        <a:pt x="84565" y="238996"/>
                      </a:cubicBezTo>
                      <a:cubicBezTo>
                        <a:pt x="102567" y="239948"/>
                        <a:pt x="118187" y="226899"/>
                        <a:pt x="130093" y="213278"/>
                      </a:cubicBezTo>
                      <a:cubicBezTo>
                        <a:pt x="170479" y="166987"/>
                        <a:pt x="191244" y="107170"/>
                        <a:pt x="211151" y="48972"/>
                      </a:cubicBezTo>
                      <a:cubicBezTo>
                        <a:pt x="214104" y="40304"/>
                        <a:pt x="217152" y="31255"/>
                        <a:pt x="216486" y="22112"/>
                      </a:cubicBezTo>
                      <a:cubicBezTo>
                        <a:pt x="215818" y="12968"/>
                        <a:pt x="210580" y="3443"/>
                        <a:pt x="201817" y="776"/>
                      </a:cubicBezTo>
                      <a:cubicBezTo>
                        <a:pt x="192959" y="-1987"/>
                        <a:pt x="183243" y="2966"/>
                        <a:pt x="177529" y="10301"/>
                      </a:cubicBezTo>
                      <a:cubicBezTo>
                        <a:pt x="171813" y="17635"/>
                        <a:pt x="169336" y="26779"/>
                        <a:pt x="166955" y="35732"/>
                      </a:cubicBezTo>
                      <a:cubicBezTo>
                        <a:pt x="157050" y="72880"/>
                        <a:pt x="147143" y="110122"/>
                        <a:pt x="137142" y="147270"/>
                      </a:cubicBezTo>
                      <a:cubicBezTo>
                        <a:pt x="132190" y="165844"/>
                        <a:pt x="127236" y="184608"/>
                        <a:pt x="126950" y="203753"/>
                      </a:cubicBezTo>
                      <a:cubicBezTo>
                        <a:pt x="126760" y="222898"/>
                        <a:pt x="131713" y="242901"/>
                        <a:pt x="144571" y="257093"/>
                      </a:cubicBezTo>
                      <a:cubicBezTo>
                        <a:pt x="167622" y="282620"/>
                        <a:pt x="209913" y="282239"/>
                        <a:pt x="239346" y="264523"/>
                      </a:cubicBezTo>
                      <a:cubicBezTo>
                        <a:pt x="268778" y="246711"/>
                        <a:pt x="287637" y="215850"/>
                        <a:pt x="302592" y="184894"/>
                      </a:cubicBezTo>
                      <a:cubicBezTo>
                        <a:pt x="307068" y="175654"/>
                        <a:pt x="311354" y="165748"/>
                        <a:pt x="310879" y="155557"/>
                      </a:cubicBezTo>
                      <a:cubicBezTo>
                        <a:pt x="310402" y="145270"/>
                        <a:pt x="303449" y="134602"/>
                        <a:pt x="293257" y="133268"/>
                      </a:cubicBezTo>
                      <a:cubicBezTo>
                        <a:pt x="282493" y="131839"/>
                        <a:pt x="273445" y="140603"/>
                        <a:pt x="266301" y="148794"/>
                      </a:cubicBezTo>
                      <a:cubicBezTo>
                        <a:pt x="186672" y="240329"/>
                        <a:pt x="125807" y="348152"/>
                        <a:pt x="88564" y="463595"/>
                      </a:cubicBezTo>
                    </a:path>
                  </a:pathLst>
                </a:custGeom>
                <a:noFill/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0" name="任意多边形: 形状 249"/>
                <p:cNvSpPr/>
                <p:nvPr/>
              </p:nvSpPr>
              <p:spPr>
                <a:xfrm>
                  <a:off x="10798777" y="4553807"/>
                  <a:ext cx="150018" cy="71649"/>
                </a:xfrm>
                <a:custGeom>
                  <a:avLst/>
                  <a:gdLst>
                    <a:gd name="connsiteX0" fmla="*/ 0 w 150018"/>
                    <a:gd name="connsiteY0" fmla="*/ 0 h 71649"/>
                    <a:gd name="connsiteX1" fmla="*/ 26575 w 150018"/>
                    <a:gd name="connsiteY1" fmla="*/ 42291 h 71649"/>
                    <a:gd name="connsiteX2" fmla="*/ 43625 w 150018"/>
                    <a:gd name="connsiteY2" fmla="*/ 55721 h 71649"/>
                    <a:gd name="connsiteX3" fmla="*/ 86488 w 150018"/>
                    <a:gd name="connsiteY3" fmla="*/ 70009 h 71649"/>
                    <a:gd name="connsiteX4" fmla="*/ 116110 w 150018"/>
                    <a:gd name="connsiteY4" fmla="*/ 65151 h 71649"/>
                    <a:gd name="connsiteX5" fmla="*/ 150019 w 150018"/>
                    <a:gd name="connsiteY5" fmla="*/ 39529 h 71649"/>
                    <a:gd name="connsiteX6" fmla="*/ 0 w 150018"/>
                    <a:gd name="connsiteY6" fmla="*/ 0 h 71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018" h="71649">
                      <a:moveTo>
                        <a:pt x="0" y="0"/>
                      </a:moveTo>
                      <a:lnTo>
                        <a:pt x="26575" y="42291"/>
                      </a:lnTo>
                      <a:cubicBezTo>
                        <a:pt x="30575" y="48578"/>
                        <a:pt x="36576" y="53340"/>
                        <a:pt x="43625" y="55721"/>
                      </a:cubicBezTo>
                      <a:lnTo>
                        <a:pt x="86488" y="70009"/>
                      </a:lnTo>
                      <a:cubicBezTo>
                        <a:pt x="96584" y="73343"/>
                        <a:pt x="107633" y="71533"/>
                        <a:pt x="116110" y="65151"/>
                      </a:cubicBezTo>
                      <a:lnTo>
                        <a:pt x="150019" y="395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1" name="任意多边形: 形状 250"/>
                <p:cNvSpPr/>
                <p:nvPr/>
              </p:nvSpPr>
              <p:spPr>
                <a:xfrm>
                  <a:off x="10715433" y="4281392"/>
                  <a:ext cx="456818" cy="332708"/>
                </a:xfrm>
                <a:custGeom>
                  <a:avLst/>
                  <a:gdLst>
                    <a:gd name="connsiteX0" fmla="*/ 6191 w 456818"/>
                    <a:gd name="connsiteY0" fmla="*/ 0 h 332708"/>
                    <a:gd name="connsiteX1" fmla="*/ 456819 w 456818"/>
                    <a:gd name="connsiteY1" fmla="*/ 118777 h 332708"/>
                    <a:gd name="connsiteX2" fmla="*/ 358616 w 456818"/>
                    <a:gd name="connsiteY2" fmla="*/ 298323 h 332708"/>
                    <a:gd name="connsiteX3" fmla="*/ 279463 w 456818"/>
                    <a:gd name="connsiteY3" fmla="*/ 332708 h 332708"/>
                    <a:gd name="connsiteX4" fmla="*/ 44005 w 456818"/>
                    <a:gd name="connsiteY4" fmla="*/ 270605 h 332708"/>
                    <a:gd name="connsiteX5" fmla="*/ 0 w 456818"/>
                    <a:gd name="connsiteY5" fmla="*/ 216599 h 33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6818" h="332708">
                      <a:moveTo>
                        <a:pt x="6191" y="0"/>
                      </a:moveTo>
                      <a:lnTo>
                        <a:pt x="456819" y="118777"/>
                      </a:lnTo>
                      <a:lnTo>
                        <a:pt x="358616" y="298323"/>
                      </a:lnTo>
                      <a:lnTo>
                        <a:pt x="279463" y="332708"/>
                      </a:lnTo>
                      <a:lnTo>
                        <a:pt x="44005" y="270605"/>
                      </a:lnTo>
                      <a:lnTo>
                        <a:pt x="0" y="216599"/>
                      </a:lnTo>
                      <a:close/>
                    </a:path>
                  </a:pathLst>
                </a:custGeom>
                <a:solidFill>
                  <a:srgbClr val="3F3C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2" name="任意多边形: 形状 251"/>
                <p:cNvSpPr/>
                <p:nvPr/>
              </p:nvSpPr>
              <p:spPr>
                <a:xfrm>
                  <a:off x="10691548" y="4244368"/>
                  <a:ext cx="514971" cy="192138"/>
                </a:xfrm>
                <a:custGeom>
                  <a:avLst/>
                  <a:gdLst>
                    <a:gd name="connsiteX0" fmla="*/ 493659 w 514971"/>
                    <a:gd name="connsiteY0" fmla="*/ 132941 h 192138"/>
                    <a:gd name="connsiteX1" fmla="*/ 36554 w 514971"/>
                    <a:gd name="connsiteY1" fmla="*/ 1305 h 192138"/>
                    <a:gd name="connsiteX2" fmla="*/ 21313 w 514971"/>
                    <a:gd name="connsiteY2" fmla="*/ 59217 h 192138"/>
                    <a:gd name="connsiteX3" fmla="*/ 478418 w 514971"/>
                    <a:gd name="connsiteY3" fmla="*/ 190853 h 192138"/>
                    <a:gd name="connsiteX4" fmla="*/ 493659 w 514971"/>
                    <a:gd name="connsiteY4" fmla="*/ 132941 h 192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971" h="192138">
                      <a:moveTo>
                        <a:pt x="493659" y="132941"/>
                      </a:moveTo>
                      <a:cubicBezTo>
                        <a:pt x="341259" y="89031"/>
                        <a:pt x="188954" y="45120"/>
                        <a:pt x="36554" y="1305"/>
                      </a:cubicBezTo>
                      <a:cubicBezTo>
                        <a:pt x="-498" y="-9363"/>
                        <a:pt x="-15739" y="48549"/>
                        <a:pt x="21313" y="59217"/>
                      </a:cubicBezTo>
                      <a:cubicBezTo>
                        <a:pt x="173713" y="103128"/>
                        <a:pt x="326018" y="147038"/>
                        <a:pt x="478418" y="190853"/>
                      </a:cubicBezTo>
                      <a:cubicBezTo>
                        <a:pt x="515470" y="201426"/>
                        <a:pt x="530710" y="143609"/>
                        <a:pt x="493659" y="132941"/>
                      </a:cubicBezTo>
                      <a:close/>
                    </a:path>
                  </a:pathLst>
                </a:custGeom>
                <a:solidFill>
                  <a:srgbClr val="2825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3" name="任意多边形: 形状 252"/>
                <p:cNvSpPr/>
                <p:nvPr/>
              </p:nvSpPr>
              <p:spPr>
                <a:xfrm>
                  <a:off x="10695907" y="4337780"/>
                  <a:ext cx="447960" cy="143827"/>
                </a:xfrm>
                <a:custGeom>
                  <a:avLst/>
                  <a:gdLst>
                    <a:gd name="connsiteX0" fmla="*/ 1 w 447960"/>
                    <a:gd name="connsiteY0" fmla="*/ 0 h 143827"/>
                    <a:gd name="connsiteX1" fmla="*/ 447960 w 447960"/>
                    <a:gd name="connsiteY1" fmla="*/ 143828 h 143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7960" h="143827">
                      <a:moveTo>
                        <a:pt x="1" y="0"/>
                      </a:moveTo>
                      <a:lnTo>
                        <a:pt x="447960" y="143828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: 形状 253"/>
                <p:cNvSpPr/>
                <p:nvPr/>
              </p:nvSpPr>
              <p:spPr>
                <a:xfrm>
                  <a:off x="10694860" y="4416552"/>
                  <a:ext cx="423767" cy="119634"/>
                </a:xfrm>
                <a:custGeom>
                  <a:avLst/>
                  <a:gdLst>
                    <a:gd name="connsiteX0" fmla="*/ -1 w 423767"/>
                    <a:gd name="connsiteY0" fmla="*/ 0 h 119634"/>
                    <a:gd name="connsiteX1" fmla="*/ 423768 w 423767"/>
                    <a:gd name="connsiteY1" fmla="*/ 119634 h 119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23767" h="119634">
                      <a:moveTo>
                        <a:pt x="-1" y="0"/>
                      </a:moveTo>
                      <a:lnTo>
                        <a:pt x="423768" y="119634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5" name="任意多边形: 形状 254"/>
                <p:cNvSpPr/>
                <p:nvPr/>
              </p:nvSpPr>
              <p:spPr>
                <a:xfrm>
                  <a:off x="10690669" y="4496371"/>
                  <a:ext cx="409289" cy="69437"/>
                </a:xfrm>
                <a:custGeom>
                  <a:avLst/>
                  <a:gdLst>
                    <a:gd name="connsiteX0" fmla="*/ 409289 w 409289"/>
                    <a:gd name="connsiteY0" fmla="*/ 69437 h 69437"/>
                    <a:gd name="connsiteX1" fmla="*/ 0 w 409289"/>
                    <a:gd name="connsiteY1" fmla="*/ 0 h 6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9289" h="69437">
                      <a:moveTo>
                        <a:pt x="409289" y="69437"/>
                      </a:moveTo>
                      <a:lnTo>
                        <a:pt x="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6" name="任意多边形: 形状 255"/>
                <p:cNvSpPr/>
                <p:nvPr/>
              </p:nvSpPr>
              <p:spPr>
                <a:xfrm>
                  <a:off x="10776298" y="3622672"/>
                  <a:ext cx="288797" cy="131320"/>
                </a:xfrm>
                <a:custGeom>
                  <a:avLst/>
                  <a:gdLst>
                    <a:gd name="connsiteX0" fmla="*/ 0 w 288797"/>
                    <a:gd name="connsiteY0" fmla="*/ 131320 h 131320"/>
                    <a:gd name="connsiteX1" fmla="*/ 288798 w 288797"/>
                    <a:gd name="connsiteY1" fmla="*/ 1114 h 13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8797" h="131320">
                      <a:moveTo>
                        <a:pt x="0" y="131320"/>
                      </a:moveTo>
                      <a:cubicBezTo>
                        <a:pt x="65723" y="42738"/>
                        <a:pt x="178880" y="-8316"/>
                        <a:pt x="288798" y="1114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7" name="任意多边形: 形状 256"/>
                <p:cNvSpPr/>
                <p:nvPr/>
              </p:nvSpPr>
              <p:spPr>
                <a:xfrm>
                  <a:off x="10717148" y="3795712"/>
                  <a:ext cx="37337" cy="84200"/>
                </a:xfrm>
                <a:custGeom>
                  <a:avLst/>
                  <a:gdLst>
                    <a:gd name="connsiteX0" fmla="*/ 37337 w 37337"/>
                    <a:gd name="connsiteY0" fmla="*/ 0 h 84200"/>
                    <a:gd name="connsiteX1" fmla="*/ 0 w 37337"/>
                    <a:gd name="connsiteY1" fmla="*/ 84201 h 84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337" h="84200">
                      <a:moveTo>
                        <a:pt x="37337" y="0"/>
                      </a:moveTo>
                      <a:cubicBezTo>
                        <a:pt x="18573" y="24670"/>
                        <a:pt x="5715" y="53721"/>
                        <a:pt x="0" y="84201"/>
                      </a:cubicBezTo>
                    </a:path>
                  </a:pathLst>
                </a:custGeom>
                <a:noFill/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5" name="组合 244"/>
              <p:cNvGrpSpPr/>
              <p:nvPr/>
            </p:nvGrpSpPr>
            <p:grpSpPr>
              <a:xfrm>
                <a:off x="7327549" y="2965349"/>
                <a:ext cx="482049" cy="378800"/>
                <a:chOff x="10356674" y="4736639"/>
                <a:chExt cx="451818" cy="355044"/>
              </a:xfrm>
              <a:solidFill>
                <a:srgbClr val="FFFFFF"/>
              </a:solidFill>
            </p:grpSpPr>
            <p:sp>
              <p:nvSpPr>
                <p:cNvPr id="246" name="任意多边形: 形状 245"/>
                <p:cNvSpPr/>
                <p:nvPr/>
              </p:nvSpPr>
              <p:spPr>
                <a:xfrm>
                  <a:off x="10356674" y="4736639"/>
                  <a:ext cx="154019" cy="154019"/>
                </a:xfrm>
                <a:custGeom>
                  <a:avLst/>
                  <a:gdLst>
                    <a:gd name="connsiteX0" fmla="*/ 151304 w 154019"/>
                    <a:gd name="connsiteY0" fmla="*/ 72152 h 154019"/>
                    <a:gd name="connsiteX1" fmla="*/ 109491 w 154019"/>
                    <a:gd name="connsiteY1" fmla="*/ 46339 h 154019"/>
                    <a:gd name="connsiteX2" fmla="*/ 107680 w 154019"/>
                    <a:gd name="connsiteY2" fmla="*/ 44529 h 154019"/>
                    <a:gd name="connsiteX3" fmla="*/ 81867 w 154019"/>
                    <a:gd name="connsiteY3" fmla="*/ 2715 h 154019"/>
                    <a:gd name="connsiteX4" fmla="*/ 72152 w 154019"/>
                    <a:gd name="connsiteY4" fmla="*/ 2715 h 154019"/>
                    <a:gd name="connsiteX5" fmla="*/ 46339 w 154019"/>
                    <a:gd name="connsiteY5" fmla="*/ 44529 h 154019"/>
                    <a:gd name="connsiteX6" fmla="*/ 44530 w 154019"/>
                    <a:gd name="connsiteY6" fmla="*/ 46339 h 154019"/>
                    <a:gd name="connsiteX7" fmla="*/ 2715 w 154019"/>
                    <a:gd name="connsiteY7" fmla="*/ 72152 h 154019"/>
                    <a:gd name="connsiteX8" fmla="*/ 2715 w 154019"/>
                    <a:gd name="connsiteY8" fmla="*/ 81867 h 154019"/>
                    <a:gd name="connsiteX9" fmla="*/ 44530 w 154019"/>
                    <a:gd name="connsiteY9" fmla="*/ 107680 h 154019"/>
                    <a:gd name="connsiteX10" fmla="*/ 46339 w 154019"/>
                    <a:gd name="connsiteY10" fmla="*/ 109490 h 154019"/>
                    <a:gd name="connsiteX11" fmla="*/ 72152 w 154019"/>
                    <a:gd name="connsiteY11" fmla="*/ 151305 h 154019"/>
                    <a:gd name="connsiteX12" fmla="*/ 81867 w 154019"/>
                    <a:gd name="connsiteY12" fmla="*/ 151305 h 154019"/>
                    <a:gd name="connsiteX13" fmla="*/ 107680 w 154019"/>
                    <a:gd name="connsiteY13" fmla="*/ 109490 h 154019"/>
                    <a:gd name="connsiteX14" fmla="*/ 109491 w 154019"/>
                    <a:gd name="connsiteY14" fmla="*/ 107680 h 154019"/>
                    <a:gd name="connsiteX15" fmla="*/ 151304 w 154019"/>
                    <a:gd name="connsiteY15" fmla="*/ 81867 h 154019"/>
                    <a:gd name="connsiteX16" fmla="*/ 151304 w 154019"/>
                    <a:gd name="connsiteY16" fmla="*/ 72152 h 154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4019" h="154019">
                      <a:moveTo>
                        <a:pt x="151304" y="72152"/>
                      </a:moveTo>
                      <a:lnTo>
                        <a:pt x="109491" y="46339"/>
                      </a:lnTo>
                      <a:cubicBezTo>
                        <a:pt x="108728" y="45863"/>
                        <a:pt x="108062" y="45196"/>
                        <a:pt x="107680" y="44529"/>
                      </a:cubicBezTo>
                      <a:lnTo>
                        <a:pt x="81867" y="2715"/>
                      </a:lnTo>
                      <a:cubicBezTo>
                        <a:pt x="79677" y="-905"/>
                        <a:pt x="74438" y="-905"/>
                        <a:pt x="72152" y="2715"/>
                      </a:cubicBezTo>
                      <a:lnTo>
                        <a:pt x="46339" y="44529"/>
                      </a:lnTo>
                      <a:cubicBezTo>
                        <a:pt x="45863" y="45291"/>
                        <a:pt x="45196" y="45958"/>
                        <a:pt x="44530" y="46339"/>
                      </a:cubicBezTo>
                      <a:lnTo>
                        <a:pt x="2715" y="72152"/>
                      </a:lnTo>
                      <a:cubicBezTo>
                        <a:pt x="-905" y="74343"/>
                        <a:pt x="-905" y="79581"/>
                        <a:pt x="2715" y="81867"/>
                      </a:cubicBezTo>
                      <a:lnTo>
                        <a:pt x="44530" y="107680"/>
                      </a:lnTo>
                      <a:cubicBezTo>
                        <a:pt x="45292" y="108156"/>
                        <a:pt x="45959" y="108823"/>
                        <a:pt x="46339" y="109490"/>
                      </a:cubicBezTo>
                      <a:lnTo>
                        <a:pt x="72152" y="151305"/>
                      </a:lnTo>
                      <a:cubicBezTo>
                        <a:pt x="74343" y="154924"/>
                        <a:pt x="79581" y="154924"/>
                        <a:pt x="81867" y="151305"/>
                      </a:cubicBezTo>
                      <a:lnTo>
                        <a:pt x="107680" y="109490"/>
                      </a:lnTo>
                      <a:cubicBezTo>
                        <a:pt x="108157" y="108728"/>
                        <a:pt x="108823" y="108061"/>
                        <a:pt x="109491" y="107680"/>
                      </a:cubicBezTo>
                      <a:lnTo>
                        <a:pt x="151304" y="81867"/>
                      </a:lnTo>
                      <a:cubicBezTo>
                        <a:pt x="154924" y="79677"/>
                        <a:pt x="154924" y="74438"/>
                        <a:pt x="151304" y="72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7" name="任意多边形: 形状 246"/>
                <p:cNvSpPr/>
                <p:nvPr/>
              </p:nvSpPr>
              <p:spPr>
                <a:xfrm>
                  <a:off x="10530553" y="4813744"/>
                  <a:ext cx="277939" cy="277939"/>
                </a:xfrm>
                <a:custGeom>
                  <a:avLst/>
                  <a:gdLst>
                    <a:gd name="connsiteX0" fmla="*/ 273082 w 277939"/>
                    <a:gd name="connsiteY0" fmla="*/ 130207 h 277939"/>
                    <a:gd name="connsiteX1" fmla="*/ 197643 w 277939"/>
                    <a:gd name="connsiteY1" fmla="*/ 83630 h 277939"/>
                    <a:gd name="connsiteX2" fmla="*/ 194310 w 277939"/>
                    <a:gd name="connsiteY2" fmla="*/ 80296 h 277939"/>
                    <a:gd name="connsiteX3" fmla="*/ 147732 w 277939"/>
                    <a:gd name="connsiteY3" fmla="*/ 4858 h 277939"/>
                    <a:gd name="connsiteX4" fmla="*/ 130207 w 277939"/>
                    <a:gd name="connsiteY4" fmla="*/ 4858 h 277939"/>
                    <a:gd name="connsiteX5" fmla="*/ 83629 w 277939"/>
                    <a:gd name="connsiteY5" fmla="*/ 80296 h 277939"/>
                    <a:gd name="connsiteX6" fmla="*/ 80296 w 277939"/>
                    <a:gd name="connsiteY6" fmla="*/ 83630 h 277939"/>
                    <a:gd name="connsiteX7" fmla="*/ 4857 w 277939"/>
                    <a:gd name="connsiteY7" fmla="*/ 130207 h 277939"/>
                    <a:gd name="connsiteX8" fmla="*/ 4857 w 277939"/>
                    <a:gd name="connsiteY8" fmla="*/ 147733 h 277939"/>
                    <a:gd name="connsiteX9" fmla="*/ 80296 w 277939"/>
                    <a:gd name="connsiteY9" fmla="*/ 194310 h 277939"/>
                    <a:gd name="connsiteX10" fmla="*/ 83629 w 277939"/>
                    <a:gd name="connsiteY10" fmla="*/ 197644 h 277939"/>
                    <a:gd name="connsiteX11" fmla="*/ 130207 w 277939"/>
                    <a:gd name="connsiteY11" fmla="*/ 273082 h 277939"/>
                    <a:gd name="connsiteX12" fmla="*/ 147732 w 277939"/>
                    <a:gd name="connsiteY12" fmla="*/ 273082 h 277939"/>
                    <a:gd name="connsiteX13" fmla="*/ 194310 w 277939"/>
                    <a:gd name="connsiteY13" fmla="*/ 197644 h 277939"/>
                    <a:gd name="connsiteX14" fmla="*/ 197643 w 277939"/>
                    <a:gd name="connsiteY14" fmla="*/ 194310 h 277939"/>
                    <a:gd name="connsiteX15" fmla="*/ 273082 w 277939"/>
                    <a:gd name="connsiteY15" fmla="*/ 147733 h 277939"/>
                    <a:gd name="connsiteX16" fmla="*/ 273082 w 277939"/>
                    <a:gd name="connsiteY16" fmla="*/ 130207 h 277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77939" h="277939">
                      <a:moveTo>
                        <a:pt x="273082" y="130207"/>
                      </a:moveTo>
                      <a:lnTo>
                        <a:pt x="197643" y="83630"/>
                      </a:lnTo>
                      <a:cubicBezTo>
                        <a:pt x="196311" y="82772"/>
                        <a:pt x="195168" y="81629"/>
                        <a:pt x="194310" y="80296"/>
                      </a:cubicBezTo>
                      <a:lnTo>
                        <a:pt x="147732" y="4858"/>
                      </a:lnTo>
                      <a:cubicBezTo>
                        <a:pt x="143733" y="-1619"/>
                        <a:pt x="134208" y="-1619"/>
                        <a:pt x="130207" y="4858"/>
                      </a:cubicBezTo>
                      <a:lnTo>
                        <a:pt x="83629" y="80296"/>
                      </a:lnTo>
                      <a:cubicBezTo>
                        <a:pt x="82772" y="81629"/>
                        <a:pt x="81629" y="82772"/>
                        <a:pt x="80296" y="83630"/>
                      </a:cubicBezTo>
                      <a:lnTo>
                        <a:pt x="4857" y="130207"/>
                      </a:lnTo>
                      <a:cubicBezTo>
                        <a:pt x="-1619" y="134207"/>
                        <a:pt x="-1619" y="143732"/>
                        <a:pt x="4857" y="147733"/>
                      </a:cubicBezTo>
                      <a:lnTo>
                        <a:pt x="80296" y="194310"/>
                      </a:lnTo>
                      <a:cubicBezTo>
                        <a:pt x="81629" y="195167"/>
                        <a:pt x="82772" y="196310"/>
                        <a:pt x="83629" y="197644"/>
                      </a:cubicBezTo>
                      <a:lnTo>
                        <a:pt x="130207" y="273082"/>
                      </a:lnTo>
                      <a:cubicBezTo>
                        <a:pt x="134208" y="279559"/>
                        <a:pt x="143637" y="279559"/>
                        <a:pt x="147732" y="273082"/>
                      </a:cubicBezTo>
                      <a:lnTo>
                        <a:pt x="194310" y="197644"/>
                      </a:lnTo>
                      <a:cubicBezTo>
                        <a:pt x="195168" y="196310"/>
                        <a:pt x="196311" y="195167"/>
                        <a:pt x="197643" y="194310"/>
                      </a:cubicBezTo>
                      <a:lnTo>
                        <a:pt x="273082" y="147733"/>
                      </a:lnTo>
                      <a:cubicBezTo>
                        <a:pt x="279559" y="143732"/>
                        <a:pt x="279559" y="134207"/>
                        <a:pt x="273082" y="130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1253467" y="1104791"/>
              <a:ext cx="4344268" cy="5753209"/>
              <a:chOff x="1471488" y="1084062"/>
              <a:chExt cx="4038013" cy="5347629"/>
            </a:xfrm>
          </p:grpSpPr>
          <p:sp>
            <p:nvSpPr>
              <p:cNvPr id="181" name="任意多边形: 形状 180"/>
              <p:cNvSpPr/>
              <p:nvPr/>
            </p:nvSpPr>
            <p:spPr>
              <a:xfrm>
                <a:off x="2885846" y="2014853"/>
                <a:ext cx="701087" cy="1015401"/>
              </a:xfrm>
              <a:custGeom>
                <a:avLst/>
                <a:gdLst>
                  <a:gd name="connsiteX0" fmla="*/ 695364 w 701087"/>
                  <a:gd name="connsiteY0" fmla="*/ 131636 h 1015401"/>
                  <a:gd name="connsiteX1" fmla="*/ 669265 w 701087"/>
                  <a:gd name="connsiteY1" fmla="*/ 772097 h 1015401"/>
                  <a:gd name="connsiteX2" fmla="*/ 693839 w 701087"/>
                  <a:gd name="connsiteY2" fmla="*/ 910209 h 1015401"/>
                  <a:gd name="connsiteX3" fmla="*/ 309125 w 701087"/>
                  <a:gd name="connsiteY3" fmla="*/ 1001649 h 1015401"/>
                  <a:gd name="connsiteX4" fmla="*/ 1372 w 701087"/>
                  <a:gd name="connsiteY4" fmla="*/ 765048 h 1015401"/>
                  <a:gd name="connsiteX5" fmla="*/ 76524 w 701087"/>
                  <a:gd name="connsiteY5" fmla="*/ 726758 h 1015401"/>
                  <a:gd name="connsiteX6" fmla="*/ 129293 w 701087"/>
                  <a:gd name="connsiteY6" fmla="*/ 0 h 1015401"/>
                  <a:gd name="connsiteX7" fmla="*/ 695268 w 701087"/>
                  <a:gd name="connsiteY7" fmla="*/ 131540 h 1015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1087" h="1015401">
                    <a:moveTo>
                      <a:pt x="695364" y="131636"/>
                    </a:moveTo>
                    <a:lnTo>
                      <a:pt x="669265" y="772097"/>
                    </a:lnTo>
                    <a:cubicBezTo>
                      <a:pt x="669265" y="772097"/>
                      <a:pt x="719366" y="825722"/>
                      <a:pt x="693839" y="910209"/>
                    </a:cubicBezTo>
                    <a:cubicBezTo>
                      <a:pt x="668313" y="994696"/>
                      <a:pt x="496958" y="1039940"/>
                      <a:pt x="309125" y="1001649"/>
                    </a:cubicBezTo>
                    <a:cubicBezTo>
                      <a:pt x="133484" y="965835"/>
                      <a:pt x="-15964" y="847725"/>
                      <a:pt x="1372" y="765048"/>
                    </a:cubicBezTo>
                    <a:cubicBezTo>
                      <a:pt x="1372" y="765048"/>
                      <a:pt x="25184" y="734473"/>
                      <a:pt x="76524" y="726758"/>
                    </a:cubicBezTo>
                    <a:lnTo>
                      <a:pt x="129293" y="0"/>
                    </a:lnTo>
                    <a:lnTo>
                      <a:pt x="695268" y="131540"/>
                    </a:ln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3129153" y="2292602"/>
                <a:ext cx="445865" cy="381917"/>
              </a:xfrm>
              <a:custGeom>
                <a:avLst/>
                <a:gdLst>
                  <a:gd name="connsiteX0" fmla="*/ 482346 w 482346"/>
                  <a:gd name="connsiteY0" fmla="*/ 166402 h 381917"/>
                  <a:gd name="connsiteX1" fmla="*/ 252794 w 482346"/>
                  <a:gd name="connsiteY1" fmla="*/ 96393 h 381917"/>
                  <a:gd name="connsiteX2" fmla="*/ 88392 w 482346"/>
                  <a:gd name="connsiteY2" fmla="*/ 40862 h 381917"/>
                  <a:gd name="connsiteX3" fmla="*/ 0 w 482346"/>
                  <a:gd name="connsiteY3" fmla="*/ 0 h 381917"/>
                  <a:gd name="connsiteX4" fmla="*/ 33719 w 482346"/>
                  <a:gd name="connsiteY4" fmla="*/ 104775 h 381917"/>
                  <a:gd name="connsiteX5" fmla="*/ 121063 w 482346"/>
                  <a:gd name="connsiteY5" fmla="*/ 237554 h 381917"/>
                  <a:gd name="connsiteX6" fmla="*/ 313563 w 482346"/>
                  <a:gd name="connsiteY6" fmla="*/ 371666 h 381917"/>
                  <a:gd name="connsiteX7" fmla="*/ 459677 w 482346"/>
                  <a:gd name="connsiteY7" fmla="*/ 308134 h 381917"/>
                  <a:gd name="connsiteX8" fmla="*/ 482251 w 482346"/>
                  <a:gd name="connsiteY8" fmla="*/ 166402 h 381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346" h="381917">
                    <a:moveTo>
                      <a:pt x="482346" y="166402"/>
                    </a:moveTo>
                    <a:cubicBezTo>
                      <a:pt x="482346" y="166402"/>
                      <a:pt x="369475" y="133636"/>
                      <a:pt x="252794" y="96393"/>
                    </a:cubicBezTo>
                    <a:cubicBezTo>
                      <a:pt x="194405" y="77819"/>
                      <a:pt x="135065" y="58103"/>
                      <a:pt x="88392" y="40862"/>
                    </a:cubicBezTo>
                    <a:cubicBezTo>
                      <a:pt x="41720" y="23622"/>
                      <a:pt x="7715" y="8858"/>
                      <a:pt x="0" y="0"/>
                    </a:cubicBezTo>
                    <a:cubicBezTo>
                      <a:pt x="14954" y="29908"/>
                      <a:pt x="19907" y="64961"/>
                      <a:pt x="33719" y="104775"/>
                    </a:cubicBezTo>
                    <a:cubicBezTo>
                      <a:pt x="47530" y="144590"/>
                      <a:pt x="70390" y="188976"/>
                      <a:pt x="121063" y="237554"/>
                    </a:cubicBezTo>
                    <a:cubicBezTo>
                      <a:pt x="180308" y="294227"/>
                      <a:pt x="250793" y="349472"/>
                      <a:pt x="313563" y="371666"/>
                    </a:cubicBezTo>
                    <a:cubicBezTo>
                      <a:pt x="376333" y="393859"/>
                      <a:pt x="431387" y="383191"/>
                      <a:pt x="459677" y="308134"/>
                    </a:cubicBezTo>
                    <a:cubicBezTo>
                      <a:pt x="469773" y="281369"/>
                      <a:pt x="482251" y="166402"/>
                      <a:pt x="482251" y="166402"/>
                    </a:cubicBezTo>
                    <a:close/>
                  </a:path>
                </a:pathLst>
              </a:custGeom>
              <a:solidFill>
                <a:srgbClr val="FD866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2904365" y="1282433"/>
                <a:ext cx="940484" cy="1245223"/>
              </a:xfrm>
              <a:custGeom>
                <a:avLst/>
                <a:gdLst>
                  <a:gd name="connsiteX0" fmla="*/ 2284 w 940484"/>
                  <a:gd name="connsiteY0" fmla="*/ 519251 h 1245223"/>
                  <a:gd name="connsiteX1" fmla="*/ 619504 w 940484"/>
                  <a:gd name="connsiteY1" fmla="*/ 1245151 h 1245223"/>
                  <a:gd name="connsiteX2" fmla="*/ 937163 w 940484"/>
                  <a:gd name="connsiteY2" fmla="*/ 805001 h 1245223"/>
                  <a:gd name="connsiteX3" fmla="*/ 926781 w 940484"/>
                  <a:gd name="connsiteY3" fmla="*/ 405522 h 1245223"/>
                  <a:gd name="connsiteX4" fmla="*/ 282129 w 940484"/>
                  <a:gd name="connsiteY4" fmla="*/ 3472 h 1245223"/>
                  <a:gd name="connsiteX5" fmla="*/ 2284 w 940484"/>
                  <a:gd name="connsiteY5" fmla="*/ 519251 h 124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0484" h="1245223">
                    <a:moveTo>
                      <a:pt x="2284" y="519251"/>
                    </a:moveTo>
                    <a:cubicBezTo>
                      <a:pt x="25525" y="872914"/>
                      <a:pt x="183069" y="1251247"/>
                      <a:pt x="619504" y="1245151"/>
                    </a:cubicBezTo>
                    <a:cubicBezTo>
                      <a:pt x="712944" y="1243818"/>
                      <a:pt x="910969" y="1095609"/>
                      <a:pt x="937163" y="805001"/>
                    </a:cubicBezTo>
                    <a:cubicBezTo>
                      <a:pt x="946783" y="697940"/>
                      <a:pt x="933067" y="530109"/>
                      <a:pt x="926781" y="405522"/>
                    </a:cubicBezTo>
                    <a:cubicBezTo>
                      <a:pt x="909159" y="53954"/>
                      <a:pt x="591215" y="-18055"/>
                      <a:pt x="282129" y="3472"/>
                    </a:cubicBezTo>
                    <a:cubicBezTo>
                      <a:pt x="137444" y="13568"/>
                      <a:pt x="-20957" y="165587"/>
                      <a:pt x="2284" y="519251"/>
                    </a:cubicBez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/>
              <p:cNvSpPr/>
              <p:nvPr/>
            </p:nvSpPr>
            <p:spPr>
              <a:xfrm>
                <a:off x="2857901" y="1248091"/>
                <a:ext cx="1041538" cy="879252"/>
              </a:xfrm>
              <a:custGeom>
                <a:avLst/>
                <a:gdLst>
                  <a:gd name="connsiteX0" fmla="*/ 37984 w 1041538"/>
                  <a:gd name="connsiteY0" fmla="*/ 801148 h 879252"/>
                  <a:gd name="connsiteX1" fmla="*/ 247344 w 1041538"/>
                  <a:gd name="connsiteY1" fmla="*/ 44672 h 879252"/>
                  <a:gd name="connsiteX2" fmla="*/ 1030775 w 1041538"/>
                  <a:gd name="connsiteY2" fmla="*/ 344900 h 879252"/>
                  <a:gd name="connsiteX3" fmla="*/ 978292 w 1041538"/>
                  <a:gd name="connsiteY3" fmla="*/ 592455 h 879252"/>
                  <a:gd name="connsiteX4" fmla="*/ 937811 w 1041538"/>
                  <a:gd name="connsiteY4" fmla="*/ 261080 h 879252"/>
                  <a:gd name="connsiteX5" fmla="*/ 769218 w 1041538"/>
                  <a:gd name="connsiteY5" fmla="*/ 326136 h 879252"/>
                  <a:gd name="connsiteX6" fmla="*/ 782553 w 1041538"/>
                  <a:gd name="connsiteY6" fmla="*/ 207550 h 879252"/>
                  <a:gd name="connsiteX7" fmla="*/ 371645 w 1041538"/>
                  <a:gd name="connsiteY7" fmla="*/ 358521 h 879252"/>
                  <a:gd name="connsiteX8" fmla="*/ 337450 w 1041538"/>
                  <a:gd name="connsiteY8" fmla="*/ 331184 h 879252"/>
                  <a:gd name="connsiteX9" fmla="*/ 361834 w 1041538"/>
                  <a:gd name="connsiteY9" fmla="*/ 427291 h 879252"/>
                  <a:gd name="connsiteX10" fmla="*/ 268108 w 1041538"/>
                  <a:gd name="connsiteY10" fmla="*/ 673036 h 879252"/>
                  <a:gd name="connsiteX11" fmla="*/ 222864 w 1041538"/>
                  <a:gd name="connsiteY11" fmla="*/ 758380 h 879252"/>
                  <a:gd name="connsiteX12" fmla="*/ 118851 w 1041538"/>
                  <a:gd name="connsiteY12" fmla="*/ 879253 h 879252"/>
                  <a:gd name="connsiteX13" fmla="*/ 37984 w 1041538"/>
                  <a:gd name="connsiteY13" fmla="*/ 801148 h 879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1538" h="879252">
                    <a:moveTo>
                      <a:pt x="37984" y="801148"/>
                    </a:moveTo>
                    <a:cubicBezTo>
                      <a:pt x="37984" y="801148"/>
                      <a:pt x="-132037" y="177355"/>
                      <a:pt x="247344" y="44672"/>
                    </a:cubicBezTo>
                    <a:cubicBezTo>
                      <a:pt x="626724" y="-88011"/>
                      <a:pt x="988770" y="93440"/>
                      <a:pt x="1030775" y="344900"/>
                    </a:cubicBezTo>
                    <a:cubicBezTo>
                      <a:pt x="1072780" y="596455"/>
                      <a:pt x="978292" y="592455"/>
                      <a:pt x="978292" y="592455"/>
                    </a:cubicBezTo>
                    <a:cubicBezTo>
                      <a:pt x="978292" y="592455"/>
                      <a:pt x="949717" y="302800"/>
                      <a:pt x="937811" y="261080"/>
                    </a:cubicBezTo>
                    <a:cubicBezTo>
                      <a:pt x="854086" y="261556"/>
                      <a:pt x="868088" y="335375"/>
                      <a:pt x="769218" y="326136"/>
                    </a:cubicBezTo>
                    <a:cubicBezTo>
                      <a:pt x="664062" y="316230"/>
                      <a:pt x="868945" y="224980"/>
                      <a:pt x="782553" y="207550"/>
                    </a:cubicBezTo>
                    <a:cubicBezTo>
                      <a:pt x="769885" y="198406"/>
                      <a:pt x="378312" y="364426"/>
                      <a:pt x="371645" y="358521"/>
                    </a:cubicBezTo>
                    <a:cubicBezTo>
                      <a:pt x="357453" y="345948"/>
                      <a:pt x="342117" y="332899"/>
                      <a:pt x="337450" y="331184"/>
                    </a:cubicBezTo>
                    <a:cubicBezTo>
                      <a:pt x="328211" y="327660"/>
                      <a:pt x="361834" y="427291"/>
                      <a:pt x="361834" y="427291"/>
                    </a:cubicBezTo>
                    <a:lnTo>
                      <a:pt x="268108" y="673036"/>
                    </a:lnTo>
                    <a:cubicBezTo>
                      <a:pt x="268108" y="673036"/>
                      <a:pt x="301255" y="836676"/>
                      <a:pt x="222864" y="758380"/>
                    </a:cubicBezTo>
                    <a:cubicBezTo>
                      <a:pt x="186288" y="721900"/>
                      <a:pt x="118851" y="879253"/>
                      <a:pt x="118851" y="879253"/>
                    </a:cubicBezTo>
                    <a:lnTo>
                      <a:pt x="37984" y="801148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/>
              <p:cNvSpPr/>
              <p:nvPr/>
            </p:nvSpPr>
            <p:spPr>
              <a:xfrm>
                <a:off x="2635239" y="1084062"/>
                <a:ext cx="1336036" cy="1091763"/>
              </a:xfrm>
              <a:custGeom>
                <a:avLst/>
                <a:gdLst>
                  <a:gd name="connsiteX0" fmla="*/ 502486 w 1336036"/>
                  <a:gd name="connsiteY0" fmla="*/ 980511 h 1091763"/>
                  <a:gd name="connsiteX1" fmla="*/ 332750 w 1336036"/>
                  <a:gd name="connsiteY1" fmla="*/ 1091763 h 1091763"/>
                  <a:gd name="connsiteX2" fmla="*/ 180922 w 1336036"/>
                  <a:gd name="connsiteY2" fmla="*/ 966509 h 1091763"/>
                  <a:gd name="connsiteX3" fmla="*/ 23950 w 1336036"/>
                  <a:gd name="connsiteY3" fmla="*/ 761150 h 1091763"/>
                  <a:gd name="connsiteX4" fmla="*/ 71194 w 1336036"/>
                  <a:gd name="connsiteY4" fmla="*/ 449588 h 1091763"/>
                  <a:gd name="connsiteX5" fmla="*/ 26426 w 1336036"/>
                  <a:gd name="connsiteY5" fmla="*/ 463304 h 1091763"/>
                  <a:gd name="connsiteX6" fmla="*/ 223022 w 1336036"/>
                  <a:gd name="connsiteY6" fmla="*/ 217559 h 1091763"/>
                  <a:gd name="connsiteX7" fmla="*/ 856435 w 1336036"/>
                  <a:gd name="connsiteY7" fmla="*/ 20677 h 1091763"/>
                  <a:gd name="connsiteX8" fmla="*/ 1120087 w 1336036"/>
                  <a:gd name="connsiteY8" fmla="*/ 162980 h 1091763"/>
                  <a:gd name="connsiteX9" fmla="*/ 1246388 w 1336036"/>
                  <a:gd name="connsiteY9" fmla="*/ 99163 h 1091763"/>
                  <a:gd name="connsiteX10" fmla="*/ 1289632 w 1336036"/>
                  <a:gd name="connsiteY10" fmla="*/ 331001 h 1091763"/>
                  <a:gd name="connsiteX11" fmla="*/ 1264010 w 1336036"/>
                  <a:gd name="connsiteY11" fmla="*/ 635897 h 1091763"/>
                  <a:gd name="connsiteX12" fmla="*/ 1152758 w 1336036"/>
                  <a:gd name="connsiteY12" fmla="*/ 567507 h 1091763"/>
                  <a:gd name="connsiteX13" fmla="*/ 824431 w 1336036"/>
                  <a:gd name="connsiteY13" fmla="*/ 644660 h 1091763"/>
                  <a:gd name="connsiteX14" fmla="*/ 840147 w 1336036"/>
                  <a:gd name="connsiteY14" fmla="*/ 518453 h 1091763"/>
                  <a:gd name="connsiteX15" fmla="*/ 601165 w 1336036"/>
                  <a:gd name="connsiteY15" fmla="*/ 698666 h 1091763"/>
                  <a:gd name="connsiteX16" fmla="*/ 502486 w 1336036"/>
                  <a:gd name="connsiteY16" fmla="*/ 980511 h 109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36036" h="1091763">
                    <a:moveTo>
                      <a:pt x="502486" y="980511"/>
                    </a:moveTo>
                    <a:lnTo>
                      <a:pt x="332750" y="1091763"/>
                    </a:lnTo>
                    <a:cubicBezTo>
                      <a:pt x="286364" y="1068808"/>
                      <a:pt x="246168" y="1026422"/>
                      <a:pt x="180922" y="966509"/>
                    </a:cubicBezTo>
                    <a:cubicBezTo>
                      <a:pt x="136631" y="925838"/>
                      <a:pt x="54239" y="830683"/>
                      <a:pt x="23950" y="761150"/>
                    </a:cubicBezTo>
                    <a:cubicBezTo>
                      <a:pt x="-43297" y="606655"/>
                      <a:pt x="50239" y="486545"/>
                      <a:pt x="71194" y="449588"/>
                    </a:cubicBezTo>
                    <a:cubicBezTo>
                      <a:pt x="71194" y="449588"/>
                      <a:pt x="30617" y="485783"/>
                      <a:pt x="26426" y="463304"/>
                    </a:cubicBezTo>
                    <a:cubicBezTo>
                      <a:pt x="22235" y="440825"/>
                      <a:pt x="85958" y="240514"/>
                      <a:pt x="223022" y="217559"/>
                    </a:cubicBezTo>
                    <a:cubicBezTo>
                      <a:pt x="223022" y="217559"/>
                      <a:pt x="365326" y="-79621"/>
                      <a:pt x="856435" y="20677"/>
                    </a:cubicBezTo>
                    <a:cubicBezTo>
                      <a:pt x="912251" y="32107"/>
                      <a:pt x="1118087" y="52109"/>
                      <a:pt x="1120087" y="162980"/>
                    </a:cubicBezTo>
                    <a:cubicBezTo>
                      <a:pt x="1120087" y="162980"/>
                      <a:pt x="1188572" y="169648"/>
                      <a:pt x="1246388" y="99163"/>
                    </a:cubicBezTo>
                    <a:cubicBezTo>
                      <a:pt x="1270392" y="69826"/>
                      <a:pt x="1341162" y="222131"/>
                      <a:pt x="1289632" y="331001"/>
                    </a:cubicBezTo>
                    <a:cubicBezTo>
                      <a:pt x="1289632" y="331001"/>
                      <a:pt x="1409457" y="548648"/>
                      <a:pt x="1264010" y="635897"/>
                    </a:cubicBezTo>
                    <a:cubicBezTo>
                      <a:pt x="1222671" y="660662"/>
                      <a:pt x="1139042" y="642374"/>
                      <a:pt x="1152758" y="567507"/>
                    </a:cubicBezTo>
                    <a:cubicBezTo>
                      <a:pt x="1138280" y="598749"/>
                      <a:pt x="920919" y="724098"/>
                      <a:pt x="824431" y="644660"/>
                    </a:cubicBezTo>
                    <a:cubicBezTo>
                      <a:pt x="791951" y="617894"/>
                      <a:pt x="840147" y="518453"/>
                      <a:pt x="840147" y="518453"/>
                    </a:cubicBezTo>
                    <a:cubicBezTo>
                      <a:pt x="840147" y="518453"/>
                      <a:pt x="739468" y="673997"/>
                      <a:pt x="601165" y="698666"/>
                    </a:cubicBezTo>
                    <a:cubicBezTo>
                      <a:pt x="462862" y="723336"/>
                      <a:pt x="502486" y="980511"/>
                      <a:pt x="502486" y="9805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/>
              <p:cNvSpPr/>
              <p:nvPr/>
            </p:nvSpPr>
            <p:spPr>
              <a:xfrm rot="16471200">
                <a:off x="3113019" y="1995659"/>
                <a:ext cx="249842" cy="246424"/>
              </a:xfrm>
              <a:custGeom>
                <a:avLst/>
                <a:gdLst>
                  <a:gd name="connsiteX0" fmla="*/ 487490 w 487489"/>
                  <a:gd name="connsiteY0" fmla="*/ 240411 h 480822"/>
                  <a:gd name="connsiteX1" fmla="*/ 243745 w 487489"/>
                  <a:gd name="connsiteY1" fmla="*/ 480822 h 480822"/>
                  <a:gd name="connsiteX2" fmla="*/ 0 w 487489"/>
                  <a:gd name="connsiteY2" fmla="*/ 240411 h 480822"/>
                  <a:gd name="connsiteX3" fmla="*/ 243745 w 487489"/>
                  <a:gd name="connsiteY3" fmla="*/ 0 h 480822"/>
                  <a:gd name="connsiteX4" fmla="*/ 487490 w 487489"/>
                  <a:gd name="connsiteY4" fmla="*/ 240411 h 48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489" h="480822">
                    <a:moveTo>
                      <a:pt x="487490" y="240411"/>
                    </a:moveTo>
                    <a:cubicBezTo>
                      <a:pt x="487490" y="373186"/>
                      <a:pt x="378361" y="480822"/>
                      <a:pt x="243745" y="480822"/>
                    </a:cubicBezTo>
                    <a:cubicBezTo>
                      <a:pt x="109128" y="480822"/>
                      <a:pt x="0" y="373186"/>
                      <a:pt x="0" y="240411"/>
                    </a:cubicBezTo>
                    <a:cubicBezTo>
                      <a:pt x="0" y="107636"/>
                      <a:pt x="109128" y="0"/>
                      <a:pt x="243745" y="0"/>
                    </a:cubicBezTo>
                    <a:cubicBezTo>
                      <a:pt x="378361" y="0"/>
                      <a:pt x="487490" y="107636"/>
                      <a:pt x="487490" y="240411"/>
                    </a:cubicBez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/>
              <p:cNvSpPr/>
              <p:nvPr/>
            </p:nvSpPr>
            <p:spPr>
              <a:xfrm>
                <a:off x="2857882" y="1904970"/>
                <a:ext cx="229185" cy="294288"/>
              </a:xfrm>
              <a:custGeom>
                <a:avLst/>
                <a:gdLst>
                  <a:gd name="connsiteX0" fmla="*/ 228694 w 229185"/>
                  <a:gd name="connsiteY0" fmla="*/ 129123 h 294288"/>
                  <a:gd name="connsiteX1" fmla="*/ 136206 w 229185"/>
                  <a:gd name="connsiteY1" fmla="*/ 7203 h 294288"/>
                  <a:gd name="connsiteX2" fmla="*/ 45433 w 229185"/>
                  <a:gd name="connsiteY2" fmla="*/ 13871 h 294288"/>
                  <a:gd name="connsiteX3" fmla="*/ 1618 w 229185"/>
                  <a:gd name="connsiteY3" fmla="*/ 97500 h 294288"/>
                  <a:gd name="connsiteX4" fmla="*/ 6380 w 229185"/>
                  <a:gd name="connsiteY4" fmla="*/ 171605 h 294288"/>
                  <a:gd name="connsiteX5" fmla="*/ 57815 w 229185"/>
                  <a:gd name="connsiteY5" fmla="*/ 258473 h 294288"/>
                  <a:gd name="connsiteX6" fmla="*/ 136301 w 229185"/>
                  <a:gd name="connsiteY6" fmla="*/ 294287 h 294288"/>
                  <a:gd name="connsiteX7" fmla="*/ 215644 w 229185"/>
                  <a:gd name="connsiteY7" fmla="*/ 255044 h 294288"/>
                  <a:gd name="connsiteX8" fmla="*/ 228599 w 229185"/>
                  <a:gd name="connsiteY8" fmla="*/ 129219 h 29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85" h="294288">
                    <a:moveTo>
                      <a:pt x="228694" y="129123"/>
                    </a:moveTo>
                    <a:cubicBezTo>
                      <a:pt x="226694" y="110645"/>
                      <a:pt x="204024" y="31206"/>
                      <a:pt x="136206" y="7203"/>
                    </a:cubicBezTo>
                    <a:cubicBezTo>
                      <a:pt x="128872" y="4632"/>
                      <a:pt x="83628" y="-10989"/>
                      <a:pt x="45433" y="13871"/>
                    </a:cubicBezTo>
                    <a:cubicBezTo>
                      <a:pt x="7333" y="38636"/>
                      <a:pt x="2666" y="86451"/>
                      <a:pt x="1618" y="97500"/>
                    </a:cubicBezTo>
                    <a:cubicBezTo>
                      <a:pt x="-478" y="113693"/>
                      <a:pt x="-1907" y="140458"/>
                      <a:pt x="6380" y="171605"/>
                    </a:cubicBezTo>
                    <a:cubicBezTo>
                      <a:pt x="10667" y="187512"/>
                      <a:pt x="21620" y="226755"/>
                      <a:pt x="57815" y="258473"/>
                    </a:cubicBezTo>
                    <a:cubicBezTo>
                      <a:pt x="73722" y="272379"/>
                      <a:pt x="98963" y="294477"/>
                      <a:pt x="136301" y="294287"/>
                    </a:cubicBezTo>
                    <a:cubicBezTo>
                      <a:pt x="183545" y="294001"/>
                      <a:pt x="214883" y="259235"/>
                      <a:pt x="215644" y="255044"/>
                    </a:cubicBezTo>
                    <a:cubicBezTo>
                      <a:pt x="223360" y="210943"/>
                      <a:pt x="231456" y="155603"/>
                      <a:pt x="228599" y="129219"/>
                    </a:cubicBez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/>
              <p:cNvSpPr/>
              <p:nvPr/>
            </p:nvSpPr>
            <p:spPr>
              <a:xfrm>
                <a:off x="2920854" y="1981313"/>
                <a:ext cx="108297" cy="158217"/>
              </a:xfrm>
              <a:custGeom>
                <a:avLst/>
                <a:gdLst>
                  <a:gd name="connsiteX0" fmla="*/ 3035 w 108297"/>
                  <a:gd name="connsiteY0" fmla="*/ 64306 h 158217"/>
                  <a:gd name="connsiteX1" fmla="*/ 11131 w 108297"/>
                  <a:gd name="connsiteY1" fmla="*/ 16776 h 158217"/>
                  <a:gd name="connsiteX2" fmla="*/ 89046 w 108297"/>
                  <a:gd name="connsiteY2" fmla="*/ 16014 h 158217"/>
                  <a:gd name="connsiteX3" fmla="*/ 93808 w 108297"/>
                  <a:gd name="connsiteY3" fmla="*/ 107454 h 158217"/>
                  <a:gd name="connsiteX4" fmla="*/ 95142 w 108297"/>
                  <a:gd name="connsiteY4" fmla="*/ 132886 h 158217"/>
                  <a:gd name="connsiteX5" fmla="*/ 62376 w 108297"/>
                  <a:gd name="connsiteY5" fmla="*/ 153936 h 158217"/>
                  <a:gd name="connsiteX6" fmla="*/ 46564 w 108297"/>
                  <a:gd name="connsiteY6" fmla="*/ 93453 h 158217"/>
                  <a:gd name="connsiteX7" fmla="*/ 74377 w 108297"/>
                  <a:gd name="connsiteY7" fmla="*/ 60972 h 158217"/>
                  <a:gd name="connsiteX8" fmla="*/ 66186 w 108297"/>
                  <a:gd name="connsiteY8" fmla="*/ 37731 h 158217"/>
                  <a:gd name="connsiteX9" fmla="*/ 37611 w 108297"/>
                  <a:gd name="connsiteY9" fmla="*/ 30778 h 158217"/>
                  <a:gd name="connsiteX10" fmla="*/ 3130 w 108297"/>
                  <a:gd name="connsiteY10" fmla="*/ 64306 h 15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8297" h="158217">
                    <a:moveTo>
                      <a:pt x="3035" y="64306"/>
                    </a:moveTo>
                    <a:cubicBezTo>
                      <a:pt x="-1251" y="63830"/>
                      <a:pt x="-2871" y="34779"/>
                      <a:pt x="11131" y="16776"/>
                    </a:cubicBezTo>
                    <a:cubicBezTo>
                      <a:pt x="28848" y="-6084"/>
                      <a:pt x="67138" y="-4845"/>
                      <a:pt x="89046" y="16014"/>
                    </a:cubicBezTo>
                    <a:cubicBezTo>
                      <a:pt x="111811" y="37541"/>
                      <a:pt x="115621" y="78403"/>
                      <a:pt x="93808" y="107454"/>
                    </a:cubicBezTo>
                    <a:cubicBezTo>
                      <a:pt x="93332" y="108597"/>
                      <a:pt x="88284" y="121456"/>
                      <a:pt x="95142" y="132886"/>
                    </a:cubicBezTo>
                    <a:cubicBezTo>
                      <a:pt x="101428" y="143364"/>
                      <a:pt x="80949" y="168129"/>
                      <a:pt x="62376" y="153936"/>
                    </a:cubicBezTo>
                    <a:cubicBezTo>
                      <a:pt x="43421" y="139458"/>
                      <a:pt x="38563" y="110217"/>
                      <a:pt x="46564" y="93453"/>
                    </a:cubicBezTo>
                    <a:cubicBezTo>
                      <a:pt x="54375" y="77165"/>
                      <a:pt x="72187" y="77165"/>
                      <a:pt x="74377" y="60972"/>
                    </a:cubicBezTo>
                    <a:cubicBezTo>
                      <a:pt x="75520" y="52209"/>
                      <a:pt x="71520" y="43161"/>
                      <a:pt x="66186" y="37731"/>
                    </a:cubicBezTo>
                    <a:cubicBezTo>
                      <a:pt x="56089" y="27444"/>
                      <a:pt x="41706" y="30111"/>
                      <a:pt x="37611" y="30778"/>
                    </a:cubicBezTo>
                    <a:cubicBezTo>
                      <a:pt x="14084" y="34969"/>
                      <a:pt x="5797" y="64592"/>
                      <a:pt x="3130" y="64306"/>
                    </a:cubicBezTo>
                    <a:close/>
                  </a:path>
                </a:pathLst>
              </a:custGeom>
              <a:solidFill>
                <a:srgbClr val="FA8B6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/>
              <p:cNvSpPr/>
              <p:nvPr/>
            </p:nvSpPr>
            <p:spPr>
              <a:xfrm rot="16471200">
                <a:off x="3695829" y="2104379"/>
                <a:ext cx="249842" cy="92120"/>
              </a:xfrm>
              <a:custGeom>
                <a:avLst/>
                <a:gdLst>
                  <a:gd name="connsiteX0" fmla="*/ 487490 w 487489"/>
                  <a:gd name="connsiteY0" fmla="*/ 240411 h 480822"/>
                  <a:gd name="connsiteX1" fmla="*/ 243745 w 487489"/>
                  <a:gd name="connsiteY1" fmla="*/ 480822 h 480822"/>
                  <a:gd name="connsiteX2" fmla="*/ 0 w 487489"/>
                  <a:gd name="connsiteY2" fmla="*/ 240411 h 480822"/>
                  <a:gd name="connsiteX3" fmla="*/ 243745 w 487489"/>
                  <a:gd name="connsiteY3" fmla="*/ 0 h 480822"/>
                  <a:gd name="connsiteX4" fmla="*/ 487490 w 487489"/>
                  <a:gd name="connsiteY4" fmla="*/ 240411 h 48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489" h="480822">
                    <a:moveTo>
                      <a:pt x="487490" y="240411"/>
                    </a:moveTo>
                    <a:cubicBezTo>
                      <a:pt x="487490" y="373186"/>
                      <a:pt x="378361" y="480822"/>
                      <a:pt x="243745" y="480822"/>
                    </a:cubicBezTo>
                    <a:cubicBezTo>
                      <a:pt x="109128" y="480822"/>
                      <a:pt x="0" y="373186"/>
                      <a:pt x="0" y="240411"/>
                    </a:cubicBezTo>
                    <a:cubicBezTo>
                      <a:pt x="0" y="107636"/>
                      <a:pt x="109128" y="0"/>
                      <a:pt x="243745" y="0"/>
                    </a:cubicBezTo>
                    <a:cubicBezTo>
                      <a:pt x="378361" y="0"/>
                      <a:pt x="487490" y="107636"/>
                      <a:pt x="487490" y="240411"/>
                    </a:cubicBez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 rot="21596400">
                <a:off x="3737025" y="1950602"/>
                <a:ext cx="73723" cy="133349"/>
              </a:xfrm>
              <a:custGeom>
                <a:avLst/>
                <a:gdLst>
                  <a:gd name="connsiteX0" fmla="*/ 73724 w 73723"/>
                  <a:gd name="connsiteY0" fmla="*/ 66675 h 133349"/>
                  <a:gd name="connsiteX1" fmla="*/ 36862 w 73723"/>
                  <a:gd name="connsiteY1" fmla="*/ 133350 h 133349"/>
                  <a:gd name="connsiteX2" fmla="*/ 0 w 73723"/>
                  <a:gd name="connsiteY2" fmla="*/ 66675 h 133349"/>
                  <a:gd name="connsiteX3" fmla="*/ 36862 w 73723"/>
                  <a:gd name="connsiteY3" fmla="*/ 0 h 133349"/>
                  <a:gd name="connsiteX4" fmla="*/ 73724 w 73723"/>
                  <a:gd name="connsiteY4" fmla="*/ 66675 h 133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23" h="133349">
                    <a:moveTo>
                      <a:pt x="73724" y="66675"/>
                    </a:moveTo>
                    <a:cubicBezTo>
                      <a:pt x="73724" y="103499"/>
                      <a:pt x="57220" y="133350"/>
                      <a:pt x="36862" y="133350"/>
                    </a:cubicBezTo>
                    <a:cubicBezTo>
                      <a:pt x="16504" y="133350"/>
                      <a:pt x="0" y="103499"/>
                      <a:pt x="0" y="66675"/>
                    </a:cubicBezTo>
                    <a:cubicBezTo>
                      <a:pt x="0" y="29851"/>
                      <a:pt x="16504" y="0"/>
                      <a:pt x="36862" y="0"/>
                    </a:cubicBezTo>
                    <a:cubicBezTo>
                      <a:pt x="57220" y="0"/>
                      <a:pt x="73724" y="29851"/>
                      <a:pt x="73724" y="666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/>
              <p:cNvSpPr/>
              <p:nvPr/>
            </p:nvSpPr>
            <p:spPr>
              <a:xfrm rot="21497400">
                <a:off x="3368562" y="1937230"/>
                <a:ext cx="73723" cy="133350"/>
              </a:xfrm>
              <a:custGeom>
                <a:avLst/>
                <a:gdLst>
                  <a:gd name="connsiteX0" fmla="*/ 73723 w 73723"/>
                  <a:gd name="connsiteY0" fmla="*/ 66675 h 133350"/>
                  <a:gd name="connsiteX1" fmla="*/ 36862 w 73723"/>
                  <a:gd name="connsiteY1" fmla="*/ 133350 h 133350"/>
                  <a:gd name="connsiteX2" fmla="*/ 0 w 73723"/>
                  <a:gd name="connsiteY2" fmla="*/ 66675 h 133350"/>
                  <a:gd name="connsiteX3" fmla="*/ 36862 w 73723"/>
                  <a:gd name="connsiteY3" fmla="*/ 0 h 133350"/>
                  <a:gd name="connsiteX4" fmla="*/ 73723 w 73723"/>
                  <a:gd name="connsiteY4" fmla="*/ 6667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23" h="133350">
                    <a:moveTo>
                      <a:pt x="73723" y="66675"/>
                    </a:moveTo>
                    <a:cubicBezTo>
                      <a:pt x="73723" y="103499"/>
                      <a:pt x="57220" y="133350"/>
                      <a:pt x="36862" y="133350"/>
                    </a:cubicBezTo>
                    <a:cubicBezTo>
                      <a:pt x="16504" y="133350"/>
                      <a:pt x="0" y="103499"/>
                      <a:pt x="0" y="66675"/>
                    </a:cubicBezTo>
                    <a:cubicBezTo>
                      <a:pt x="0" y="29851"/>
                      <a:pt x="16504" y="0"/>
                      <a:pt x="36862" y="0"/>
                    </a:cubicBezTo>
                    <a:cubicBezTo>
                      <a:pt x="57220" y="0"/>
                      <a:pt x="73723" y="29851"/>
                      <a:pt x="73723" y="666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/>
              <p:cNvSpPr/>
              <p:nvPr/>
            </p:nvSpPr>
            <p:spPr>
              <a:xfrm>
                <a:off x="3560008" y="1912118"/>
                <a:ext cx="136966" cy="286653"/>
              </a:xfrm>
              <a:custGeom>
                <a:avLst/>
                <a:gdLst>
                  <a:gd name="connsiteX0" fmla="*/ 30536 w 136966"/>
                  <a:gd name="connsiteY0" fmla="*/ 531 h 286653"/>
                  <a:gd name="connsiteX1" fmla="*/ 13200 w 136966"/>
                  <a:gd name="connsiteY1" fmla="*/ 254849 h 286653"/>
                  <a:gd name="connsiteX2" fmla="*/ 136835 w 136966"/>
                  <a:gd name="connsiteY2" fmla="*/ 228655 h 286653"/>
                  <a:gd name="connsiteX3" fmla="*/ 70826 w 136966"/>
                  <a:gd name="connsiteY3" fmla="*/ 142359 h 286653"/>
                  <a:gd name="connsiteX4" fmla="*/ 30536 w 136966"/>
                  <a:gd name="connsiteY4" fmla="*/ 531 h 28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966" h="286653">
                    <a:moveTo>
                      <a:pt x="30536" y="531"/>
                    </a:moveTo>
                    <a:cubicBezTo>
                      <a:pt x="19486" y="29678"/>
                      <a:pt x="-20423" y="192651"/>
                      <a:pt x="13200" y="254849"/>
                    </a:cubicBezTo>
                    <a:cubicBezTo>
                      <a:pt x="43013" y="309999"/>
                      <a:pt x="133786" y="288377"/>
                      <a:pt x="136835" y="228655"/>
                    </a:cubicBezTo>
                    <a:cubicBezTo>
                      <a:pt x="139883" y="168934"/>
                      <a:pt x="89400" y="160742"/>
                      <a:pt x="70826" y="142359"/>
                    </a:cubicBezTo>
                    <a:cubicBezTo>
                      <a:pt x="45490" y="117213"/>
                      <a:pt x="34250" y="-9184"/>
                      <a:pt x="30536" y="531"/>
                    </a:cubicBez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/>
            </p:nvSpPr>
            <p:spPr>
              <a:xfrm>
                <a:off x="3300536" y="1811594"/>
                <a:ext cx="195758" cy="67153"/>
              </a:xfrm>
              <a:custGeom>
                <a:avLst/>
                <a:gdLst>
                  <a:gd name="connsiteX0" fmla="*/ 195710 w 195758"/>
                  <a:gd name="connsiteY0" fmla="*/ 42381 h 67153"/>
                  <a:gd name="connsiteX1" fmla="*/ 134465 w 195758"/>
                  <a:gd name="connsiteY1" fmla="*/ 5901 h 67153"/>
                  <a:gd name="connsiteX2" fmla="*/ 67 w 195758"/>
                  <a:gd name="connsiteY2" fmla="*/ 42953 h 67153"/>
                  <a:gd name="connsiteX3" fmla="*/ 97984 w 195758"/>
                  <a:gd name="connsiteY3" fmla="*/ 67146 h 67153"/>
                  <a:gd name="connsiteX4" fmla="*/ 195710 w 195758"/>
                  <a:gd name="connsiteY4" fmla="*/ 42381 h 6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58" h="67153">
                    <a:moveTo>
                      <a:pt x="195710" y="42381"/>
                    </a:moveTo>
                    <a:cubicBezTo>
                      <a:pt x="197234" y="28761"/>
                      <a:pt x="162468" y="11997"/>
                      <a:pt x="134465" y="5901"/>
                    </a:cubicBezTo>
                    <a:cubicBezTo>
                      <a:pt x="69694" y="-8291"/>
                      <a:pt x="-2505" y="2758"/>
                      <a:pt x="67" y="42953"/>
                    </a:cubicBezTo>
                    <a:cubicBezTo>
                      <a:pt x="1686" y="67432"/>
                      <a:pt x="63027" y="66861"/>
                      <a:pt x="97984" y="67146"/>
                    </a:cubicBezTo>
                    <a:cubicBezTo>
                      <a:pt x="136655" y="67432"/>
                      <a:pt x="193901" y="59336"/>
                      <a:pt x="195710" y="423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/>
            </p:nvSpPr>
            <p:spPr>
              <a:xfrm>
                <a:off x="3691095" y="1827655"/>
                <a:ext cx="193699" cy="66458"/>
              </a:xfrm>
              <a:custGeom>
                <a:avLst/>
                <a:gdLst>
                  <a:gd name="connsiteX0" fmla="*/ 32 w 193699"/>
                  <a:gd name="connsiteY0" fmla="*/ 39655 h 66458"/>
                  <a:gd name="connsiteX1" fmla="*/ 61373 w 193699"/>
                  <a:gd name="connsiteY1" fmla="*/ 4794 h 66458"/>
                  <a:gd name="connsiteX2" fmla="*/ 193580 w 193699"/>
                  <a:gd name="connsiteY2" fmla="*/ 44322 h 66458"/>
                  <a:gd name="connsiteX3" fmla="*/ 96235 w 193699"/>
                  <a:gd name="connsiteY3" fmla="*/ 66230 h 66458"/>
                  <a:gd name="connsiteX4" fmla="*/ 32 w 193699"/>
                  <a:gd name="connsiteY4" fmla="*/ 39750 h 6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699" h="66458">
                    <a:moveTo>
                      <a:pt x="32" y="39655"/>
                    </a:moveTo>
                    <a:cubicBezTo>
                      <a:pt x="-1206" y="26130"/>
                      <a:pt x="33560" y="10318"/>
                      <a:pt x="61373" y="4794"/>
                    </a:cubicBezTo>
                    <a:cubicBezTo>
                      <a:pt x="125762" y="-7970"/>
                      <a:pt x="197009" y="4603"/>
                      <a:pt x="193580" y="44322"/>
                    </a:cubicBezTo>
                    <a:cubicBezTo>
                      <a:pt x="191485" y="68516"/>
                      <a:pt x="130811" y="66706"/>
                      <a:pt x="96235" y="66230"/>
                    </a:cubicBezTo>
                    <a:cubicBezTo>
                      <a:pt x="57944" y="65659"/>
                      <a:pt x="1556" y="56515"/>
                      <a:pt x="32" y="397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/>
              <p:cNvSpPr/>
              <p:nvPr/>
            </p:nvSpPr>
            <p:spPr>
              <a:xfrm>
                <a:off x="3372356" y="2230177"/>
                <a:ext cx="223136" cy="111097"/>
              </a:xfrm>
              <a:custGeom>
                <a:avLst/>
                <a:gdLst>
                  <a:gd name="connsiteX0" fmla="*/ 222664 w 223136"/>
                  <a:gd name="connsiteY0" fmla="*/ 33374 h 111097"/>
                  <a:gd name="connsiteX1" fmla="*/ 170658 w 223136"/>
                  <a:gd name="connsiteY1" fmla="*/ 111098 h 111097"/>
                  <a:gd name="connsiteX2" fmla="*/ 109793 w 223136"/>
                  <a:gd name="connsiteY2" fmla="*/ 73665 h 111097"/>
                  <a:gd name="connsiteX3" fmla="*/ 29878 w 223136"/>
                  <a:gd name="connsiteY3" fmla="*/ 89286 h 111097"/>
                  <a:gd name="connsiteX4" fmla="*/ 17115 w 223136"/>
                  <a:gd name="connsiteY4" fmla="*/ 1751 h 111097"/>
                  <a:gd name="connsiteX5" fmla="*/ 45594 w 223136"/>
                  <a:gd name="connsiteY5" fmla="*/ 417 h 111097"/>
                  <a:gd name="connsiteX6" fmla="*/ 114555 w 223136"/>
                  <a:gd name="connsiteY6" fmla="*/ 44232 h 111097"/>
                  <a:gd name="connsiteX7" fmla="*/ 209996 w 223136"/>
                  <a:gd name="connsiteY7" fmla="*/ 14324 h 111097"/>
                  <a:gd name="connsiteX8" fmla="*/ 222664 w 223136"/>
                  <a:gd name="connsiteY8" fmla="*/ 33279 h 111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136" h="111097">
                    <a:moveTo>
                      <a:pt x="222664" y="33374"/>
                    </a:moveTo>
                    <a:cubicBezTo>
                      <a:pt x="217521" y="58329"/>
                      <a:pt x="204662" y="90810"/>
                      <a:pt x="170658" y="111098"/>
                    </a:cubicBezTo>
                    <a:cubicBezTo>
                      <a:pt x="163419" y="97858"/>
                      <a:pt x="146845" y="79570"/>
                      <a:pt x="109793" y="73665"/>
                    </a:cubicBezTo>
                    <a:cubicBezTo>
                      <a:pt x="77122" y="68521"/>
                      <a:pt x="48928" y="78808"/>
                      <a:pt x="29878" y="89286"/>
                    </a:cubicBezTo>
                    <a:cubicBezTo>
                      <a:pt x="-1554" y="55853"/>
                      <a:pt x="-11937" y="10514"/>
                      <a:pt x="17115" y="1751"/>
                    </a:cubicBezTo>
                    <a:cubicBezTo>
                      <a:pt x="23401" y="-154"/>
                      <a:pt x="33783" y="-345"/>
                      <a:pt x="45594" y="417"/>
                    </a:cubicBezTo>
                    <a:cubicBezTo>
                      <a:pt x="58834" y="18324"/>
                      <a:pt x="82932" y="43089"/>
                      <a:pt x="114555" y="44232"/>
                    </a:cubicBezTo>
                    <a:cubicBezTo>
                      <a:pt x="151893" y="45661"/>
                      <a:pt x="192184" y="24801"/>
                      <a:pt x="209996" y="14324"/>
                    </a:cubicBezTo>
                    <a:cubicBezTo>
                      <a:pt x="220283" y="18134"/>
                      <a:pt x="224664" y="23658"/>
                      <a:pt x="222664" y="33279"/>
                    </a:cubicBezTo>
                    <a:close/>
                  </a:path>
                </a:pathLst>
              </a:custGeom>
              <a:solidFill>
                <a:srgbClr val="C35D5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/>
              <p:cNvSpPr/>
              <p:nvPr/>
            </p:nvSpPr>
            <p:spPr>
              <a:xfrm>
                <a:off x="3417855" y="2230689"/>
                <a:ext cx="164401" cy="43885"/>
              </a:xfrm>
              <a:custGeom>
                <a:avLst/>
                <a:gdLst>
                  <a:gd name="connsiteX0" fmla="*/ 164402 w 164401"/>
                  <a:gd name="connsiteY0" fmla="*/ 13907 h 43885"/>
                  <a:gd name="connsiteX1" fmla="*/ 68961 w 164401"/>
                  <a:gd name="connsiteY1" fmla="*/ 43815 h 43885"/>
                  <a:gd name="connsiteX2" fmla="*/ 0 w 164401"/>
                  <a:gd name="connsiteY2" fmla="*/ 0 h 43885"/>
                  <a:gd name="connsiteX3" fmla="*/ 68675 w 164401"/>
                  <a:gd name="connsiteY3" fmla="*/ 6953 h 43885"/>
                  <a:gd name="connsiteX4" fmla="*/ 164402 w 164401"/>
                  <a:gd name="connsiteY4" fmla="*/ 13907 h 4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01" h="43885">
                    <a:moveTo>
                      <a:pt x="164402" y="13907"/>
                    </a:moveTo>
                    <a:cubicBezTo>
                      <a:pt x="146590" y="24479"/>
                      <a:pt x="106299" y="45244"/>
                      <a:pt x="68961" y="43815"/>
                    </a:cubicBezTo>
                    <a:cubicBezTo>
                      <a:pt x="37338" y="42672"/>
                      <a:pt x="13335" y="17907"/>
                      <a:pt x="0" y="0"/>
                    </a:cubicBezTo>
                    <a:cubicBezTo>
                      <a:pt x="23336" y="1333"/>
                      <a:pt x="52578" y="6001"/>
                      <a:pt x="68675" y="6953"/>
                    </a:cubicBezTo>
                    <a:cubicBezTo>
                      <a:pt x="88297" y="8192"/>
                      <a:pt x="139637" y="4953"/>
                      <a:pt x="164402" y="139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/>
              <p:cNvSpPr/>
              <p:nvPr/>
            </p:nvSpPr>
            <p:spPr>
              <a:xfrm>
                <a:off x="3402139" y="2302440"/>
                <a:ext cx="140779" cy="54416"/>
              </a:xfrm>
              <a:custGeom>
                <a:avLst/>
                <a:gdLst>
                  <a:gd name="connsiteX0" fmla="*/ 140779 w 140779"/>
                  <a:gd name="connsiteY0" fmla="*/ 38835 h 54416"/>
                  <a:gd name="connsiteX1" fmla="*/ 82010 w 140779"/>
                  <a:gd name="connsiteY1" fmla="*/ 54361 h 54416"/>
                  <a:gd name="connsiteX2" fmla="*/ 0 w 140779"/>
                  <a:gd name="connsiteY2" fmla="*/ 17023 h 54416"/>
                  <a:gd name="connsiteX3" fmla="*/ 79915 w 140779"/>
                  <a:gd name="connsiteY3" fmla="*/ 1402 h 54416"/>
                  <a:gd name="connsiteX4" fmla="*/ 140779 w 140779"/>
                  <a:gd name="connsiteY4" fmla="*/ 38835 h 5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779" h="54416">
                    <a:moveTo>
                      <a:pt x="140779" y="38835"/>
                    </a:moveTo>
                    <a:cubicBezTo>
                      <a:pt x="126111" y="47598"/>
                      <a:pt x="107156" y="53504"/>
                      <a:pt x="82010" y="54361"/>
                    </a:cubicBezTo>
                    <a:cubicBezTo>
                      <a:pt x="49244" y="55504"/>
                      <a:pt x="20288" y="38740"/>
                      <a:pt x="0" y="17023"/>
                    </a:cubicBezTo>
                    <a:cubicBezTo>
                      <a:pt x="19050" y="6545"/>
                      <a:pt x="47244" y="-3837"/>
                      <a:pt x="79915" y="1402"/>
                    </a:cubicBezTo>
                    <a:cubicBezTo>
                      <a:pt x="116967" y="7307"/>
                      <a:pt x="133541" y="25500"/>
                      <a:pt x="140779" y="38835"/>
                    </a:cubicBezTo>
                    <a:close/>
                  </a:path>
                </a:pathLst>
              </a:custGeom>
              <a:solidFill>
                <a:srgbClr val="ED694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/>
              <p:cNvSpPr/>
              <p:nvPr/>
            </p:nvSpPr>
            <p:spPr>
              <a:xfrm>
                <a:off x="3165634" y="1749296"/>
                <a:ext cx="411480" cy="411479"/>
              </a:xfrm>
              <a:custGeom>
                <a:avLst/>
                <a:gdLst>
                  <a:gd name="connsiteX0" fmla="*/ 411480 w 411480"/>
                  <a:gd name="connsiteY0" fmla="*/ 205740 h 411479"/>
                  <a:gd name="connsiteX1" fmla="*/ 205740 w 411480"/>
                  <a:gd name="connsiteY1" fmla="*/ 411480 h 411479"/>
                  <a:gd name="connsiteX2" fmla="*/ 0 w 411480"/>
                  <a:gd name="connsiteY2" fmla="*/ 205740 h 411479"/>
                  <a:gd name="connsiteX3" fmla="*/ 205740 w 411480"/>
                  <a:gd name="connsiteY3" fmla="*/ 0 h 411479"/>
                  <a:gd name="connsiteX4" fmla="*/ 411480 w 411480"/>
                  <a:gd name="connsiteY4" fmla="*/ 205740 h 411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480" h="411479">
                    <a:moveTo>
                      <a:pt x="411480" y="205740"/>
                    </a:moveTo>
                    <a:cubicBezTo>
                      <a:pt x="411480" y="319367"/>
                      <a:pt x="319367" y="411480"/>
                      <a:pt x="205740" y="411480"/>
                    </a:cubicBezTo>
                    <a:cubicBezTo>
                      <a:pt x="92113" y="411480"/>
                      <a:pt x="0" y="319367"/>
                      <a:pt x="0" y="205740"/>
                    </a:cubicBezTo>
                    <a:cubicBezTo>
                      <a:pt x="0" y="92113"/>
                      <a:pt x="92113" y="0"/>
                      <a:pt x="205740" y="0"/>
                    </a:cubicBezTo>
                    <a:cubicBezTo>
                      <a:pt x="319367" y="0"/>
                      <a:pt x="411480" y="92113"/>
                      <a:pt x="411480" y="205740"/>
                    </a:cubicBezTo>
                    <a:close/>
                  </a:path>
                </a:pathLst>
              </a:custGeom>
              <a:noFill/>
              <a:ln w="20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9" name="任意多边形: 形状 198"/>
              <p:cNvSpPr/>
              <p:nvPr/>
            </p:nvSpPr>
            <p:spPr>
              <a:xfrm>
                <a:off x="3647027" y="1782729"/>
                <a:ext cx="411480" cy="411479"/>
              </a:xfrm>
              <a:custGeom>
                <a:avLst/>
                <a:gdLst>
                  <a:gd name="connsiteX0" fmla="*/ 411480 w 411480"/>
                  <a:gd name="connsiteY0" fmla="*/ 205740 h 411479"/>
                  <a:gd name="connsiteX1" fmla="*/ 205740 w 411480"/>
                  <a:gd name="connsiteY1" fmla="*/ 411480 h 411479"/>
                  <a:gd name="connsiteX2" fmla="*/ 0 w 411480"/>
                  <a:gd name="connsiteY2" fmla="*/ 205740 h 411479"/>
                  <a:gd name="connsiteX3" fmla="*/ 205740 w 411480"/>
                  <a:gd name="connsiteY3" fmla="*/ 0 h 411479"/>
                  <a:gd name="connsiteX4" fmla="*/ 411480 w 411480"/>
                  <a:gd name="connsiteY4" fmla="*/ 205740 h 411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480" h="411479">
                    <a:moveTo>
                      <a:pt x="411480" y="205740"/>
                    </a:moveTo>
                    <a:cubicBezTo>
                      <a:pt x="411480" y="319367"/>
                      <a:pt x="319367" y="411480"/>
                      <a:pt x="205740" y="411480"/>
                    </a:cubicBezTo>
                    <a:cubicBezTo>
                      <a:pt x="92113" y="411480"/>
                      <a:pt x="0" y="319367"/>
                      <a:pt x="0" y="205740"/>
                    </a:cubicBezTo>
                    <a:cubicBezTo>
                      <a:pt x="0" y="92113"/>
                      <a:pt x="92113" y="0"/>
                      <a:pt x="205740" y="0"/>
                    </a:cubicBezTo>
                    <a:cubicBezTo>
                      <a:pt x="319367" y="0"/>
                      <a:pt x="411480" y="92113"/>
                      <a:pt x="411480" y="205740"/>
                    </a:cubicBezTo>
                    <a:close/>
                  </a:path>
                </a:pathLst>
              </a:custGeom>
              <a:noFill/>
              <a:ln w="20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/>
              <p:cNvSpPr/>
              <p:nvPr/>
            </p:nvSpPr>
            <p:spPr>
              <a:xfrm>
                <a:off x="3575590" y="1941795"/>
                <a:ext cx="76390" cy="12288"/>
              </a:xfrm>
              <a:custGeom>
                <a:avLst/>
                <a:gdLst>
                  <a:gd name="connsiteX0" fmla="*/ 0 w 76390"/>
                  <a:gd name="connsiteY0" fmla="*/ 10669 h 12288"/>
                  <a:gd name="connsiteX1" fmla="*/ 76390 w 76390"/>
                  <a:gd name="connsiteY1" fmla="*/ 12288 h 1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390" h="12288">
                    <a:moveTo>
                      <a:pt x="0" y="10669"/>
                    </a:moveTo>
                    <a:cubicBezTo>
                      <a:pt x="0" y="10669"/>
                      <a:pt x="37433" y="-14382"/>
                      <a:pt x="76390" y="12288"/>
                    </a:cubicBezTo>
                  </a:path>
                </a:pathLst>
              </a:custGeom>
              <a:noFill/>
              <a:ln w="207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/>
              <p:cNvSpPr/>
              <p:nvPr/>
            </p:nvSpPr>
            <p:spPr>
              <a:xfrm>
                <a:off x="1858879" y="5069425"/>
                <a:ext cx="2463619" cy="810006"/>
              </a:xfrm>
              <a:custGeom>
                <a:avLst/>
                <a:gdLst>
                  <a:gd name="connsiteX0" fmla="*/ 2188675 w 2463619"/>
                  <a:gd name="connsiteY0" fmla="*/ 810006 h 810006"/>
                  <a:gd name="connsiteX1" fmla="*/ 275483 w 2463619"/>
                  <a:gd name="connsiteY1" fmla="*/ 810006 h 810006"/>
                  <a:gd name="connsiteX2" fmla="*/ 412643 w 2463619"/>
                  <a:gd name="connsiteY2" fmla="*/ 75914 h 810006"/>
                  <a:gd name="connsiteX3" fmla="*/ 448076 w 2463619"/>
                  <a:gd name="connsiteY3" fmla="*/ 59912 h 810006"/>
                  <a:gd name="connsiteX4" fmla="*/ 2004747 w 2463619"/>
                  <a:gd name="connsiteY4" fmla="*/ 0 h 810006"/>
                  <a:gd name="connsiteX5" fmla="*/ 2088281 w 2463619"/>
                  <a:gd name="connsiteY5" fmla="*/ 50197 h 810006"/>
                  <a:gd name="connsiteX6" fmla="*/ 2092758 w 2463619"/>
                  <a:gd name="connsiteY6" fmla="*/ 53149 h 810006"/>
                  <a:gd name="connsiteX7" fmla="*/ 2188675 w 2463619"/>
                  <a:gd name="connsiteY7" fmla="*/ 810006 h 81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63619" h="810006">
                    <a:moveTo>
                      <a:pt x="2188675" y="810006"/>
                    </a:moveTo>
                    <a:lnTo>
                      <a:pt x="275483" y="810006"/>
                    </a:lnTo>
                    <a:cubicBezTo>
                      <a:pt x="-149713" y="766762"/>
                      <a:pt x="-66274" y="298609"/>
                      <a:pt x="412643" y="75914"/>
                    </a:cubicBezTo>
                    <a:cubicBezTo>
                      <a:pt x="424168" y="70294"/>
                      <a:pt x="435979" y="65056"/>
                      <a:pt x="448076" y="59912"/>
                    </a:cubicBezTo>
                    <a:lnTo>
                      <a:pt x="2004747" y="0"/>
                    </a:lnTo>
                    <a:cubicBezTo>
                      <a:pt x="2031608" y="14764"/>
                      <a:pt x="2059801" y="31528"/>
                      <a:pt x="2088281" y="50197"/>
                    </a:cubicBezTo>
                    <a:cubicBezTo>
                      <a:pt x="2089805" y="51149"/>
                      <a:pt x="2091234" y="52102"/>
                      <a:pt x="2092758" y="53149"/>
                    </a:cubicBezTo>
                    <a:cubicBezTo>
                      <a:pt x="2383461" y="244792"/>
                      <a:pt x="2708644" y="618649"/>
                      <a:pt x="2188675" y="8100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/>
              <p:cNvSpPr/>
              <p:nvPr/>
            </p:nvSpPr>
            <p:spPr>
              <a:xfrm>
                <a:off x="3260220" y="2916485"/>
                <a:ext cx="1567621" cy="2175609"/>
              </a:xfrm>
              <a:custGeom>
                <a:avLst/>
                <a:gdLst>
                  <a:gd name="connsiteX0" fmla="*/ 1567621 w 1567621"/>
                  <a:gd name="connsiteY0" fmla="*/ 1656688 h 2175609"/>
                  <a:gd name="connsiteX1" fmla="*/ 1005456 w 1567621"/>
                  <a:gd name="connsiteY1" fmla="*/ 2175610 h 2175609"/>
                  <a:gd name="connsiteX2" fmla="*/ 14094 w 1567621"/>
                  <a:gd name="connsiteY2" fmla="*/ 517212 h 2175609"/>
                  <a:gd name="connsiteX3" fmla="*/ 263459 w 1567621"/>
                  <a:gd name="connsiteY3" fmla="*/ 37914 h 2175609"/>
                  <a:gd name="connsiteX4" fmla="*/ 484534 w 1567621"/>
                  <a:gd name="connsiteY4" fmla="*/ 9339 h 2175609"/>
                  <a:gd name="connsiteX5" fmla="*/ 722945 w 1567621"/>
                  <a:gd name="connsiteY5" fmla="*/ 184409 h 2175609"/>
                  <a:gd name="connsiteX6" fmla="*/ 1567526 w 1567621"/>
                  <a:gd name="connsiteY6" fmla="*/ 1656783 h 2175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7621" h="2175609">
                    <a:moveTo>
                      <a:pt x="1567621" y="1656688"/>
                    </a:moveTo>
                    <a:lnTo>
                      <a:pt x="1005456" y="2175610"/>
                    </a:lnTo>
                    <a:cubicBezTo>
                      <a:pt x="822004" y="1985872"/>
                      <a:pt x="141634" y="985080"/>
                      <a:pt x="14094" y="517212"/>
                    </a:cubicBezTo>
                    <a:cubicBezTo>
                      <a:pt x="-40484" y="316901"/>
                      <a:pt x="67815" y="107733"/>
                      <a:pt x="263459" y="37914"/>
                    </a:cubicBezTo>
                    <a:cubicBezTo>
                      <a:pt x="344611" y="9053"/>
                      <a:pt x="406334" y="-13426"/>
                      <a:pt x="484534" y="9339"/>
                    </a:cubicBezTo>
                    <a:cubicBezTo>
                      <a:pt x="569592" y="34199"/>
                      <a:pt x="669604" y="108209"/>
                      <a:pt x="722945" y="184409"/>
                    </a:cubicBezTo>
                    <a:lnTo>
                      <a:pt x="1567526" y="165678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/>
              <p:cNvSpPr/>
              <p:nvPr/>
            </p:nvSpPr>
            <p:spPr>
              <a:xfrm>
                <a:off x="2022538" y="5200585"/>
                <a:ext cx="2222277" cy="1231106"/>
              </a:xfrm>
              <a:custGeom>
                <a:avLst/>
                <a:gdLst>
                  <a:gd name="connsiteX0" fmla="*/ 0 w 2222277"/>
                  <a:gd name="connsiteY0" fmla="*/ 1231106 h 1231106"/>
                  <a:gd name="connsiteX1" fmla="*/ 2222278 w 2222277"/>
                  <a:gd name="connsiteY1" fmla="*/ 1231106 h 1231106"/>
                  <a:gd name="connsiteX2" fmla="*/ 1798415 w 2222277"/>
                  <a:gd name="connsiteY2" fmla="*/ 80867 h 1231106"/>
                  <a:gd name="connsiteX3" fmla="*/ 441198 w 2222277"/>
                  <a:gd name="connsiteY3" fmla="*/ 0 h 1231106"/>
                  <a:gd name="connsiteX4" fmla="*/ 0 w 2222277"/>
                  <a:gd name="connsiteY4" fmla="*/ 1231106 h 1231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277" h="1231106">
                    <a:moveTo>
                      <a:pt x="0" y="1231106"/>
                    </a:moveTo>
                    <a:lnTo>
                      <a:pt x="2222278" y="1231106"/>
                    </a:lnTo>
                    <a:cubicBezTo>
                      <a:pt x="2079212" y="480536"/>
                      <a:pt x="1798415" y="80867"/>
                      <a:pt x="1798415" y="80867"/>
                    </a:cubicBezTo>
                    <a:lnTo>
                      <a:pt x="441198" y="0"/>
                    </a:lnTo>
                    <a:cubicBezTo>
                      <a:pt x="119158" y="317468"/>
                      <a:pt x="26003" y="880396"/>
                      <a:pt x="0" y="123110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/>
              <p:cNvSpPr/>
              <p:nvPr/>
            </p:nvSpPr>
            <p:spPr>
              <a:xfrm>
                <a:off x="3970831" y="4592699"/>
                <a:ext cx="880917" cy="549594"/>
              </a:xfrm>
              <a:custGeom>
                <a:avLst/>
                <a:gdLst>
                  <a:gd name="connsiteX0" fmla="*/ 880918 w 880917"/>
                  <a:gd name="connsiteY0" fmla="*/ 160115 h 549594"/>
                  <a:gd name="connsiteX1" fmla="*/ 18810 w 880917"/>
                  <a:gd name="connsiteY1" fmla="*/ 0 h 549594"/>
                  <a:gd name="connsiteX2" fmla="*/ 880918 w 880917"/>
                  <a:gd name="connsiteY2" fmla="*/ 160115 h 549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0917" h="549594">
                    <a:moveTo>
                      <a:pt x="880918" y="160115"/>
                    </a:moveTo>
                    <a:cubicBezTo>
                      <a:pt x="815577" y="679704"/>
                      <a:pt x="-145210" y="730091"/>
                      <a:pt x="18810" y="0"/>
                    </a:cubicBezTo>
                    <a:lnTo>
                      <a:pt x="880918" y="16011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/>
              <p:cNvSpPr/>
              <p:nvPr/>
            </p:nvSpPr>
            <p:spPr>
              <a:xfrm rot="18182399">
                <a:off x="4759857" y="3102270"/>
                <a:ext cx="299084" cy="272510"/>
              </a:xfrm>
              <a:custGeom>
                <a:avLst/>
                <a:gdLst>
                  <a:gd name="connsiteX0" fmla="*/ 234029 w 299084"/>
                  <a:gd name="connsiteY0" fmla="*/ 0 h 272510"/>
                  <a:gd name="connsiteX1" fmla="*/ 299085 w 299084"/>
                  <a:gd name="connsiteY1" fmla="*/ 65056 h 272510"/>
                  <a:gd name="connsiteX2" fmla="*/ 299085 w 299084"/>
                  <a:gd name="connsiteY2" fmla="*/ 207455 h 272510"/>
                  <a:gd name="connsiteX3" fmla="*/ 234029 w 299084"/>
                  <a:gd name="connsiteY3" fmla="*/ 272510 h 272510"/>
                  <a:gd name="connsiteX4" fmla="*/ 65056 w 299084"/>
                  <a:gd name="connsiteY4" fmla="*/ 272510 h 272510"/>
                  <a:gd name="connsiteX5" fmla="*/ 0 w 299084"/>
                  <a:gd name="connsiteY5" fmla="*/ 207455 h 272510"/>
                  <a:gd name="connsiteX6" fmla="*/ 0 w 299084"/>
                  <a:gd name="connsiteY6" fmla="*/ 65056 h 272510"/>
                  <a:gd name="connsiteX7" fmla="*/ 65056 w 299084"/>
                  <a:gd name="connsiteY7" fmla="*/ 0 h 27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084" h="272510">
                    <a:moveTo>
                      <a:pt x="234029" y="0"/>
                    </a:moveTo>
                    <a:cubicBezTo>
                      <a:pt x="269958" y="0"/>
                      <a:pt x="299085" y="29127"/>
                      <a:pt x="299085" y="65056"/>
                    </a:cubicBezTo>
                    <a:lnTo>
                      <a:pt x="299085" y="207455"/>
                    </a:lnTo>
                    <a:cubicBezTo>
                      <a:pt x="299085" y="243384"/>
                      <a:pt x="269958" y="272510"/>
                      <a:pt x="234029" y="272510"/>
                    </a:cubicBezTo>
                    <a:lnTo>
                      <a:pt x="65056" y="272510"/>
                    </a:lnTo>
                    <a:cubicBezTo>
                      <a:pt x="29127" y="272510"/>
                      <a:pt x="0" y="243384"/>
                      <a:pt x="0" y="207455"/>
                    </a:cubicBezTo>
                    <a:lnTo>
                      <a:pt x="0" y="65056"/>
                    </a:lnTo>
                    <a:cubicBezTo>
                      <a:pt x="0" y="29127"/>
                      <a:pt x="29127" y="0"/>
                      <a:pt x="65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/>
              <p:cNvSpPr/>
              <p:nvPr/>
            </p:nvSpPr>
            <p:spPr>
              <a:xfrm>
                <a:off x="4178903" y="3026503"/>
                <a:ext cx="1125283" cy="1876469"/>
              </a:xfrm>
              <a:custGeom>
                <a:avLst/>
                <a:gdLst>
                  <a:gd name="connsiteX0" fmla="*/ 1125283 w 1125283"/>
                  <a:gd name="connsiteY0" fmla="*/ 0 h 1876469"/>
                  <a:gd name="connsiteX1" fmla="*/ 745331 w 1125283"/>
                  <a:gd name="connsiteY1" fmla="*/ 1680877 h 1876469"/>
                  <a:gd name="connsiteX2" fmla="*/ 681228 w 1125283"/>
                  <a:gd name="connsiteY2" fmla="*/ 1761268 h 1876469"/>
                  <a:gd name="connsiteX3" fmla="*/ 0 w 1125283"/>
                  <a:gd name="connsiteY3" fmla="*/ 1609820 h 1876469"/>
                  <a:gd name="connsiteX4" fmla="*/ 224123 w 1125283"/>
                  <a:gd name="connsiteY4" fmla="*/ 1150525 h 1876469"/>
                  <a:gd name="connsiteX5" fmla="*/ 728948 w 1125283"/>
                  <a:gd name="connsiteY5" fmla="*/ 116110 h 1876469"/>
                  <a:gd name="connsiteX6" fmla="*/ 1125188 w 1125283"/>
                  <a:gd name="connsiteY6" fmla="*/ 0 h 1876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5283" h="1876469">
                    <a:moveTo>
                      <a:pt x="1125283" y="0"/>
                    </a:moveTo>
                    <a:cubicBezTo>
                      <a:pt x="953643" y="234887"/>
                      <a:pt x="1079468" y="1140905"/>
                      <a:pt x="745331" y="1680877"/>
                    </a:cubicBezTo>
                    <a:cubicBezTo>
                      <a:pt x="726567" y="1711166"/>
                      <a:pt x="704850" y="1737931"/>
                      <a:pt x="681228" y="1761268"/>
                    </a:cubicBezTo>
                    <a:cubicBezTo>
                      <a:pt x="476917" y="1960531"/>
                      <a:pt x="113062" y="1895761"/>
                      <a:pt x="0" y="1609820"/>
                    </a:cubicBezTo>
                    <a:lnTo>
                      <a:pt x="224123" y="1150525"/>
                    </a:lnTo>
                    <a:lnTo>
                      <a:pt x="728948" y="116110"/>
                    </a:lnTo>
                    <a:lnTo>
                      <a:pt x="1125188" y="0"/>
                    </a:ln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/>
              <p:cNvSpPr/>
              <p:nvPr/>
            </p:nvSpPr>
            <p:spPr>
              <a:xfrm>
                <a:off x="4809458" y="3146899"/>
                <a:ext cx="426910" cy="376808"/>
              </a:xfrm>
              <a:custGeom>
                <a:avLst/>
                <a:gdLst>
                  <a:gd name="connsiteX0" fmla="*/ 80677 w 426910"/>
                  <a:gd name="connsiteY0" fmla="*/ 0 h 376808"/>
                  <a:gd name="connsiteX1" fmla="*/ 426911 w 426910"/>
                  <a:gd name="connsiteY1" fmla="*/ 239649 h 376808"/>
                  <a:gd name="connsiteX2" fmla="*/ 400050 w 426910"/>
                  <a:gd name="connsiteY2" fmla="*/ 376809 h 376808"/>
                  <a:gd name="connsiteX3" fmla="*/ 0 w 426910"/>
                  <a:gd name="connsiteY3" fmla="*/ 140875 h 376808"/>
                  <a:gd name="connsiteX4" fmla="*/ 80677 w 426910"/>
                  <a:gd name="connsiteY4" fmla="*/ 0 h 376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910" h="376808">
                    <a:moveTo>
                      <a:pt x="80677" y="0"/>
                    </a:moveTo>
                    <a:lnTo>
                      <a:pt x="426911" y="239649"/>
                    </a:lnTo>
                    <a:lnTo>
                      <a:pt x="400050" y="376809"/>
                    </a:lnTo>
                    <a:lnTo>
                      <a:pt x="0" y="140875"/>
                    </a:lnTo>
                    <a:lnTo>
                      <a:pt x="8067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/>
              <p:cNvSpPr/>
              <p:nvPr/>
            </p:nvSpPr>
            <p:spPr>
              <a:xfrm>
                <a:off x="2130647" y="2663975"/>
                <a:ext cx="2004059" cy="3031909"/>
              </a:xfrm>
              <a:custGeom>
                <a:avLst/>
                <a:gdLst>
                  <a:gd name="connsiteX0" fmla="*/ 2004060 w 2004059"/>
                  <a:gd name="connsiteY0" fmla="*/ 3028386 h 3031909"/>
                  <a:gd name="connsiteX1" fmla="*/ 533972 w 2004059"/>
                  <a:gd name="connsiteY1" fmla="*/ 3030957 h 3031909"/>
                  <a:gd name="connsiteX2" fmla="*/ 0 w 2004059"/>
                  <a:gd name="connsiteY2" fmla="*/ 3031910 h 3031909"/>
                  <a:gd name="connsiteX3" fmla="*/ 182118 w 2004059"/>
                  <a:gd name="connsiteY3" fmla="*/ 2484508 h 3031909"/>
                  <a:gd name="connsiteX4" fmla="*/ 304514 w 2004059"/>
                  <a:gd name="connsiteY4" fmla="*/ 1634687 h 3031909"/>
                  <a:gd name="connsiteX5" fmla="*/ 276701 w 2004059"/>
                  <a:gd name="connsiteY5" fmla="*/ 1123862 h 3031909"/>
                  <a:gd name="connsiteX6" fmla="*/ 276701 w 2004059"/>
                  <a:gd name="connsiteY6" fmla="*/ 168504 h 3031909"/>
                  <a:gd name="connsiteX7" fmla="*/ 1072229 w 2004059"/>
                  <a:gd name="connsiteY7" fmla="*/ 13628 h 3031909"/>
                  <a:gd name="connsiteX8" fmla="*/ 1337596 w 2004059"/>
                  <a:gd name="connsiteY8" fmla="*/ 128023 h 3031909"/>
                  <a:gd name="connsiteX9" fmla="*/ 1419415 w 2004059"/>
                  <a:gd name="connsiteY9" fmla="*/ 281280 h 3031909"/>
                  <a:gd name="connsiteX10" fmla="*/ 1429322 w 2004059"/>
                  <a:gd name="connsiteY10" fmla="*/ 167552 h 3031909"/>
                  <a:gd name="connsiteX11" fmla="*/ 1655350 w 2004059"/>
                  <a:gd name="connsiteY11" fmla="*/ 264992 h 3031909"/>
                  <a:gd name="connsiteX12" fmla="*/ 1843469 w 2004059"/>
                  <a:gd name="connsiteY12" fmla="*/ 961842 h 3031909"/>
                  <a:gd name="connsiteX13" fmla="*/ 1857661 w 2004059"/>
                  <a:gd name="connsiteY13" fmla="*/ 2458790 h 3031909"/>
                  <a:gd name="connsiteX14" fmla="*/ 1860232 w 2004059"/>
                  <a:gd name="connsiteY14" fmla="*/ 2468506 h 3031909"/>
                  <a:gd name="connsiteX15" fmla="*/ 2004060 w 2004059"/>
                  <a:gd name="connsiteY15" fmla="*/ 3028386 h 303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04059" h="3031909">
                    <a:moveTo>
                      <a:pt x="2004060" y="3028386"/>
                    </a:moveTo>
                    <a:lnTo>
                      <a:pt x="533972" y="3030957"/>
                    </a:lnTo>
                    <a:lnTo>
                      <a:pt x="0" y="3031910"/>
                    </a:lnTo>
                    <a:cubicBezTo>
                      <a:pt x="0" y="3031910"/>
                      <a:pt x="97346" y="2796071"/>
                      <a:pt x="182118" y="2484508"/>
                    </a:cubicBezTo>
                    <a:cubicBezTo>
                      <a:pt x="253365" y="2222761"/>
                      <a:pt x="315849" y="1907864"/>
                      <a:pt x="304514" y="1634687"/>
                    </a:cubicBezTo>
                    <a:cubicBezTo>
                      <a:pt x="297942" y="1471429"/>
                      <a:pt x="276511" y="1299788"/>
                      <a:pt x="276701" y="1123862"/>
                    </a:cubicBezTo>
                    <a:cubicBezTo>
                      <a:pt x="276892" y="1012134"/>
                      <a:pt x="183451" y="239656"/>
                      <a:pt x="276701" y="168504"/>
                    </a:cubicBezTo>
                    <a:cubicBezTo>
                      <a:pt x="491585" y="4674"/>
                      <a:pt x="1109377" y="-21424"/>
                      <a:pt x="1072229" y="13628"/>
                    </a:cubicBezTo>
                    <a:lnTo>
                      <a:pt x="1337596" y="128023"/>
                    </a:lnTo>
                    <a:lnTo>
                      <a:pt x="1419415" y="281280"/>
                    </a:lnTo>
                    <a:lnTo>
                      <a:pt x="1429322" y="167552"/>
                    </a:lnTo>
                    <a:lnTo>
                      <a:pt x="1655350" y="264992"/>
                    </a:lnTo>
                    <a:cubicBezTo>
                      <a:pt x="1682401" y="357861"/>
                      <a:pt x="1836134" y="747243"/>
                      <a:pt x="1843469" y="961842"/>
                    </a:cubicBezTo>
                    <a:cubicBezTo>
                      <a:pt x="1851470" y="1194537"/>
                      <a:pt x="1857661" y="2458790"/>
                      <a:pt x="1857661" y="2458790"/>
                    </a:cubicBezTo>
                    <a:lnTo>
                      <a:pt x="1860232" y="2468506"/>
                    </a:lnTo>
                    <a:lnTo>
                      <a:pt x="2004060" y="3028386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/>
              <p:cNvSpPr/>
              <p:nvPr/>
            </p:nvSpPr>
            <p:spPr>
              <a:xfrm>
                <a:off x="1858974" y="3283393"/>
                <a:ext cx="2092757" cy="2596229"/>
              </a:xfrm>
              <a:custGeom>
                <a:avLst/>
                <a:gdLst>
                  <a:gd name="connsiteX0" fmla="*/ 2092663 w 2092757"/>
                  <a:gd name="connsiteY0" fmla="*/ 1839278 h 2596229"/>
                  <a:gd name="connsiteX1" fmla="*/ 2090758 w 2092757"/>
                  <a:gd name="connsiteY1" fmla="*/ 1846136 h 2596229"/>
                  <a:gd name="connsiteX2" fmla="*/ 817837 w 2092757"/>
                  <a:gd name="connsiteY2" fmla="*/ 2227802 h 2596229"/>
                  <a:gd name="connsiteX3" fmla="*/ 764497 w 2092757"/>
                  <a:gd name="connsiteY3" fmla="*/ 2408587 h 2596229"/>
                  <a:gd name="connsiteX4" fmla="*/ 727730 w 2092757"/>
                  <a:gd name="connsiteY4" fmla="*/ 2532984 h 2596229"/>
                  <a:gd name="connsiteX5" fmla="*/ 629432 w 2092757"/>
                  <a:gd name="connsiteY5" fmla="*/ 2596229 h 2596229"/>
                  <a:gd name="connsiteX6" fmla="*/ 275483 w 2092757"/>
                  <a:gd name="connsiteY6" fmla="*/ 2596229 h 2596229"/>
                  <a:gd name="connsiteX7" fmla="*/ 412643 w 2092757"/>
                  <a:gd name="connsiteY7" fmla="*/ 1862138 h 2596229"/>
                  <a:gd name="connsiteX8" fmla="*/ 535039 w 2092757"/>
                  <a:gd name="connsiteY8" fmla="*/ 1012317 h 2596229"/>
                  <a:gd name="connsiteX9" fmla="*/ 507226 w 2092757"/>
                  <a:gd name="connsiteY9" fmla="*/ 501491 h 2596229"/>
                  <a:gd name="connsiteX10" fmla="*/ 992144 w 2092757"/>
                  <a:gd name="connsiteY10" fmla="*/ 0 h 2596229"/>
                  <a:gd name="connsiteX11" fmla="*/ 988715 w 2092757"/>
                  <a:gd name="connsiteY11" fmla="*/ 335566 h 2596229"/>
                  <a:gd name="connsiteX12" fmla="*/ 1815199 w 2092757"/>
                  <a:gd name="connsiteY12" fmla="*/ 1326261 h 2596229"/>
                  <a:gd name="connsiteX13" fmla="*/ 1815199 w 2092757"/>
                  <a:gd name="connsiteY13" fmla="*/ 1326261 h 2596229"/>
                  <a:gd name="connsiteX14" fmla="*/ 1993888 w 2092757"/>
                  <a:gd name="connsiteY14" fmla="*/ 1468946 h 2596229"/>
                  <a:gd name="connsiteX15" fmla="*/ 2088281 w 2092757"/>
                  <a:gd name="connsiteY15" fmla="*/ 1836515 h 2596229"/>
                  <a:gd name="connsiteX16" fmla="*/ 2092758 w 2092757"/>
                  <a:gd name="connsiteY16" fmla="*/ 1839468 h 259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92757" h="2596229">
                    <a:moveTo>
                      <a:pt x="2092663" y="1839278"/>
                    </a:moveTo>
                    <a:lnTo>
                      <a:pt x="2090758" y="1846136"/>
                    </a:lnTo>
                    <a:lnTo>
                      <a:pt x="817837" y="2227802"/>
                    </a:lnTo>
                    <a:lnTo>
                      <a:pt x="764497" y="2408587"/>
                    </a:lnTo>
                    <a:lnTo>
                      <a:pt x="727730" y="2532984"/>
                    </a:lnTo>
                    <a:lnTo>
                      <a:pt x="629432" y="2596229"/>
                    </a:lnTo>
                    <a:lnTo>
                      <a:pt x="275483" y="2596229"/>
                    </a:lnTo>
                    <a:cubicBezTo>
                      <a:pt x="-149713" y="2552986"/>
                      <a:pt x="-66274" y="2084832"/>
                      <a:pt x="412643" y="1862138"/>
                    </a:cubicBezTo>
                    <a:cubicBezTo>
                      <a:pt x="483890" y="1600390"/>
                      <a:pt x="546374" y="1285494"/>
                      <a:pt x="535039" y="1012317"/>
                    </a:cubicBezTo>
                    <a:cubicBezTo>
                      <a:pt x="528467" y="849058"/>
                      <a:pt x="507036" y="677418"/>
                      <a:pt x="507226" y="501491"/>
                    </a:cubicBezTo>
                    <a:lnTo>
                      <a:pt x="992144" y="0"/>
                    </a:lnTo>
                    <a:lnTo>
                      <a:pt x="988715" y="335566"/>
                    </a:lnTo>
                    <a:cubicBezTo>
                      <a:pt x="983667" y="823913"/>
                      <a:pt x="1333901" y="1243679"/>
                      <a:pt x="1815199" y="1326261"/>
                    </a:cubicBezTo>
                    <a:lnTo>
                      <a:pt x="1815199" y="1326261"/>
                    </a:lnTo>
                    <a:cubicBezTo>
                      <a:pt x="1815199" y="1326261"/>
                      <a:pt x="1993888" y="1468946"/>
                      <a:pt x="1993888" y="1468946"/>
                    </a:cubicBezTo>
                    <a:lnTo>
                      <a:pt x="2088281" y="1836515"/>
                    </a:lnTo>
                    <a:cubicBezTo>
                      <a:pt x="2089805" y="1837468"/>
                      <a:pt x="2091234" y="1838420"/>
                      <a:pt x="2092758" y="1839468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/>
              <p:cNvSpPr/>
              <p:nvPr/>
            </p:nvSpPr>
            <p:spPr>
              <a:xfrm>
                <a:off x="2160936" y="4370932"/>
                <a:ext cx="551203" cy="406075"/>
              </a:xfrm>
              <a:custGeom>
                <a:avLst/>
                <a:gdLst>
                  <a:gd name="connsiteX0" fmla="*/ 31147 w 551203"/>
                  <a:gd name="connsiteY0" fmla="*/ 19075 h 406075"/>
                  <a:gd name="connsiteX1" fmla="*/ 505778 w 551203"/>
                  <a:gd name="connsiteY1" fmla="*/ 376262 h 406075"/>
                  <a:gd name="connsiteX2" fmla="*/ 0 w 551203"/>
                  <a:gd name="connsiteY2" fmla="*/ 406075 h 406075"/>
                  <a:gd name="connsiteX3" fmla="*/ 31052 w 551203"/>
                  <a:gd name="connsiteY3" fmla="*/ 19075 h 40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203" h="406075">
                    <a:moveTo>
                      <a:pt x="31147" y="19075"/>
                    </a:moveTo>
                    <a:cubicBezTo>
                      <a:pt x="363474" y="-45219"/>
                      <a:pt x="669322" y="47935"/>
                      <a:pt x="505778" y="376262"/>
                    </a:cubicBezTo>
                    <a:lnTo>
                      <a:pt x="0" y="406075"/>
                    </a:lnTo>
                    <a:lnTo>
                      <a:pt x="31052" y="1907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/>
              <p:cNvSpPr/>
              <p:nvPr/>
            </p:nvSpPr>
            <p:spPr>
              <a:xfrm>
                <a:off x="1471488" y="4466207"/>
                <a:ext cx="646300" cy="910599"/>
              </a:xfrm>
              <a:custGeom>
                <a:avLst/>
                <a:gdLst>
                  <a:gd name="connsiteX0" fmla="*/ 646301 w 646300"/>
                  <a:gd name="connsiteY0" fmla="*/ 874681 h 910599"/>
                  <a:gd name="connsiteX1" fmla="*/ 428178 w 646300"/>
                  <a:gd name="connsiteY1" fmla="*/ 0 h 910599"/>
                  <a:gd name="connsiteX2" fmla="*/ 646301 w 646300"/>
                  <a:gd name="connsiteY2" fmla="*/ 874681 h 91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300" h="910599">
                    <a:moveTo>
                      <a:pt x="646301" y="874681"/>
                    </a:moveTo>
                    <a:cubicBezTo>
                      <a:pt x="-251145" y="1106710"/>
                      <a:pt x="-106079" y="144209"/>
                      <a:pt x="428178" y="0"/>
                    </a:cubicBezTo>
                    <a:lnTo>
                      <a:pt x="646301" y="874681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/>
              <p:cNvSpPr/>
              <p:nvPr/>
            </p:nvSpPr>
            <p:spPr>
              <a:xfrm>
                <a:off x="1524784" y="2779212"/>
                <a:ext cx="1400956" cy="2318597"/>
              </a:xfrm>
              <a:custGeom>
                <a:avLst/>
                <a:gdLst>
                  <a:gd name="connsiteX0" fmla="*/ 633295 w 1400956"/>
                  <a:gd name="connsiteY0" fmla="*/ 2318598 h 2318597"/>
                  <a:gd name="connsiteX1" fmla="*/ 17408 w 1400956"/>
                  <a:gd name="connsiteY1" fmla="*/ 2253447 h 2318597"/>
                  <a:gd name="connsiteX2" fmla="*/ 730450 w 1400956"/>
                  <a:gd name="connsiteY2" fmla="*/ 148327 h 2318597"/>
                  <a:gd name="connsiteX3" fmla="*/ 1229274 w 1400956"/>
                  <a:gd name="connsiteY3" fmla="*/ 58887 h 2318597"/>
                  <a:gd name="connsiteX4" fmla="*/ 1229274 w 1400956"/>
                  <a:gd name="connsiteY4" fmla="*/ 58887 h 2318597"/>
                  <a:gd name="connsiteX5" fmla="*/ 1383960 w 1400956"/>
                  <a:gd name="connsiteY5" fmla="*/ 483892 h 2318597"/>
                  <a:gd name="connsiteX6" fmla="*/ 633295 w 1400956"/>
                  <a:gd name="connsiteY6" fmla="*/ 2318503 h 231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0956" h="2318597">
                    <a:moveTo>
                      <a:pt x="633295" y="2318598"/>
                    </a:moveTo>
                    <a:lnTo>
                      <a:pt x="17408" y="2253447"/>
                    </a:lnTo>
                    <a:cubicBezTo>
                      <a:pt x="-78128" y="1496305"/>
                      <a:pt x="227911" y="814410"/>
                      <a:pt x="730450" y="148327"/>
                    </a:cubicBezTo>
                    <a:cubicBezTo>
                      <a:pt x="847798" y="-7217"/>
                      <a:pt x="1065158" y="-46174"/>
                      <a:pt x="1229274" y="58887"/>
                    </a:cubicBezTo>
                    <a:lnTo>
                      <a:pt x="1229274" y="58887"/>
                    </a:lnTo>
                    <a:cubicBezTo>
                      <a:pt x="1370720" y="149470"/>
                      <a:pt x="1434062" y="323587"/>
                      <a:pt x="1383960" y="483892"/>
                    </a:cubicBezTo>
                    <a:lnTo>
                      <a:pt x="633295" y="2318503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/>
              <p:cNvSpPr/>
              <p:nvPr/>
            </p:nvSpPr>
            <p:spPr>
              <a:xfrm>
                <a:off x="3587019" y="3403850"/>
                <a:ext cx="1009935" cy="1463264"/>
              </a:xfrm>
              <a:custGeom>
                <a:avLst/>
                <a:gdLst>
                  <a:gd name="connsiteX0" fmla="*/ 981837 w 1009935"/>
                  <a:gd name="connsiteY0" fmla="*/ 16893 h 1463264"/>
                  <a:gd name="connsiteX1" fmla="*/ 1009936 w 1009935"/>
                  <a:gd name="connsiteY1" fmla="*/ 647543 h 1463264"/>
                  <a:gd name="connsiteX2" fmla="*/ 0 w 1009935"/>
                  <a:gd name="connsiteY2" fmla="*/ 1463264 h 1463264"/>
                  <a:gd name="connsiteX3" fmla="*/ 87154 w 1009935"/>
                  <a:gd name="connsiteY3" fmla="*/ 776798 h 1463264"/>
                  <a:gd name="connsiteX4" fmla="*/ 952595 w 1009935"/>
                  <a:gd name="connsiteY4" fmla="*/ 4511 h 1463264"/>
                  <a:gd name="connsiteX5" fmla="*/ 981932 w 1009935"/>
                  <a:gd name="connsiteY5" fmla="*/ 16893 h 1463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9935" h="1463264">
                    <a:moveTo>
                      <a:pt x="981837" y="16893"/>
                    </a:moveTo>
                    <a:lnTo>
                      <a:pt x="1009936" y="647543"/>
                    </a:lnTo>
                    <a:lnTo>
                      <a:pt x="0" y="1463264"/>
                    </a:lnTo>
                    <a:lnTo>
                      <a:pt x="87154" y="776798"/>
                    </a:lnTo>
                    <a:lnTo>
                      <a:pt x="952595" y="4511"/>
                    </a:lnTo>
                    <a:cubicBezTo>
                      <a:pt x="963644" y="-5396"/>
                      <a:pt x="981265" y="2034"/>
                      <a:pt x="981932" y="1689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/>
              <p:cNvSpPr/>
              <p:nvPr/>
            </p:nvSpPr>
            <p:spPr>
              <a:xfrm>
                <a:off x="3452908" y="3360831"/>
                <a:ext cx="1116234" cy="1465516"/>
              </a:xfrm>
              <a:custGeom>
                <a:avLst/>
                <a:gdLst>
                  <a:gd name="connsiteX0" fmla="*/ 82391 w 1116234"/>
                  <a:gd name="connsiteY0" fmla="*/ 753047 h 1465516"/>
                  <a:gd name="connsiteX1" fmla="*/ 926306 w 1116234"/>
                  <a:gd name="connsiteY1" fmla="*/ 0 h 1465516"/>
                  <a:gd name="connsiteX2" fmla="*/ 990219 w 1116234"/>
                  <a:gd name="connsiteY2" fmla="*/ 25146 h 1465516"/>
                  <a:gd name="connsiteX3" fmla="*/ 987076 w 1116234"/>
                  <a:gd name="connsiteY3" fmla="*/ 56579 h 1465516"/>
                  <a:gd name="connsiteX4" fmla="*/ 1021175 w 1116234"/>
                  <a:gd name="connsiteY4" fmla="*/ 37338 h 1465516"/>
                  <a:gd name="connsiteX5" fmla="*/ 1088136 w 1116234"/>
                  <a:gd name="connsiteY5" fmla="*/ 63627 h 1465516"/>
                  <a:gd name="connsiteX6" fmla="*/ 1116235 w 1116234"/>
                  <a:gd name="connsiteY6" fmla="*/ 694563 h 1465516"/>
                  <a:gd name="connsiteX7" fmla="*/ 161830 w 1116234"/>
                  <a:gd name="connsiteY7" fmla="*/ 1465516 h 1465516"/>
                  <a:gd name="connsiteX8" fmla="*/ 0 w 1116234"/>
                  <a:gd name="connsiteY8" fmla="*/ 1401794 h 1465516"/>
                  <a:gd name="connsiteX9" fmla="*/ 82391 w 1116234"/>
                  <a:gd name="connsiteY9" fmla="*/ 753047 h 14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6234" h="1465516">
                    <a:moveTo>
                      <a:pt x="82391" y="753047"/>
                    </a:moveTo>
                    <a:lnTo>
                      <a:pt x="926306" y="0"/>
                    </a:lnTo>
                    <a:lnTo>
                      <a:pt x="990219" y="25146"/>
                    </a:lnTo>
                    <a:lnTo>
                      <a:pt x="987076" y="56579"/>
                    </a:lnTo>
                    <a:lnTo>
                      <a:pt x="1021175" y="37338"/>
                    </a:lnTo>
                    <a:lnTo>
                      <a:pt x="1088136" y="63627"/>
                    </a:lnTo>
                    <a:lnTo>
                      <a:pt x="1116235" y="694563"/>
                    </a:lnTo>
                    <a:lnTo>
                      <a:pt x="161830" y="1465516"/>
                    </a:lnTo>
                    <a:lnTo>
                      <a:pt x="0" y="1401794"/>
                    </a:lnTo>
                    <a:lnTo>
                      <a:pt x="82391" y="753047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/>
              <p:cNvSpPr/>
              <p:nvPr/>
            </p:nvSpPr>
            <p:spPr>
              <a:xfrm>
                <a:off x="4431708" y="3398264"/>
                <a:ext cx="42374" cy="494823"/>
              </a:xfrm>
              <a:custGeom>
                <a:avLst/>
                <a:gdLst>
                  <a:gd name="connsiteX0" fmla="*/ 8276 w 42374"/>
                  <a:gd name="connsiteY0" fmla="*/ 19145 h 494823"/>
                  <a:gd name="connsiteX1" fmla="*/ 42375 w 42374"/>
                  <a:gd name="connsiteY1" fmla="*/ 494824 h 494823"/>
                  <a:gd name="connsiteX2" fmla="*/ 42375 w 42374"/>
                  <a:gd name="connsiteY2" fmla="*/ 0 h 494823"/>
                  <a:gd name="connsiteX3" fmla="*/ 8276 w 42374"/>
                  <a:gd name="connsiteY3" fmla="*/ 19240 h 494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374" h="494823">
                    <a:moveTo>
                      <a:pt x="8276" y="19145"/>
                    </a:moveTo>
                    <a:cubicBezTo>
                      <a:pt x="8276" y="19145"/>
                      <a:pt x="-25157" y="219932"/>
                      <a:pt x="42375" y="494824"/>
                    </a:cubicBezTo>
                    <a:lnTo>
                      <a:pt x="42375" y="0"/>
                    </a:lnTo>
                    <a:cubicBezTo>
                      <a:pt x="42375" y="0"/>
                      <a:pt x="8276" y="19240"/>
                      <a:pt x="8276" y="19240"/>
                    </a:cubicBezTo>
                    <a:close/>
                  </a:path>
                </a:pathLst>
              </a:custGeom>
              <a:solidFill>
                <a:srgbClr val="DFE9E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/>
              <p:cNvSpPr/>
              <p:nvPr/>
            </p:nvSpPr>
            <p:spPr>
              <a:xfrm>
                <a:off x="3369087" y="3362831"/>
                <a:ext cx="1200054" cy="1521999"/>
              </a:xfrm>
              <a:custGeom>
                <a:avLst/>
                <a:gdLst>
                  <a:gd name="connsiteX0" fmla="*/ 1007840 w 1200054"/>
                  <a:gd name="connsiteY0" fmla="*/ 0 h 1521999"/>
                  <a:gd name="connsiteX1" fmla="*/ 1061466 w 1200054"/>
                  <a:gd name="connsiteY1" fmla="*/ 640271 h 1521999"/>
                  <a:gd name="connsiteX2" fmla="*/ 1200055 w 1200054"/>
                  <a:gd name="connsiteY2" fmla="*/ 692563 h 1521999"/>
                  <a:gd name="connsiteX3" fmla="*/ 0 w 1200054"/>
                  <a:gd name="connsiteY3" fmla="*/ 1522000 h 1521999"/>
                  <a:gd name="connsiteX4" fmla="*/ 114776 w 1200054"/>
                  <a:gd name="connsiteY4" fmla="*/ 796957 h 1521999"/>
                  <a:gd name="connsiteX5" fmla="*/ 1007840 w 1200054"/>
                  <a:gd name="connsiteY5" fmla="*/ 0 h 152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054" h="1521999">
                    <a:moveTo>
                      <a:pt x="1007840" y="0"/>
                    </a:moveTo>
                    <a:cubicBezTo>
                      <a:pt x="1007840" y="0"/>
                      <a:pt x="969169" y="409004"/>
                      <a:pt x="1061466" y="640271"/>
                    </a:cubicBezTo>
                    <a:lnTo>
                      <a:pt x="1200055" y="692563"/>
                    </a:lnTo>
                    <a:lnTo>
                      <a:pt x="0" y="1522000"/>
                    </a:lnTo>
                    <a:lnTo>
                      <a:pt x="114776" y="796957"/>
                    </a:lnTo>
                    <a:lnTo>
                      <a:pt x="1007840" y="0"/>
                    </a:lnTo>
                    <a:close/>
                  </a:path>
                </a:pathLst>
              </a:custGeom>
              <a:solidFill>
                <a:srgbClr val="DFE9E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6"/>
              <p:cNvSpPr/>
              <p:nvPr/>
            </p:nvSpPr>
            <p:spPr>
              <a:xfrm>
                <a:off x="3331559" y="3619911"/>
                <a:ext cx="1047273" cy="503967"/>
              </a:xfrm>
              <a:custGeom>
                <a:avLst/>
                <a:gdLst>
                  <a:gd name="connsiteX0" fmla="*/ 1047274 w 1047273"/>
                  <a:gd name="connsiteY0" fmla="*/ 361855 h 503967"/>
                  <a:gd name="connsiteX1" fmla="*/ 154400 w 1047273"/>
                  <a:gd name="connsiteY1" fmla="*/ 0 h 503967"/>
                  <a:gd name="connsiteX2" fmla="*/ 0 w 1047273"/>
                  <a:gd name="connsiteY2" fmla="*/ 216694 h 503967"/>
                  <a:gd name="connsiteX3" fmla="*/ 941737 w 1047273"/>
                  <a:gd name="connsiteY3" fmla="*/ 503968 h 503967"/>
                  <a:gd name="connsiteX4" fmla="*/ 1047274 w 1047273"/>
                  <a:gd name="connsiteY4" fmla="*/ 361855 h 50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7273" h="503967">
                    <a:moveTo>
                      <a:pt x="1047274" y="361855"/>
                    </a:moveTo>
                    <a:lnTo>
                      <a:pt x="154400" y="0"/>
                    </a:lnTo>
                    <a:lnTo>
                      <a:pt x="0" y="216694"/>
                    </a:lnTo>
                    <a:lnTo>
                      <a:pt x="941737" y="503968"/>
                    </a:lnTo>
                    <a:lnTo>
                      <a:pt x="1047274" y="361855"/>
                    </a:lnTo>
                    <a:close/>
                  </a:path>
                </a:pathLst>
              </a:custGeom>
              <a:solidFill>
                <a:srgbClr val="DFE9E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/>
              <p:cNvSpPr/>
              <p:nvPr/>
            </p:nvSpPr>
            <p:spPr>
              <a:xfrm>
                <a:off x="2509170" y="3669401"/>
                <a:ext cx="1987200" cy="1198189"/>
              </a:xfrm>
              <a:custGeom>
                <a:avLst/>
                <a:gdLst>
                  <a:gd name="connsiteX0" fmla="*/ 1987201 w 1987200"/>
                  <a:gd name="connsiteY0" fmla="*/ 401233 h 1198189"/>
                  <a:gd name="connsiteX1" fmla="*/ 867251 w 1987200"/>
                  <a:gd name="connsiteY1" fmla="*/ 3183 h 1198189"/>
                  <a:gd name="connsiteX2" fmla="*/ 807434 w 1987200"/>
                  <a:gd name="connsiteY2" fmla="*/ 18518 h 1198189"/>
                  <a:gd name="connsiteX3" fmla="*/ 0 w 1987200"/>
                  <a:gd name="connsiteY3" fmla="*/ 922250 h 1198189"/>
                  <a:gd name="connsiteX4" fmla="*/ 16002 w 1987200"/>
                  <a:gd name="connsiteY4" fmla="*/ 970256 h 1198189"/>
                  <a:gd name="connsiteX5" fmla="*/ 1094042 w 1987200"/>
                  <a:gd name="connsiteY5" fmla="*/ 1198190 h 1198189"/>
                  <a:gd name="connsiteX6" fmla="*/ 1987106 w 1987200"/>
                  <a:gd name="connsiteY6" fmla="*/ 401233 h 119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7200" h="1198189">
                    <a:moveTo>
                      <a:pt x="1987201" y="401233"/>
                    </a:moveTo>
                    <a:lnTo>
                      <a:pt x="867251" y="3183"/>
                    </a:lnTo>
                    <a:cubicBezTo>
                      <a:pt x="846106" y="-4342"/>
                      <a:pt x="822388" y="1754"/>
                      <a:pt x="807434" y="18518"/>
                    </a:cubicBezTo>
                    <a:lnTo>
                      <a:pt x="0" y="922250"/>
                    </a:lnTo>
                    <a:lnTo>
                      <a:pt x="16002" y="970256"/>
                    </a:lnTo>
                    <a:lnTo>
                      <a:pt x="1094042" y="1198190"/>
                    </a:lnTo>
                    <a:lnTo>
                      <a:pt x="1987106" y="401233"/>
                    </a:lnTo>
                    <a:close/>
                  </a:path>
                </a:pathLst>
              </a:custGeom>
              <a:solidFill>
                <a:schemeClr val="accent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/>
              <p:cNvSpPr/>
              <p:nvPr/>
            </p:nvSpPr>
            <p:spPr>
              <a:xfrm>
                <a:off x="2525173" y="3717407"/>
                <a:ext cx="1853850" cy="1149707"/>
              </a:xfrm>
              <a:custGeom>
                <a:avLst/>
                <a:gdLst>
                  <a:gd name="connsiteX0" fmla="*/ 1853851 w 1853850"/>
                  <a:gd name="connsiteY0" fmla="*/ 352751 h 1149707"/>
                  <a:gd name="connsiteX1" fmla="*/ 867251 w 1853850"/>
                  <a:gd name="connsiteY1" fmla="*/ 3183 h 1149707"/>
                  <a:gd name="connsiteX2" fmla="*/ 807434 w 1853850"/>
                  <a:gd name="connsiteY2" fmla="*/ 18518 h 1149707"/>
                  <a:gd name="connsiteX3" fmla="*/ 0 w 1853850"/>
                  <a:gd name="connsiteY3" fmla="*/ 922250 h 1149707"/>
                  <a:gd name="connsiteX4" fmla="*/ 960692 w 1853850"/>
                  <a:gd name="connsiteY4" fmla="*/ 1149707 h 1149707"/>
                  <a:gd name="connsiteX5" fmla="*/ 1853756 w 1853850"/>
                  <a:gd name="connsiteY5" fmla="*/ 352751 h 114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850" h="1149707">
                    <a:moveTo>
                      <a:pt x="1853851" y="352751"/>
                    </a:moveTo>
                    <a:lnTo>
                      <a:pt x="867251" y="3183"/>
                    </a:lnTo>
                    <a:cubicBezTo>
                      <a:pt x="846106" y="-4342"/>
                      <a:pt x="822389" y="1754"/>
                      <a:pt x="807434" y="18518"/>
                    </a:cubicBezTo>
                    <a:lnTo>
                      <a:pt x="0" y="922250"/>
                    </a:lnTo>
                    <a:lnTo>
                      <a:pt x="960692" y="1149707"/>
                    </a:lnTo>
                    <a:lnTo>
                      <a:pt x="1853756" y="35275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9"/>
              <p:cNvSpPr/>
              <p:nvPr/>
            </p:nvSpPr>
            <p:spPr>
              <a:xfrm>
                <a:off x="3485959" y="4051393"/>
                <a:ext cx="1110995" cy="815720"/>
              </a:xfrm>
              <a:custGeom>
                <a:avLst/>
                <a:gdLst>
                  <a:gd name="connsiteX0" fmla="*/ 893064 w 1110995"/>
                  <a:gd name="connsiteY0" fmla="*/ 18764 h 815720"/>
                  <a:gd name="connsiteX1" fmla="*/ 1110996 w 1110995"/>
                  <a:gd name="connsiteY1" fmla="*/ 0 h 815720"/>
                  <a:gd name="connsiteX2" fmla="*/ 100965 w 1110995"/>
                  <a:gd name="connsiteY2" fmla="*/ 815721 h 815720"/>
                  <a:gd name="connsiteX3" fmla="*/ 0 w 1110995"/>
                  <a:gd name="connsiteY3" fmla="*/ 815721 h 815720"/>
                  <a:gd name="connsiteX4" fmla="*/ 893064 w 1110995"/>
                  <a:gd name="connsiteY4" fmla="*/ 18764 h 81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0995" h="815720">
                    <a:moveTo>
                      <a:pt x="893064" y="18764"/>
                    </a:moveTo>
                    <a:lnTo>
                      <a:pt x="1110996" y="0"/>
                    </a:lnTo>
                    <a:lnTo>
                      <a:pt x="100965" y="815721"/>
                    </a:lnTo>
                    <a:lnTo>
                      <a:pt x="0" y="815721"/>
                    </a:lnTo>
                    <a:lnTo>
                      <a:pt x="893064" y="18764"/>
                    </a:lnTo>
                    <a:close/>
                  </a:path>
                </a:pathLst>
              </a:custGeom>
              <a:solidFill>
                <a:schemeClr val="accent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21" name="任意多边形: 形状 220"/>
              <p:cNvSpPr/>
              <p:nvPr/>
            </p:nvSpPr>
            <p:spPr>
              <a:xfrm>
                <a:off x="3787330" y="3321493"/>
                <a:ext cx="623982" cy="672941"/>
              </a:xfrm>
              <a:custGeom>
                <a:avLst/>
                <a:gdLst>
                  <a:gd name="connsiteX0" fmla="*/ 623983 w 623982"/>
                  <a:gd name="connsiteY0" fmla="*/ 672941 h 672941"/>
                  <a:gd name="connsiteX1" fmla="*/ 508635 w 623982"/>
                  <a:gd name="connsiteY1" fmla="*/ 0 h 672941"/>
                  <a:gd name="connsiteX2" fmla="*/ 0 w 623982"/>
                  <a:gd name="connsiteY2" fmla="*/ 420529 h 672941"/>
                  <a:gd name="connsiteX3" fmla="*/ 623983 w 623982"/>
                  <a:gd name="connsiteY3" fmla="*/ 672846 h 67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3982" h="672941">
                    <a:moveTo>
                      <a:pt x="623983" y="672941"/>
                    </a:moveTo>
                    <a:cubicBezTo>
                      <a:pt x="623983" y="672941"/>
                      <a:pt x="413766" y="420529"/>
                      <a:pt x="508635" y="0"/>
                    </a:cubicBezTo>
                    <a:lnTo>
                      <a:pt x="0" y="420529"/>
                    </a:lnTo>
                    <a:lnTo>
                      <a:pt x="623983" y="67284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1"/>
              <p:cNvSpPr/>
              <p:nvPr/>
            </p:nvSpPr>
            <p:spPr>
              <a:xfrm>
                <a:off x="3398710" y="4534692"/>
                <a:ext cx="886586" cy="480345"/>
              </a:xfrm>
              <a:custGeom>
                <a:avLst/>
                <a:gdLst>
                  <a:gd name="connsiteX0" fmla="*/ 255937 w 886586"/>
                  <a:gd name="connsiteY0" fmla="*/ 480346 h 480345"/>
                  <a:gd name="connsiteX1" fmla="*/ 886587 w 886586"/>
                  <a:gd name="connsiteY1" fmla="*/ 49911 h 480345"/>
                  <a:gd name="connsiteX2" fmla="*/ 275654 w 886586"/>
                  <a:gd name="connsiteY2" fmla="*/ 115824 h 480345"/>
                  <a:gd name="connsiteX3" fmla="*/ 185738 w 886586"/>
                  <a:gd name="connsiteY3" fmla="*/ 0 h 480345"/>
                  <a:gd name="connsiteX4" fmla="*/ 0 w 886586"/>
                  <a:gd name="connsiteY4" fmla="*/ 46387 h 480345"/>
                  <a:gd name="connsiteX5" fmla="*/ 61817 w 886586"/>
                  <a:gd name="connsiteY5" fmla="*/ 189738 h 480345"/>
                  <a:gd name="connsiteX6" fmla="*/ 17907 w 886586"/>
                  <a:gd name="connsiteY6" fmla="*/ 331661 h 480345"/>
                  <a:gd name="connsiteX7" fmla="*/ 255937 w 886586"/>
                  <a:gd name="connsiteY7" fmla="*/ 480346 h 48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586" h="480345">
                    <a:moveTo>
                      <a:pt x="255937" y="480346"/>
                    </a:moveTo>
                    <a:lnTo>
                      <a:pt x="886587" y="49911"/>
                    </a:lnTo>
                    <a:lnTo>
                      <a:pt x="275654" y="115824"/>
                    </a:lnTo>
                    <a:lnTo>
                      <a:pt x="185738" y="0"/>
                    </a:lnTo>
                    <a:lnTo>
                      <a:pt x="0" y="46387"/>
                    </a:lnTo>
                    <a:lnTo>
                      <a:pt x="61817" y="189738"/>
                    </a:lnTo>
                    <a:lnTo>
                      <a:pt x="17907" y="331661"/>
                    </a:lnTo>
                    <a:lnTo>
                      <a:pt x="255937" y="480346"/>
                    </a:ln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2"/>
              <p:cNvSpPr/>
              <p:nvPr/>
            </p:nvSpPr>
            <p:spPr>
              <a:xfrm>
                <a:off x="3391300" y="4475374"/>
                <a:ext cx="214537" cy="177183"/>
              </a:xfrm>
              <a:custGeom>
                <a:avLst/>
                <a:gdLst>
                  <a:gd name="connsiteX0" fmla="*/ 142284 w 214537"/>
                  <a:gd name="connsiteY0" fmla="*/ 173904 h 177183"/>
                  <a:gd name="connsiteX1" fmla="*/ 34176 w 214537"/>
                  <a:gd name="connsiteY1" fmla="*/ 134280 h 177183"/>
                  <a:gd name="connsiteX2" fmla="*/ 9220 w 214537"/>
                  <a:gd name="connsiteY2" fmla="*/ 55889 h 177183"/>
                  <a:gd name="connsiteX3" fmla="*/ 15221 w 214537"/>
                  <a:gd name="connsiteY3" fmla="*/ 47221 h 177183"/>
                  <a:gd name="connsiteX4" fmla="*/ 175431 w 214537"/>
                  <a:gd name="connsiteY4" fmla="*/ 25504 h 177183"/>
                  <a:gd name="connsiteX5" fmla="*/ 175431 w 214537"/>
                  <a:gd name="connsiteY5" fmla="*/ 25504 h 177183"/>
                  <a:gd name="connsiteX6" fmla="*/ 210293 w 214537"/>
                  <a:gd name="connsiteY6" fmla="*/ 139423 h 177183"/>
                  <a:gd name="connsiteX7" fmla="*/ 210293 w 214537"/>
                  <a:gd name="connsiteY7" fmla="*/ 139423 h 177183"/>
                  <a:gd name="connsiteX8" fmla="*/ 142380 w 214537"/>
                  <a:gd name="connsiteY8" fmla="*/ 173999 h 17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537" h="177183">
                    <a:moveTo>
                      <a:pt x="142284" y="173904"/>
                    </a:moveTo>
                    <a:lnTo>
                      <a:pt x="34176" y="134280"/>
                    </a:lnTo>
                    <a:cubicBezTo>
                      <a:pt x="2267" y="122564"/>
                      <a:pt x="-10116" y="83892"/>
                      <a:pt x="9220" y="55889"/>
                    </a:cubicBezTo>
                    <a:lnTo>
                      <a:pt x="15221" y="47221"/>
                    </a:lnTo>
                    <a:cubicBezTo>
                      <a:pt x="51797" y="-5738"/>
                      <a:pt x="125996" y="-15834"/>
                      <a:pt x="175431" y="25504"/>
                    </a:cubicBezTo>
                    <a:lnTo>
                      <a:pt x="175431" y="25504"/>
                    </a:lnTo>
                    <a:cubicBezTo>
                      <a:pt x="208578" y="53222"/>
                      <a:pt x="222199" y="97894"/>
                      <a:pt x="210293" y="139423"/>
                    </a:cubicBezTo>
                    <a:lnTo>
                      <a:pt x="210293" y="139423"/>
                    </a:lnTo>
                    <a:cubicBezTo>
                      <a:pt x="202006" y="168474"/>
                      <a:pt x="170764" y="184381"/>
                      <a:pt x="142380" y="173999"/>
                    </a:cubicBez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/>
              <p:cNvSpPr/>
              <p:nvPr/>
            </p:nvSpPr>
            <p:spPr>
              <a:xfrm>
                <a:off x="3789521" y="4358078"/>
                <a:ext cx="645799" cy="310820"/>
              </a:xfrm>
              <a:custGeom>
                <a:avLst/>
                <a:gdLst>
                  <a:gd name="connsiteX0" fmla="*/ 0 w 645799"/>
                  <a:gd name="connsiteY0" fmla="*/ 310726 h 310820"/>
                  <a:gd name="connsiteX1" fmla="*/ 495681 w 645799"/>
                  <a:gd name="connsiteY1" fmla="*/ 226715 h 310820"/>
                  <a:gd name="connsiteX2" fmla="*/ 501587 w 645799"/>
                  <a:gd name="connsiteY2" fmla="*/ 212142 h 310820"/>
                  <a:gd name="connsiteX3" fmla="*/ 630555 w 645799"/>
                  <a:gd name="connsiteY3" fmla="*/ 91270 h 310820"/>
                  <a:gd name="connsiteX4" fmla="*/ 645795 w 645799"/>
                  <a:gd name="connsiteY4" fmla="*/ 69743 h 310820"/>
                  <a:gd name="connsiteX5" fmla="*/ 645223 w 645799"/>
                  <a:gd name="connsiteY5" fmla="*/ 65266 h 310820"/>
                  <a:gd name="connsiteX6" fmla="*/ 562165 w 645799"/>
                  <a:gd name="connsiteY6" fmla="*/ 20 h 310820"/>
                  <a:gd name="connsiteX7" fmla="*/ 542544 w 645799"/>
                  <a:gd name="connsiteY7" fmla="*/ 2973 h 310820"/>
                  <a:gd name="connsiteX8" fmla="*/ 513112 w 645799"/>
                  <a:gd name="connsiteY8" fmla="*/ 13165 h 310820"/>
                  <a:gd name="connsiteX9" fmla="*/ 510159 w 645799"/>
                  <a:gd name="connsiteY9" fmla="*/ 14213 h 310820"/>
                  <a:gd name="connsiteX10" fmla="*/ 406432 w 645799"/>
                  <a:gd name="connsiteY10" fmla="*/ 124798 h 310820"/>
                  <a:gd name="connsiteX11" fmla="*/ 12954 w 645799"/>
                  <a:gd name="connsiteY11" fmla="*/ 305011 h 310820"/>
                  <a:gd name="connsiteX12" fmla="*/ 95 w 645799"/>
                  <a:gd name="connsiteY12" fmla="*/ 310821 h 310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5799" h="310820">
                    <a:moveTo>
                      <a:pt x="0" y="310726"/>
                    </a:moveTo>
                    <a:lnTo>
                      <a:pt x="495681" y="226715"/>
                    </a:lnTo>
                    <a:lnTo>
                      <a:pt x="501587" y="212142"/>
                    </a:lnTo>
                    <a:cubicBezTo>
                      <a:pt x="524732" y="154706"/>
                      <a:pt x="571881" y="110510"/>
                      <a:pt x="630555" y="91270"/>
                    </a:cubicBezTo>
                    <a:cubicBezTo>
                      <a:pt x="639985" y="88031"/>
                      <a:pt x="645986" y="79173"/>
                      <a:pt x="645795" y="69743"/>
                    </a:cubicBezTo>
                    <a:cubicBezTo>
                      <a:pt x="645795" y="68219"/>
                      <a:pt x="645509" y="66790"/>
                      <a:pt x="645223" y="65266"/>
                    </a:cubicBezTo>
                    <a:cubicBezTo>
                      <a:pt x="636365" y="25833"/>
                      <a:pt x="601123" y="-837"/>
                      <a:pt x="562165" y="20"/>
                    </a:cubicBezTo>
                    <a:cubicBezTo>
                      <a:pt x="555688" y="211"/>
                      <a:pt x="549212" y="1354"/>
                      <a:pt x="542544" y="2973"/>
                    </a:cubicBezTo>
                    <a:lnTo>
                      <a:pt x="513112" y="13165"/>
                    </a:lnTo>
                    <a:lnTo>
                      <a:pt x="510159" y="14213"/>
                    </a:lnTo>
                    <a:cubicBezTo>
                      <a:pt x="459391" y="31834"/>
                      <a:pt x="420719" y="73077"/>
                      <a:pt x="406432" y="124798"/>
                    </a:cubicBezTo>
                    <a:lnTo>
                      <a:pt x="12954" y="305011"/>
                    </a:lnTo>
                    <a:lnTo>
                      <a:pt x="95" y="310821"/>
                    </a:ln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: 形状 224"/>
              <p:cNvSpPr/>
              <p:nvPr/>
            </p:nvSpPr>
            <p:spPr>
              <a:xfrm>
                <a:off x="3973639" y="4371052"/>
                <a:ext cx="386147" cy="318516"/>
              </a:xfrm>
              <a:custGeom>
                <a:avLst/>
                <a:gdLst>
                  <a:gd name="connsiteX0" fmla="*/ 0 w 386147"/>
                  <a:gd name="connsiteY0" fmla="*/ 318516 h 318516"/>
                  <a:gd name="connsiteX1" fmla="*/ 226028 w 386147"/>
                  <a:gd name="connsiteY1" fmla="*/ 240506 h 318516"/>
                  <a:gd name="connsiteX2" fmla="*/ 370904 w 386147"/>
                  <a:gd name="connsiteY2" fmla="*/ 87344 h 318516"/>
                  <a:gd name="connsiteX3" fmla="*/ 386144 w 386147"/>
                  <a:gd name="connsiteY3" fmla="*/ 65818 h 318516"/>
                  <a:gd name="connsiteX4" fmla="*/ 385572 w 386147"/>
                  <a:gd name="connsiteY4" fmla="*/ 61341 h 318516"/>
                  <a:gd name="connsiteX5" fmla="*/ 329089 w 386147"/>
                  <a:gd name="connsiteY5" fmla="*/ 0 h 318516"/>
                  <a:gd name="connsiteX6" fmla="*/ 326136 w 386147"/>
                  <a:gd name="connsiteY6" fmla="*/ 1048 h 318516"/>
                  <a:gd name="connsiteX7" fmla="*/ 222409 w 386147"/>
                  <a:gd name="connsiteY7" fmla="*/ 111633 h 318516"/>
                  <a:gd name="connsiteX8" fmla="*/ 179642 w 386147"/>
                  <a:gd name="connsiteY8" fmla="*/ 216503 h 318516"/>
                  <a:gd name="connsiteX9" fmla="*/ 191 w 386147"/>
                  <a:gd name="connsiteY9" fmla="*/ 318516 h 31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6147" h="318516">
                    <a:moveTo>
                      <a:pt x="0" y="318516"/>
                    </a:moveTo>
                    <a:lnTo>
                      <a:pt x="226028" y="240506"/>
                    </a:lnTo>
                    <a:cubicBezTo>
                      <a:pt x="294322" y="149923"/>
                      <a:pt x="312134" y="106585"/>
                      <a:pt x="370904" y="87344"/>
                    </a:cubicBezTo>
                    <a:cubicBezTo>
                      <a:pt x="380333" y="84106"/>
                      <a:pt x="386334" y="75247"/>
                      <a:pt x="386144" y="65818"/>
                    </a:cubicBezTo>
                    <a:cubicBezTo>
                      <a:pt x="386144" y="64294"/>
                      <a:pt x="385858" y="62865"/>
                      <a:pt x="385572" y="61341"/>
                    </a:cubicBezTo>
                    <a:cubicBezTo>
                      <a:pt x="378905" y="31052"/>
                      <a:pt x="356426" y="8382"/>
                      <a:pt x="329089" y="0"/>
                    </a:cubicBezTo>
                    <a:lnTo>
                      <a:pt x="326136" y="1048"/>
                    </a:lnTo>
                    <a:cubicBezTo>
                      <a:pt x="275368" y="18669"/>
                      <a:pt x="236696" y="59912"/>
                      <a:pt x="222409" y="111633"/>
                    </a:cubicBezTo>
                    <a:lnTo>
                      <a:pt x="179642" y="216503"/>
                    </a:lnTo>
                    <a:lnTo>
                      <a:pt x="191" y="318516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/>
              <p:cNvSpPr/>
              <p:nvPr/>
            </p:nvSpPr>
            <p:spPr>
              <a:xfrm>
                <a:off x="3657219" y="4361021"/>
                <a:ext cx="645886" cy="310735"/>
              </a:xfrm>
              <a:custGeom>
                <a:avLst/>
                <a:gdLst>
                  <a:gd name="connsiteX0" fmla="*/ 495871 w 645886"/>
                  <a:gd name="connsiteY0" fmla="*/ 226630 h 310735"/>
                  <a:gd name="connsiteX1" fmla="*/ 630650 w 645886"/>
                  <a:gd name="connsiteY1" fmla="*/ 91184 h 310735"/>
                  <a:gd name="connsiteX2" fmla="*/ 630650 w 645886"/>
                  <a:gd name="connsiteY2" fmla="*/ 91184 h 310735"/>
                  <a:gd name="connsiteX3" fmla="*/ 645319 w 645886"/>
                  <a:gd name="connsiteY3" fmla="*/ 65181 h 310735"/>
                  <a:gd name="connsiteX4" fmla="*/ 645319 w 645886"/>
                  <a:gd name="connsiteY4" fmla="*/ 65181 h 310735"/>
                  <a:gd name="connsiteX5" fmla="*/ 542639 w 645886"/>
                  <a:gd name="connsiteY5" fmla="*/ 2792 h 310735"/>
                  <a:gd name="connsiteX6" fmla="*/ 510254 w 645886"/>
                  <a:gd name="connsiteY6" fmla="*/ 14127 h 310735"/>
                  <a:gd name="connsiteX7" fmla="*/ 406337 w 645886"/>
                  <a:gd name="connsiteY7" fmla="*/ 124807 h 310735"/>
                  <a:gd name="connsiteX8" fmla="*/ 406337 w 645886"/>
                  <a:gd name="connsiteY8" fmla="*/ 124807 h 310735"/>
                  <a:gd name="connsiteX9" fmla="*/ 0 w 645886"/>
                  <a:gd name="connsiteY9" fmla="*/ 310736 h 310735"/>
                  <a:gd name="connsiteX10" fmla="*/ 495776 w 645886"/>
                  <a:gd name="connsiteY10" fmla="*/ 226535 h 310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5886" h="310735">
                    <a:moveTo>
                      <a:pt x="495871" y="226630"/>
                    </a:moveTo>
                    <a:cubicBezTo>
                      <a:pt x="495871" y="226630"/>
                      <a:pt x="575501" y="128808"/>
                      <a:pt x="630650" y="91184"/>
                    </a:cubicBezTo>
                    <a:lnTo>
                      <a:pt x="630650" y="91184"/>
                    </a:lnTo>
                    <a:cubicBezTo>
                      <a:pt x="641509" y="87565"/>
                      <a:pt x="647891" y="76421"/>
                      <a:pt x="645319" y="65181"/>
                    </a:cubicBezTo>
                    <a:lnTo>
                      <a:pt x="645319" y="65181"/>
                    </a:lnTo>
                    <a:cubicBezTo>
                      <a:pt x="634937" y="19080"/>
                      <a:pt x="588359" y="-9304"/>
                      <a:pt x="542639" y="2792"/>
                    </a:cubicBezTo>
                    <a:lnTo>
                      <a:pt x="510254" y="14127"/>
                    </a:lnTo>
                    <a:cubicBezTo>
                      <a:pt x="460248" y="45750"/>
                      <a:pt x="433197" y="76897"/>
                      <a:pt x="406337" y="124807"/>
                    </a:cubicBezTo>
                    <a:lnTo>
                      <a:pt x="406337" y="124807"/>
                    </a:lnTo>
                    <a:lnTo>
                      <a:pt x="0" y="310736"/>
                    </a:lnTo>
                    <a:lnTo>
                      <a:pt x="495776" y="226535"/>
                    </a:ln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: 形状 226"/>
              <p:cNvSpPr/>
              <p:nvPr/>
            </p:nvSpPr>
            <p:spPr>
              <a:xfrm>
                <a:off x="1826886" y="4627466"/>
                <a:ext cx="1844239" cy="729646"/>
              </a:xfrm>
              <a:custGeom>
                <a:avLst/>
                <a:gdLst>
                  <a:gd name="connsiteX0" fmla="*/ 510645 w 1844239"/>
                  <a:gd name="connsiteY0" fmla="*/ 2476 h 729646"/>
                  <a:gd name="connsiteX1" fmla="*/ 1665170 w 1844239"/>
                  <a:gd name="connsiteY1" fmla="*/ 119347 h 729646"/>
                  <a:gd name="connsiteX2" fmla="*/ 1844240 w 1844239"/>
                  <a:gd name="connsiteY2" fmla="*/ 378523 h 729646"/>
                  <a:gd name="connsiteX3" fmla="*/ 314906 w 1844239"/>
                  <a:gd name="connsiteY3" fmla="*/ 725423 h 729646"/>
                  <a:gd name="connsiteX4" fmla="*/ 148790 w 1844239"/>
                  <a:gd name="connsiteY4" fmla="*/ 110965 h 729646"/>
                  <a:gd name="connsiteX5" fmla="*/ 190604 w 1844239"/>
                  <a:gd name="connsiteY5" fmla="*/ 82771 h 729646"/>
                  <a:gd name="connsiteX6" fmla="*/ 510549 w 1844239"/>
                  <a:gd name="connsiteY6" fmla="*/ 2476 h 72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4239" h="729646">
                    <a:moveTo>
                      <a:pt x="510645" y="2476"/>
                    </a:moveTo>
                    <a:lnTo>
                      <a:pt x="1665170" y="119347"/>
                    </a:lnTo>
                    <a:lnTo>
                      <a:pt x="1844240" y="378523"/>
                    </a:lnTo>
                    <a:cubicBezTo>
                      <a:pt x="1844240" y="378523"/>
                      <a:pt x="1054903" y="774572"/>
                      <a:pt x="314906" y="725423"/>
                    </a:cubicBezTo>
                    <a:cubicBezTo>
                      <a:pt x="-5134" y="704182"/>
                      <a:pt x="-117148" y="290131"/>
                      <a:pt x="148790" y="110965"/>
                    </a:cubicBezTo>
                    <a:lnTo>
                      <a:pt x="190604" y="82771"/>
                    </a:lnTo>
                    <a:cubicBezTo>
                      <a:pt x="284616" y="19430"/>
                      <a:pt x="397773" y="-8954"/>
                      <a:pt x="510549" y="2476"/>
                    </a:cubicBez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/>
              <p:cNvSpPr/>
              <p:nvPr/>
            </p:nvSpPr>
            <p:spPr>
              <a:xfrm>
                <a:off x="2067496" y="5692836"/>
                <a:ext cx="1396936" cy="466058"/>
              </a:xfrm>
              <a:custGeom>
                <a:avLst/>
                <a:gdLst>
                  <a:gd name="connsiteX0" fmla="*/ 0 w 1396936"/>
                  <a:gd name="connsiteY0" fmla="*/ 282321 h 466058"/>
                  <a:gd name="connsiteX1" fmla="*/ 1324547 w 1396936"/>
                  <a:gd name="connsiteY1" fmla="*/ 466058 h 466058"/>
                  <a:gd name="connsiteX2" fmla="*/ 1396937 w 1396936"/>
                  <a:gd name="connsiteY2" fmla="*/ 95 h 466058"/>
                  <a:gd name="connsiteX3" fmla="*/ 101060 w 1396936"/>
                  <a:gd name="connsiteY3" fmla="*/ 0 h 466058"/>
                  <a:gd name="connsiteX4" fmla="*/ 0 w 1396936"/>
                  <a:gd name="connsiteY4" fmla="*/ 282321 h 4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6936" h="466058">
                    <a:moveTo>
                      <a:pt x="0" y="282321"/>
                    </a:moveTo>
                    <a:lnTo>
                      <a:pt x="1324547" y="466058"/>
                    </a:lnTo>
                    <a:lnTo>
                      <a:pt x="1396937" y="95"/>
                    </a:lnTo>
                    <a:lnTo>
                      <a:pt x="101060" y="0"/>
                    </a:lnTo>
                    <a:lnTo>
                      <a:pt x="0" y="28232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/>
              <p:cNvSpPr/>
              <p:nvPr/>
            </p:nvSpPr>
            <p:spPr>
              <a:xfrm>
                <a:off x="3567112" y="5692932"/>
                <a:ext cx="563784" cy="465962"/>
              </a:xfrm>
              <a:custGeom>
                <a:avLst/>
                <a:gdLst>
                  <a:gd name="connsiteX0" fmla="*/ 0 w 563784"/>
                  <a:gd name="connsiteY0" fmla="*/ 0 h 465962"/>
                  <a:gd name="connsiteX1" fmla="*/ 83915 w 563784"/>
                  <a:gd name="connsiteY1" fmla="*/ 465963 h 465962"/>
                  <a:gd name="connsiteX2" fmla="*/ 563785 w 563784"/>
                  <a:gd name="connsiteY2" fmla="*/ 282226 h 465962"/>
                  <a:gd name="connsiteX3" fmla="*/ 462820 w 563784"/>
                  <a:gd name="connsiteY3" fmla="*/ 0 h 465962"/>
                  <a:gd name="connsiteX4" fmla="*/ 0 w 563784"/>
                  <a:gd name="connsiteY4" fmla="*/ 0 h 465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784" h="465962">
                    <a:moveTo>
                      <a:pt x="0" y="0"/>
                    </a:moveTo>
                    <a:lnTo>
                      <a:pt x="83915" y="465963"/>
                    </a:lnTo>
                    <a:lnTo>
                      <a:pt x="563785" y="282226"/>
                    </a:lnTo>
                    <a:lnTo>
                      <a:pt x="4628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: 形状 229"/>
              <p:cNvSpPr/>
              <p:nvPr/>
            </p:nvSpPr>
            <p:spPr>
              <a:xfrm>
                <a:off x="4835488" y="2221386"/>
                <a:ext cx="674013" cy="1028842"/>
              </a:xfrm>
              <a:custGeom>
                <a:avLst/>
                <a:gdLst>
                  <a:gd name="connsiteX0" fmla="*/ 3402 w 674013"/>
                  <a:gd name="connsiteY0" fmla="*/ 648621 h 1028842"/>
                  <a:gd name="connsiteX1" fmla="*/ 7498 w 674013"/>
                  <a:gd name="connsiteY1" fmla="*/ 330867 h 1028842"/>
                  <a:gd name="connsiteX2" fmla="*/ 116369 w 674013"/>
                  <a:gd name="connsiteY2" fmla="*/ 308579 h 1028842"/>
                  <a:gd name="connsiteX3" fmla="*/ 152469 w 674013"/>
                  <a:gd name="connsiteY3" fmla="*/ 480505 h 1028842"/>
                  <a:gd name="connsiteX4" fmla="*/ 355351 w 674013"/>
                  <a:gd name="connsiteY4" fmla="*/ 39974 h 1028842"/>
                  <a:gd name="connsiteX5" fmla="*/ 444219 w 674013"/>
                  <a:gd name="connsiteY5" fmla="*/ 14447 h 1028842"/>
                  <a:gd name="connsiteX6" fmla="*/ 398499 w 674013"/>
                  <a:gd name="connsiteY6" fmla="*/ 303054 h 1028842"/>
                  <a:gd name="connsiteX7" fmla="*/ 482319 w 674013"/>
                  <a:gd name="connsiteY7" fmla="*/ 326010 h 1028842"/>
                  <a:gd name="connsiteX8" fmla="*/ 511276 w 674013"/>
                  <a:gd name="connsiteY8" fmla="*/ 405924 h 1028842"/>
                  <a:gd name="connsiteX9" fmla="*/ 593953 w 674013"/>
                  <a:gd name="connsiteY9" fmla="*/ 442310 h 1028842"/>
                  <a:gd name="connsiteX10" fmla="*/ 598048 w 674013"/>
                  <a:gd name="connsiteY10" fmla="*/ 533369 h 1028842"/>
                  <a:gd name="connsiteX11" fmla="*/ 672534 w 674013"/>
                  <a:gd name="connsiteY11" fmla="*/ 576136 h 1028842"/>
                  <a:gd name="connsiteX12" fmla="*/ 602049 w 674013"/>
                  <a:gd name="connsiteY12" fmla="*/ 769303 h 1028842"/>
                  <a:gd name="connsiteX13" fmla="*/ 555090 w 674013"/>
                  <a:gd name="connsiteY13" fmla="*/ 813880 h 1028842"/>
                  <a:gd name="connsiteX14" fmla="*/ 339159 w 674013"/>
                  <a:gd name="connsiteY14" fmla="*/ 1028288 h 1028842"/>
                  <a:gd name="connsiteX15" fmla="*/ 3402 w 674013"/>
                  <a:gd name="connsiteY15" fmla="*/ 648812 h 102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4013" h="1028842">
                    <a:moveTo>
                      <a:pt x="3402" y="648621"/>
                    </a:moveTo>
                    <a:cubicBezTo>
                      <a:pt x="3402" y="648621"/>
                      <a:pt x="6260" y="410592"/>
                      <a:pt x="7498" y="330867"/>
                    </a:cubicBezTo>
                    <a:cubicBezTo>
                      <a:pt x="8451" y="270098"/>
                      <a:pt x="89032" y="248285"/>
                      <a:pt x="116369" y="308579"/>
                    </a:cubicBezTo>
                    <a:cubicBezTo>
                      <a:pt x="143706" y="368872"/>
                      <a:pt x="152469" y="480505"/>
                      <a:pt x="152469" y="480505"/>
                    </a:cubicBezTo>
                    <a:cubicBezTo>
                      <a:pt x="152469" y="480505"/>
                      <a:pt x="336682" y="79503"/>
                      <a:pt x="355351" y="39974"/>
                    </a:cubicBezTo>
                    <a:cubicBezTo>
                      <a:pt x="374020" y="540"/>
                      <a:pt x="414311" y="-13080"/>
                      <a:pt x="444219" y="14447"/>
                    </a:cubicBezTo>
                    <a:cubicBezTo>
                      <a:pt x="474128" y="41974"/>
                      <a:pt x="473270" y="148178"/>
                      <a:pt x="398499" y="303054"/>
                    </a:cubicBezTo>
                    <a:cubicBezTo>
                      <a:pt x="398499" y="303054"/>
                      <a:pt x="440314" y="295053"/>
                      <a:pt x="482319" y="326010"/>
                    </a:cubicBezTo>
                    <a:cubicBezTo>
                      <a:pt x="524325" y="357061"/>
                      <a:pt x="511276" y="405924"/>
                      <a:pt x="511276" y="405924"/>
                    </a:cubicBezTo>
                    <a:cubicBezTo>
                      <a:pt x="511276" y="405924"/>
                      <a:pt x="564901" y="407544"/>
                      <a:pt x="593953" y="442310"/>
                    </a:cubicBezTo>
                    <a:cubicBezTo>
                      <a:pt x="623004" y="477076"/>
                      <a:pt x="598048" y="533369"/>
                      <a:pt x="598048" y="533369"/>
                    </a:cubicBezTo>
                    <a:cubicBezTo>
                      <a:pt x="598048" y="533369"/>
                      <a:pt x="661389" y="534131"/>
                      <a:pt x="672534" y="576136"/>
                    </a:cubicBezTo>
                    <a:cubicBezTo>
                      <a:pt x="683583" y="618046"/>
                      <a:pt x="630052" y="738728"/>
                      <a:pt x="602049" y="769303"/>
                    </a:cubicBezTo>
                    <a:cubicBezTo>
                      <a:pt x="577855" y="795687"/>
                      <a:pt x="555090" y="813880"/>
                      <a:pt x="555090" y="813880"/>
                    </a:cubicBezTo>
                    <a:cubicBezTo>
                      <a:pt x="555090" y="813880"/>
                      <a:pt x="482891" y="1019048"/>
                      <a:pt x="339159" y="1028288"/>
                    </a:cubicBezTo>
                    <a:cubicBezTo>
                      <a:pt x="195522" y="1037527"/>
                      <a:pt x="-30411" y="932181"/>
                      <a:pt x="3402" y="648812"/>
                    </a:cubicBezTo>
                    <a:close/>
                  </a:path>
                </a:pathLst>
              </a:custGeom>
              <a:solidFill>
                <a:srgbClr val="FCC7A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: 形状 230"/>
              <p:cNvSpPr/>
              <p:nvPr/>
            </p:nvSpPr>
            <p:spPr>
              <a:xfrm>
                <a:off x="4979003" y="2689128"/>
                <a:ext cx="131024" cy="318706"/>
              </a:xfrm>
              <a:custGeom>
                <a:avLst/>
                <a:gdLst>
                  <a:gd name="connsiteX0" fmla="*/ 123063 w 131024"/>
                  <a:gd name="connsiteY0" fmla="*/ 318611 h 318706"/>
                  <a:gd name="connsiteX1" fmla="*/ 41624 w 131024"/>
                  <a:gd name="connsiteY1" fmla="*/ 157163 h 318706"/>
                  <a:gd name="connsiteX2" fmla="*/ 0 w 131024"/>
                  <a:gd name="connsiteY2" fmla="*/ 127349 h 318706"/>
                  <a:gd name="connsiteX3" fmla="*/ 11335 w 131024"/>
                  <a:gd name="connsiteY3" fmla="*/ 0 h 318706"/>
                  <a:gd name="connsiteX4" fmla="*/ 25813 w 131024"/>
                  <a:gd name="connsiteY4" fmla="*/ 120587 h 318706"/>
                  <a:gd name="connsiteX5" fmla="*/ 19336 w 131024"/>
                  <a:gd name="connsiteY5" fmla="*/ 109633 h 318706"/>
                  <a:gd name="connsiteX6" fmla="*/ 93345 w 131024"/>
                  <a:gd name="connsiteY6" fmla="*/ 169164 h 318706"/>
                  <a:gd name="connsiteX7" fmla="*/ 123063 w 131024"/>
                  <a:gd name="connsiteY7" fmla="*/ 318706 h 318706"/>
                  <a:gd name="connsiteX8" fmla="*/ 123063 w 131024"/>
                  <a:gd name="connsiteY8" fmla="*/ 318706 h 31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024" h="318706">
                    <a:moveTo>
                      <a:pt x="123063" y="318611"/>
                    </a:moveTo>
                    <a:cubicBezTo>
                      <a:pt x="122110" y="255079"/>
                      <a:pt x="90868" y="195929"/>
                      <a:pt x="41624" y="157163"/>
                    </a:cubicBezTo>
                    <a:cubicBezTo>
                      <a:pt x="31528" y="148304"/>
                      <a:pt x="11049" y="134969"/>
                      <a:pt x="0" y="127349"/>
                    </a:cubicBezTo>
                    <a:cubicBezTo>
                      <a:pt x="1524" y="84677"/>
                      <a:pt x="3810" y="42196"/>
                      <a:pt x="11335" y="0"/>
                    </a:cubicBezTo>
                    <a:cubicBezTo>
                      <a:pt x="19621" y="39910"/>
                      <a:pt x="23146" y="80200"/>
                      <a:pt x="25813" y="120587"/>
                    </a:cubicBezTo>
                    <a:cubicBezTo>
                      <a:pt x="25813" y="120587"/>
                      <a:pt x="19336" y="109633"/>
                      <a:pt x="19336" y="109633"/>
                    </a:cubicBezTo>
                    <a:cubicBezTo>
                      <a:pt x="47054" y="124587"/>
                      <a:pt x="74009" y="143923"/>
                      <a:pt x="93345" y="169164"/>
                    </a:cubicBezTo>
                    <a:cubicBezTo>
                      <a:pt x="126301" y="209645"/>
                      <a:pt x="141541" y="268891"/>
                      <a:pt x="123063" y="318706"/>
                    </a:cubicBezTo>
                    <a:lnTo>
                      <a:pt x="123063" y="318706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/>
              <p:cNvSpPr/>
              <p:nvPr/>
            </p:nvSpPr>
            <p:spPr>
              <a:xfrm>
                <a:off x="5152087" y="2627120"/>
                <a:ext cx="194676" cy="247432"/>
              </a:xfrm>
              <a:custGeom>
                <a:avLst/>
                <a:gdLst>
                  <a:gd name="connsiteX0" fmla="*/ 77995 w 194676"/>
                  <a:gd name="connsiteY0" fmla="*/ 5524 h 247432"/>
                  <a:gd name="connsiteX1" fmla="*/ 31227 w 194676"/>
                  <a:gd name="connsiteY1" fmla="*/ 131731 h 247432"/>
                  <a:gd name="connsiteX2" fmla="*/ 27036 w 194676"/>
                  <a:gd name="connsiteY2" fmla="*/ 193072 h 247432"/>
                  <a:gd name="connsiteX3" fmla="*/ 57516 w 194676"/>
                  <a:gd name="connsiteY3" fmla="*/ 218218 h 247432"/>
                  <a:gd name="connsiteX4" fmla="*/ 99426 w 194676"/>
                  <a:gd name="connsiteY4" fmla="*/ 178022 h 247432"/>
                  <a:gd name="connsiteX5" fmla="*/ 133907 w 194676"/>
                  <a:gd name="connsiteY5" fmla="*/ 121348 h 247432"/>
                  <a:gd name="connsiteX6" fmla="*/ 194676 w 194676"/>
                  <a:gd name="connsiteY6" fmla="*/ 0 h 247432"/>
                  <a:gd name="connsiteX7" fmla="*/ 66374 w 194676"/>
                  <a:gd name="connsiteY7" fmla="*/ 244983 h 247432"/>
                  <a:gd name="connsiteX8" fmla="*/ 938 w 194676"/>
                  <a:gd name="connsiteY8" fmla="*/ 198310 h 247432"/>
                  <a:gd name="connsiteX9" fmla="*/ 78090 w 194676"/>
                  <a:gd name="connsiteY9" fmla="*/ 5429 h 247432"/>
                  <a:gd name="connsiteX10" fmla="*/ 78090 w 194676"/>
                  <a:gd name="connsiteY10" fmla="*/ 5429 h 2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676" h="247432">
                    <a:moveTo>
                      <a:pt x="77995" y="5524"/>
                    </a:moveTo>
                    <a:cubicBezTo>
                      <a:pt x="59612" y="47244"/>
                      <a:pt x="41990" y="89154"/>
                      <a:pt x="31227" y="131731"/>
                    </a:cubicBezTo>
                    <a:cubicBezTo>
                      <a:pt x="26465" y="152781"/>
                      <a:pt x="22750" y="174784"/>
                      <a:pt x="27036" y="193072"/>
                    </a:cubicBezTo>
                    <a:cubicBezTo>
                      <a:pt x="30274" y="210788"/>
                      <a:pt x="45896" y="223361"/>
                      <a:pt x="57516" y="218218"/>
                    </a:cubicBezTo>
                    <a:cubicBezTo>
                      <a:pt x="74280" y="212407"/>
                      <a:pt x="88377" y="192976"/>
                      <a:pt x="99426" y="178022"/>
                    </a:cubicBezTo>
                    <a:cubicBezTo>
                      <a:pt x="112094" y="160306"/>
                      <a:pt x="123048" y="140970"/>
                      <a:pt x="133907" y="121348"/>
                    </a:cubicBezTo>
                    <a:cubicBezTo>
                      <a:pt x="155243" y="81915"/>
                      <a:pt x="174578" y="41053"/>
                      <a:pt x="194676" y="0"/>
                    </a:cubicBezTo>
                    <a:cubicBezTo>
                      <a:pt x="180198" y="69247"/>
                      <a:pt x="136288" y="216122"/>
                      <a:pt x="66374" y="244983"/>
                    </a:cubicBezTo>
                    <a:cubicBezTo>
                      <a:pt x="35704" y="256127"/>
                      <a:pt x="4271" y="227266"/>
                      <a:pt x="938" y="198310"/>
                    </a:cubicBezTo>
                    <a:cubicBezTo>
                      <a:pt x="-7159" y="129730"/>
                      <a:pt x="38752" y="57340"/>
                      <a:pt x="78090" y="5429"/>
                    </a:cubicBezTo>
                    <a:lnTo>
                      <a:pt x="78090" y="5429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/>
              <p:cNvSpPr/>
              <p:nvPr/>
            </p:nvSpPr>
            <p:spPr>
              <a:xfrm>
                <a:off x="5228143" y="2754564"/>
                <a:ext cx="205393" cy="207881"/>
              </a:xfrm>
              <a:custGeom>
                <a:avLst/>
                <a:gdLst>
                  <a:gd name="connsiteX0" fmla="*/ 20608 w 205393"/>
                  <a:gd name="connsiteY0" fmla="*/ 80391 h 207881"/>
                  <a:gd name="connsiteX1" fmla="*/ 60899 w 205393"/>
                  <a:gd name="connsiteY1" fmla="*/ 180880 h 207881"/>
                  <a:gd name="connsiteX2" fmla="*/ 205394 w 205393"/>
                  <a:gd name="connsiteY2" fmla="*/ 0 h 207881"/>
                  <a:gd name="connsiteX3" fmla="*/ 64233 w 205393"/>
                  <a:gd name="connsiteY3" fmla="*/ 207454 h 207881"/>
                  <a:gd name="connsiteX4" fmla="*/ 33657 w 205393"/>
                  <a:gd name="connsiteY4" fmla="*/ 203740 h 207881"/>
                  <a:gd name="connsiteX5" fmla="*/ 20513 w 205393"/>
                  <a:gd name="connsiteY5" fmla="*/ 80391 h 207881"/>
                  <a:gd name="connsiteX6" fmla="*/ 20513 w 205393"/>
                  <a:gd name="connsiteY6" fmla="*/ 80391 h 207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393" h="207881">
                    <a:moveTo>
                      <a:pt x="20608" y="80391"/>
                    </a:moveTo>
                    <a:cubicBezTo>
                      <a:pt x="14607" y="117253"/>
                      <a:pt x="4702" y="189833"/>
                      <a:pt x="60899" y="180880"/>
                    </a:cubicBezTo>
                    <a:cubicBezTo>
                      <a:pt x="128907" y="163925"/>
                      <a:pt x="171389" y="57721"/>
                      <a:pt x="205394" y="0"/>
                    </a:cubicBezTo>
                    <a:cubicBezTo>
                      <a:pt x="192534" y="75533"/>
                      <a:pt x="150815" y="192881"/>
                      <a:pt x="64233" y="207454"/>
                    </a:cubicBezTo>
                    <a:cubicBezTo>
                      <a:pt x="54136" y="208693"/>
                      <a:pt x="43182" y="207169"/>
                      <a:pt x="33657" y="203740"/>
                    </a:cubicBezTo>
                    <a:cubicBezTo>
                      <a:pt x="-17015" y="183833"/>
                      <a:pt x="-1013" y="116777"/>
                      <a:pt x="20513" y="80391"/>
                    </a:cubicBezTo>
                    <a:lnTo>
                      <a:pt x="20513" y="80391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/>
              <p:cNvSpPr/>
              <p:nvPr/>
            </p:nvSpPr>
            <p:spPr>
              <a:xfrm>
                <a:off x="5304119" y="2934968"/>
                <a:ext cx="88364" cy="107041"/>
              </a:xfrm>
              <a:custGeom>
                <a:avLst/>
                <a:gdLst>
                  <a:gd name="connsiteX0" fmla="*/ 26261 w 88364"/>
                  <a:gd name="connsiteY0" fmla="*/ 95 h 107041"/>
                  <a:gd name="connsiteX1" fmla="*/ 54169 w 88364"/>
                  <a:gd name="connsiteY1" fmla="*/ 84963 h 107041"/>
                  <a:gd name="connsiteX2" fmla="*/ 88364 w 88364"/>
                  <a:gd name="connsiteY2" fmla="*/ 97726 h 107041"/>
                  <a:gd name="connsiteX3" fmla="*/ 8354 w 88364"/>
                  <a:gd name="connsiteY3" fmla="*/ 80582 h 107041"/>
                  <a:gd name="connsiteX4" fmla="*/ 26261 w 88364"/>
                  <a:gd name="connsiteY4" fmla="*/ 0 h 107041"/>
                  <a:gd name="connsiteX5" fmla="*/ 26261 w 88364"/>
                  <a:gd name="connsiteY5" fmla="*/ 0 h 10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364" h="107041">
                    <a:moveTo>
                      <a:pt x="26261" y="95"/>
                    </a:moveTo>
                    <a:cubicBezTo>
                      <a:pt x="22546" y="34385"/>
                      <a:pt x="20165" y="67628"/>
                      <a:pt x="54169" y="84963"/>
                    </a:cubicBezTo>
                    <a:cubicBezTo>
                      <a:pt x="63599" y="90488"/>
                      <a:pt x="74838" y="94678"/>
                      <a:pt x="88364" y="97726"/>
                    </a:cubicBezTo>
                    <a:cubicBezTo>
                      <a:pt x="63885" y="115919"/>
                      <a:pt x="24642" y="106013"/>
                      <a:pt x="8354" y="80582"/>
                    </a:cubicBezTo>
                    <a:cubicBezTo>
                      <a:pt x="-8886" y="52864"/>
                      <a:pt x="2258" y="17907"/>
                      <a:pt x="26261" y="0"/>
                    </a:cubicBezTo>
                    <a:lnTo>
                      <a:pt x="26261" y="0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/>
              <p:cNvSpPr/>
              <p:nvPr/>
            </p:nvSpPr>
            <p:spPr>
              <a:xfrm>
                <a:off x="5179778" y="2524250"/>
                <a:ext cx="54217" cy="119157"/>
              </a:xfrm>
              <a:custGeom>
                <a:avLst/>
                <a:gdLst>
                  <a:gd name="connsiteX0" fmla="*/ 54209 w 54217"/>
                  <a:gd name="connsiteY0" fmla="*/ 0 h 119157"/>
                  <a:gd name="connsiteX1" fmla="*/ 12 w 54217"/>
                  <a:gd name="connsiteY1" fmla="*/ 119158 h 119157"/>
                  <a:gd name="connsiteX2" fmla="*/ 54209 w 54217"/>
                  <a:gd name="connsiteY2" fmla="*/ 0 h 119157"/>
                  <a:gd name="connsiteX3" fmla="*/ 54209 w 54217"/>
                  <a:gd name="connsiteY3" fmla="*/ 0 h 11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17" h="119157">
                    <a:moveTo>
                      <a:pt x="54209" y="0"/>
                    </a:moveTo>
                    <a:cubicBezTo>
                      <a:pt x="54685" y="45529"/>
                      <a:pt x="34683" y="89725"/>
                      <a:pt x="12" y="119158"/>
                    </a:cubicBezTo>
                    <a:cubicBezTo>
                      <a:pt x="-560" y="73628"/>
                      <a:pt x="19633" y="29527"/>
                      <a:pt x="54209" y="0"/>
                    </a:cubicBezTo>
                    <a:lnTo>
                      <a:pt x="54209" y="0"/>
                    </a:lnTo>
                    <a:close/>
                  </a:path>
                </a:pathLst>
              </a:custGeom>
              <a:solidFill>
                <a:srgbClr val="F6947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/>
              <p:cNvSpPr/>
              <p:nvPr/>
            </p:nvSpPr>
            <p:spPr>
              <a:xfrm>
                <a:off x="2852070" y="2468529"/>
                <a:ext cx="553592" cy="635222"/>
              </a:xfrm>
              <a:custGeom>
                <a:avLst/>
                <a:gdLst>
                  <a:gd name="connsiteX0" fmla="*/ 367570 w 553592"/>
                  <a:gd name="connsiteY0" fmla="*/ 635222 h 635222"/>
                  <a:gd name="connsiteX1" fmla="*/ 0 w 553592"/>
                  <a:gd name="connsiteY1" fmla="*/ 240411 h 635222"/>
                  <a:gd name="connsiteX2" fmla="*/ 113443 w 553592"/>
                  <a:gd name="connsiteY2" fmla="*/ 0 h 635222"/>
                  <a:gd name="connsiteX3" fmla="*/ 553593 w 553592"/>
                  <a:gd name="connsiteY3" fmla="*/ 204121 h 635222"/>
                  <a:gd name="connsiteX4" fmla="*/ 367570 w 553592"/>
                  <a:gd name="connsiteY4" fmla="*/ 635222 h 63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592" h="635222">
                    <a:moveTo>
                      <a:pt x="367570" y="635222"/>
                    </a:moveTo>
                    <a:lnTo>
                      <a:pt x="0" y="240411"/>
                    </a:lnTo>
                    <a:lnTo>
                      <a:pt x="113443" y="0"/>
                    </a:lnTo>
                    <a:lnTo>
                      <a:pt x="553593" y="204121"/>
                    </a:lnTo>
                    <a:lnTo>
                      <a:pt x="367570" y="635222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/>
              <p:cNvSpPr/>
              <p:nvPr/>
            </p:nvSpPr>
            <p:spPr>
              <a:xfrm>
                <a:off x="3347847" y="2672650"/>
                <a:ext cx="202215" cy="272414"/>
              </a:xfrm>
              <a:custGeom>
                <a:avLst/>
                <a:gdLst>
                  <a:gd name="connsiteX0" fmla="*/ 202216 w 202215"/>
                  <a:gd name="connsiteY0" fmla="*/ 272415 h 272414"/>
                  <a:gd name="connsiteX1" fmla="*/ 57817 w 202215"/>
                  <a:gd name="connsiteY1" fmla="*/ 0 h 272414"/>
                  <a:gd name="connsiteX2" fmla="*/ 0 w 202215"/>
                  <a:gd name="connsiteY2" fmla="*/ 133826 h 272414"/>
                  <a:gd name="connsiteX3" fmla="*/ 202216 w 202215"/>
                  <a:gd name="connsiteY3" fmla="*/ 272415 h 27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215" h="272414">
                    <a:moveTo>
                      <a:pt x="202216" y="272415"/>
                    </a:moveTo>
                    <a:lnTo>
                      <a:pt x="57817" y="0"/>
                    </a:lnTo>
                    <a:lnTo>
                      <a:pt x="0" y="133826"/>
                    </a:lnTo>
                    <a:lnTo>
                      <a:pt x="202216" y="272415"/>
                    </a:lnTo>
                    <a:close/>
                  </a:path>
                </a:pathLst>
              </a:custGeom>
              <a:solidFill>
                <a:srgbClr val="CCD6E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/>
              <p:cNvSpPr/>
              <p:nvPr/>
            </p:nvSpPr>
            <p:spPr>
              <a:xfrm>
                <a:off x="3550062" y="2576256"/>
                <a:ext cx="156305" cy="368808"/>
              </a:xfrm>
              <a:custGeom>
                <a:avLst/>
                <a:gdLst>
                  <a:gd name="connsiteX0" fmla="*/ 13049 w 156305"/>
                  <a:gd name="connsiteY0" fmla="*/ 0 h 368808"/>
                  <a:gd name="connsiteX1" fmla="*/ 0 w 156305"/>
                  <a:gd name="connsiteY1" fmla="*/ 368808 h 368808"/>
                  <a:gd name="connsiteX2" fmla="*/ 156305 w 156305"/>
                  <a:gd name="connsiteY2" fmla="*/ 109823 h 368808"/>
                  <a:gd name="connsiteX3" fmla="*/ 13049 w 156305"/>
                  <a:gd name="connsiteY3" fmla="*/ 0 h 368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05" h="368808">
                    <a:moveTo>
                      <a:pt x="13049" y="0"/>
                    </a:moveTo>
                    <a:lnTo>
                      <a:pt x="0" y="368808"/>
                    </a:lnTo>
                    <a:lnTo>
                      <a:pt x="156305" y="109823"/>
                    </a:lnTo>
                    <a:lnTo>
                      <a:pt x="130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/>
              <p:cNvSpPr/>
              <p:nvPr/>
            </p:nvSpPr>
            <p:spPr>
              <a:xfrm>
                <a:off x="3575018" y="2686080"/>
                <a:ext cx="233743" cy="460819"/>
              </a:xfrm>
              <a:custGeom>
                <a:avLst/>
                <a:gdLst>
                  <a:gd name="connsiteX0" fmla="*/ 233744 w 233743"/>
                  <a:gd name="connsiteY0" fmla="*/ 460820 h 460819"/>
                  <a:gd name="connsiteX1" fmla="*/ 131350 w 233743"/>
                  <a:gd name="connsiteY1" fmla="*/ 0 h 460819"/>
                  <a:gd name="connsiteX2" fmla="*/ 0 w 233743"/>
                  <a:gd name="connsiteY2" fmla="*/ 218027 h 460819"/>
                  <a:gd name="connsiteX3" fmla="*/ 233744 w 233743"/>
                  <a:gd name="connsiteY3" fmla="*/ 460820 h 460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743" h="460819">
                    <a:moveTo>
                      <a:pt x="233744" y="460820"/>
                    </a:moveTo>
                    <a:lnTo>
                      <a:pt x="131350" y="0"/>
                    </a:lnTo>
                    <a:lnTo>
                      <a:pt x="0" y="218027"/>
                    </a:lnTo>
                    <a:lnTo>
                      <a:pt x="233744" y="460820"/>
                    </a:lnTo>
                    <a:close/>
                  </a:path>
                </a:pathLst>
              </a:custGeom>
              <a:solidFill>
                <a:srgbClr val="CCD6E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40" name="组合 239"/>
              <p:cNvGrpSpPr/>
              <p:nvPr/>
            </p:nvGrpSpPr>
            <p:grpSpPr>
              <a:xfrm>
                <a:off x="3171114" y="1747370"/>
                <a:ext cx="892873" cy="444913"/>
                <a:chOff x="5649182" y="3206019"/>
                <a:chExt cx="892873" cy="444913"/>
              </a:xfrm>
            </p:grpSpPr>
            <p:sp>
              <p:nvSpPr>
                <p:cNvPr id="241" name="任意多边形: 形状 240"/>
                <p:cNvSpPr/>
                <p:nvPr/>
              </p:nvSpPr>
              <p:spPr>
                <a:xfrm>
                  <a:off x="5649182" y="3206019"/>
                  <a:ext cx="411480" cy="411480"/>
                </a:xfrm>
                <a:custGeom>
                  <a:avLst/>
                  <a:gdLst>
                    <a:gd name="connsiteX0" fmla="*/ 411480 w 411480"/>
                    <a:gd name="connsiteY0" fmla="*/ 205740 h 411480"/>
                    <a:gd name="connsiteX1" fmla="*/ 205740 w 411480"/>
                    <a:gd name="connsiteY1" fmla="*/ 411480 h 411480"/>
                    <a:gd name="connsiteX2" fmla="*/ 0 w 411480"/>
                    <a:gd name="connsiteY2" fmla="*/ 205740 h 411480"/>
                    <a:gd name="connsiteX3" fmla="*/ 205740 w 411480"/>
                    <a:gd name="connsiteY3" fmla="*/ 0 h 411480"/>
                    <a:gd name="connsiteX4" fmla="*/ 411480 w 411480"/>
                    <a:gd name="connsiteY4" fmla="*/ 20574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480" h="411480">
                      <a:moveTo>
                        <a:pt x="411480" y="205740"/>
                      </a:moveTo>
                      <a:cubicBezTo>
                        <a:pt x="411480" y="319367"/>
                        <a:pt x="319367" y="411480"/>
                        <a:pt x="205740" y="411480"/>
                      </a:cubicBezTo>
                      <a:cubicBezTo>
                        <a:pt x="92113" y="411480"/>
                        <a:pt x="0" y="319367"/>
                        <a:pt x="0" y="205740"/>
                      </a:cubicBezTo>
                      <a:cubicBezTo>
                        <a:pt x="0" y="92113"/>
                        <a:pt x="92113" y="0"/>
                        <a:pt x="205740" y="0"/>
                      </a:cubicBezTo>
                      <a:cubicBezTo>
                        <a:pt x="319367" y="0"/>
                        <a:pt x="411480" y="92113"/>
                        <a:pt x="411480" y="205740"/>
                      </a:cubicBezTo>
                      <a:close/>
                    </a:path>
                  </a:pathLst>
                </a:custGeom>
                <a:noFill/>
                <a:ln w="2076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2" name="任意多边形: 形状 241"/>
                <p:cNvSpPr/>
                <p:nvPr/>
              </p:nvSpPr>
              <p:spPr>
                <a:xfrm>
                  <a:off x="6130575" y="3239452"/>
                  <a:ext cx="411480" cy="411480"/>
                </a:xfrm>
                <a:custGeom>
                  <a:avLst/>
                  <a:gdLst>
                    <a:gd name="connsiteX0" fmla="*/ 411480 w 411480"/>
                    <a:gd name="connsiteY0" fmla="*/ 205740 h 411480"/>
                    <a:gd name="connsiteX1" fmla="*/ 205740 w 411480"/>
                    <a:gd name="connsiteY1" fmla="*/ 411480 h 411480"/>
                    <a:gd name="connsiteX2" fmla="*/ 0 w 411480"/>
                    <a:gd name="connsiteY2" fmla="*/ 205740 h 411480"/>
                    <a:gd name="connsiteX3" fmla="*/ 205740 w 411480"/>
                    <a:gd name="connsiteY3" fmla="*/ 0 h 411480"/>
                    <a:gd name="connsiteX4" fmla="*/ 411480 w 411480"/>
                    <a:gd name="connsiteY4" fmla="*/ 20574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480" h="411480">
                      <a:moveTo>
                        <a:pt x="411480" y="205740"/>
                      </a:moveTo>
                      <a:cubicBezTo>
                        <a:pt x="411480" y="319367"/>
                        <a:pt x="319367" y="411480"/>
                        <a:pt x="205740" y="411480"/>
                      </a:cubicBezTo>
                      <a:cubicBezTo>
                        <a:pt x="92113" y="411480"/>
                        <a:pt x="0" y="319367"/>
                        <a:pt x="0" y="205740"/>
                      </a:cubicBezTo>
                      <a:cubicBezTo>
                        <a:pt x="0" y="92113"/>
                        <a:pt x="92113" y="0"/>
                        <a:pt x="205740" y="0"/>
                      </a:cubicBezTo>
                      <a:cubicBezTo>
                        <a:pt x="319367" y="0"/>
                        <a:pt x="411480" y="92113"/>
                        <a:pt x="411480" y="205740"/>
                      </a:cubicBezTo>
                      <a:close/>
                    </a:path>
                  </a:pathLst>
                </a:custGeom>
                <a:noFill/>
                <a:ln w="2076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3" name="任意多边形: 形状 242"/>
                <p:cNvSpPr/>
                <p:nvPr/>
              </p:nvSpPr>
              <p:spPr>
                <a:xfrm>
                  <a:off x="6059138" y="3398518"/>
                  <a:ext cx="76390" cy="12288"/>
                </a:xfrm>
                <a:custGeom>
                  <a:avLst/>
                  <a:gdLst>
                    <a:gd name="connsiteX0" fmla="*/ 0 w 76390"/>
                    <a:gd name="connsiteY0" fmla="*/ 10669 h 12288"/>
                    <a:gd name="connsiteX1" fmla="*/ 76391 w 76390"/>
                    <a:gd name="connsiteY1" fmla="*/ 12288 h 12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390" h="12288">
                      <a:moveTo>
                        <a:pt x="0" y="10669"/>
                      </a:moveTo>
                      <a:cubicBezTo>
                        <a:pt x="0" y="10669"/>
                        <a:pt x="37433" y="-14382"/>
                        <a:pt x="76391" y="12288"/>
                      </a:cubicBezTo>
                    </a:path>
                  </a:pathLst>
                </a:custGeom>
                <a:noFill/>
                <a:ln w="2076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8717746" y="4435458"/>
              <a:ext cx="3377382" cy="2103957"/>
              <a:chOff x="8717746" y="4435458"/>
              <a:chExt cx="3377382" cy="2103957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8717746" y="6096930"/>
                <a:ext cx="482049" cy="378800"/>
                <a:chOff x="9966435" y="1005792"/>
                <a:chExt cx="451818" cy="355044"/>
              </a:xfrm>
              <a:solidFill>
                <a:schemeClr val="accent2"/>
              </a:solidFill>
            </p:grpSpPr>
            <p:sp>
              <p:nvSpPr>
                <p:cNvPr id="179" name="任意多边形: 形状 178"/>
                <p:cNvSpPr/>
                <p:nvPr/>
              </p:nvSpPr>
              <p:spPr>
                <a:xfrm>
                  <a:off x="9966435" y="1005792"/>
                  <a:ext cx="154019" cy="154019"/>
                </a:xfrm>
                <a:custGeom>
                  <a:avLst/>
                  <a:gdLst>
                    <a:gd name="connsiteX0" fmla="*/ 151304 w 154019"/>
                    <a:gd name="connsiteY0" fmla="*/ 72152 h 154019"/>
                    <a:gd name="connsiteX1" fmla="*/ 109490 w 154019"/>
                    <a:gd name="connsiteY1" fmla="*/ 46339 h 154019"/>
                    <a:gd name="connsiteX2" fmla="*/ 107680 w 154019"/>
                    <a:gd name="connsiteY2" fmla="*/ 44529 h 154019"/>
                    <a:gd name="connsiteX3" fmla="*/ 81867 w 154019"/>
                    <a:gd name="connsiteY3" fmla="*/ 2715 h 154019"/>
                    <a:gd name="connsiteX4" fmla="*/ 72152 w 154019"/>
                    <a:gd name="connsiteY4" fmla="*/ 2715 h 154019"/>
                    <a:gd name="connsiteX5" fmla="*/ 46339 w 154019"/>
                    <a:gd name="connsiteY5" fmla="*/ 44529 h 154019"/>
                    <a:gd name="connsiteX6" fmla="*/ 44530 w 154019"/>
                    <a:gd name="connsiteY6" fmla="*/ 46339 h 154019"/>
                    <a:gd name="connsiteX7" fmla="*/ 2715 w 154019"/>
                    <a:gd name="connsiteY7" fmla="*/ 72152 h 154019"/>
                    <a:gd name="connsiteX8" fmla="*/ 2715 w 154019"/>
                    <a:gd name="connsiteY8" fmla="*/ 81867 h 154019"/>
                    <a:gd name="connsiteX9" fmla="*/ 44530 w 154019"/>
                    <a:gd name="connsiteY9" fmla="*/ 107680 h 154019"/>
                    <a:gd name="connsiteX10" fmla="*/ 46339 w 154019"/>
                    <a:gd name="connsiteY10" fmla="*/ 109490 h 154019"/>
                    <a:gd name="connsiteX11" fmla="*/ 72152 w 154019"/>
                    <a:gd name="connsiteY11" fmla="*/ 151305 h 154019"/>
                    <a:gd name="connsiteX12" fmla="*/ 81867 w 154019"/>
                    <a:gd name="connsiteY12" fmla="*/ 151305 h 154019"/>
                    <a:gd name="connsiteX13" fmla="*/ 107680 w 154019"/>
                    <a:gd name="connsiteY13" fmla="*/ 109490 h 154019"/>
                    <a:gd name="connsiteX14" fmla="*/ 109490 w 154019"/>
                    <a:gd name="connsiteY14" fmla="*/ 107680 h 154019"/>
                    <a:gd name="connsiteX15" fmla="*/ 151304 w 154019"/>
                    <a:gd name="connsiteY15" fmla="*/ 81867 h 154019"/>
                    <a:gd name="connsiteX16" fmla="*/ 151304 w 154019"/>
                    <a:gd name="connsiteY16" fmla="*/ 72152 h 154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4019" h="154019">
                      <a:moveTo>
                        <a:pt x="151304" y="72152"/>
                      </a:moveTo>
                      <a:lnTo>
                        <a:pt x="109490" y="46339"/>
                      </a:lnTo>
                      <a:cubicBezTo>
                        <a:pt x="108728" y="45863"/>
                        <a:pt x="108061" y="45196"/>
                        <a:pt x="107680" y="44529"/>
                      </a:cubicBezTo>
                      <a:lnTo>
                        <a:pt x="81867" y="2715"/>
                      </a:lnTo>
                      <a:cubicBezTo>
                        <a:pt x="79677" y="-905"/>
                        <a:pt x="74438" y="-905"/>
                        <a:pt x="72152" y="2715"/>
                      </a:cubicBezTo>
                      <a:lnTo>
                        <a:pt x="46339" y="44529"/>
                      </a:lnTo>
                      <a:cubicBezTo>
                        <a:pt x="45863" y="45291"/>
                        <a:pt x="45196" y="45958"/>
                        <a:pt x="44530" y="46339"/>
                      </a:cubicBezTo>
                      <a:lnTo>
                        <a:pt x="2715" y="72152"/>
                      </a:lnTo>
                      <a:cubicBezTo>
                        <a:pt x="-905" y="74343"/>
                        <a:pt x="-905" y="79581"/>
                        <a:pt x="2715" y="81867"/>
                      </a:cubicBezTo>
                      <a:lnTo>
                        <a:pt x="44530" y="107680"/>
                      </a:lnTo>
                      <a:cubicBezTo>
                        <a:pt x="45291" y="108156"/>
                        <a:pt x="45958" y="108823"/>
                        <a:pt x="46339" y="109490"/>
                      </a:cubicBezTo>
                      <a:lnTo>
                        <a:pt x="72152" y="151305"/>
                      </a:lnTo>
                      <a:cubicBezTo>
                        <a:pt x="74343" y="154924"/>
                        <a:pt x="79581" y="154924"/>
                        <a:pt x="81867" y="151305"/>
                      </a:cubicBezTo>
                      <a:lnTo>
                        <a:pt x="107680" y="109490"/>
                      </a:lnTo>
                      <a:cubicBezTo>
                        <a:pt x="108156" y="108728"/>
                        <a:pt x="108823" y="108061"/>
                        <a:pt x="109490" y="107680"/>
                      </a:cubicBezTo>
                      <a:lnTo>
                        <a:pt x="151304" y="81867"/>
                      </a:lnTo>
                      <a:cubicBezTo>
                        <a:pt x="154924" y="79677"/>
                        <a:pt x="154924" y="74438"/>
                        <a:pt x="151304" y="721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任意多边形: 形状 179"/>
                <p:cNvSpPr/>
                <p:nvPr/>
              </p:nvSpPr>
              <p:spPr>
                <a:xfrm>
                  <a:off x="10140314" y="1082897"/>
                  <a:ext cx="277939" cy="277939"/>
                </a:xfrm>
                <a:custGeom>
                  <a:avLst/>
                  <a:gdLst>
                    <a:gd name="connsiteX0" fmla="*/ 273082 w 277939"/>
                    <a:gd name="connsiteY0" fmla="*/ 130207 h 277939"/>
                    <a:gd name="connsiteX1" fmla="*/ 197644 w 277939"/>
                    <a:gd name="connsiteY1" fmla="*/ 83630 h 277939"/>
                    <a:gd name="connsiteX2" fmla="*/ 194310 w 277939"/>
                    <a:gd name="connsiteY2" fmla="*/ 80296 h 277939"/>
                    <a:gd name="connsiteX3" fmla="*/ 147733 w 277939"/>
                    <a:gd name="connsiteY3" fmla="*/ 4858 h 277939"/>
                    <a:gd name="connsiteX4" fmla="*/ 130207 w 277939"/>
                    <a:gd name="connsiteY4" fmla="*/ 4858 h 277939"/>
                    <a:gd name="connsiteX5" fmla="*/ 83630 w 277939"/>
                    <a:gd name="connsiteY5" fmla="*/ 80296 h 277939"/>
                    <a:gd name="connsiteX6" fmla="*/ 80296 w 277939"/>
                    <a:gd name="connsiteY6" fmla="*/ 83630 h 277939"/>
                    <a:gd name="connsiteX7" fmla="*/ 4858 w 277939"/>
                    <a:gd name="connsiteY7" fmla="*/ 130207 h 277939"/>
                    <a:gd name="connsiteX8" fmla="*/ 4858 w 277939"/>
                    <a:gd name="connsiteY8" fmla="*/ 147733 h 277939"/>
                    <a:gd name="connsiteX9" fmla="*/ 80296 w 277939"/>
                    <a:gd name="connsiteY9" fmla="*/ 194310 h 277939"/>
                    <a:gd name="connsiteX10" fmla="*/ 83630 w 277939"/>
                    <a:gd name="connsiteY10" fmla="*/ 197644 h 277939"/>
                    <a:gd name="connsiteX11" fmla="*/ 130207 w 277939"/>
                    <a:gd name="connsiteY11" fmla="*/ 273082 h 277939"/>
                    <a:gd name="connsiteX12" fmla="*/ 147733 w 277939"/>
                    <a:gd name="connsiteY12" fmla="*/ 273082 h 277939"/>
                    <a:gd name="connsiteX13" fmla="*/ 194310 w 277939"/>
                    <a:gd name="connsiteY13" fmla="*/ 197644 h 277939"/>
                    <a:gd name="connsiteX14" fmla="*/ 197644 w 277939"/>
                    <a:gd name="connsiteY14" fmla="*/ 194310 h 277939"/>
                    <a:gd name="connsiteX15" fmla="*/ 273082 w 277939"/>
                    <a:gd name="connsiteY15" fmla="*/ 147733 h 277939"/>
                    <a:gd name="connsiteX16" fmla="*/ 273082 w 277939"/>
                    <a:gd name="connsiteY16" fmla="*/ 130207 h 277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77939" h="277939">
                      <a:moveTo>
                        <a:pt x="273082" y="130207"/>
                      </a:moveTo>
                      <a:lnTo>
                        <a:pt x="197644" y="83630"/>
                      </a:lnTo>
                      <a:cubicBezTo>
                        <a:pt x="196311" y="82772"/>
                        <a:pt x="195168" y="81629"/>
                        <a:pt x="194310" y="80296"/>
                      </a:cubicBezTo>
                      <a:lnTo>
                        <a:pt x="147733" y="4858"/>
                      </a:lnTo>
                      <a:cubicBezTo>
                        <a:pt x="143732" y="-1619"/>
                        <a:pt x="134303" y="-1619"/>
                        <a:pt x="130207" y="4858"/>
                      </a:cubicBezTo>
                      <a:lnTo>
                        <a:pt x="83630" y="80296"/>
                      </a:lnTo>
                      <a:cubicBezTo>
                        <a:pt x="82772" y="81629"/>
                        <a:pt x="81629" y="82772"/>
                        <a:pt x="80296" y="83630"/>
                      </a:cubicBezTo>
                      <a:lnTo>
                        <a:pt x="4858" y="130207"/>
                      </a:lnTo>
                      <a:cubicBezTo>
                        <a:pt x="-1619" y="134207"/>
                        <a:pt x="-1619" y="143732"/>
                        <a:pt x="4858" y="147733"/>
                      </a:cubicBezTo>
                      <a:lnTo>
                        <a:pt x="80296" y="194310"/>
                      </a:lnTo>
                      <a:cubicBezTo>
                        <a:pt x="81629" y="195167"/>
                        <a:pt x="82772" y="196310"/>
                        <a:pt x="83630" y="197644"/>
                      </a:cubicBezTo>
                      <a:lnTo>
                        <a:pt x="130207" y="273082"/>
                      </a:lnTo>
                      <a:cubicBezTo>
                        <a:pt x="134207" y="279559"/>
                        <a:pt x="143637" y="279559"/>
                        <a:pt x="147733" y="273082"/>
                      </a:cubicBezTo>
                      <a:lnTo>
                        <a:pt x="194310" y="197644"/>
                      </a:lnTo>
                      <a:cubicBezTo>
                        <a:pt x="195168" y="196310"/>
                        <a:pt x="196311" y="195167"/>
                        <a:pt x="197644" y="194310"/>
                      </a:cubicBezTo>
                      <a:lnTo>
                        <a:pt x="273082" y="147733"/>
                      </a:lnTo>
                      <a:cubicBezTo>
                        <a:pt x="279559" y="143732"/>
                        <a:pt x="279559" y="134207"/>
                        <a:pt x="273082" y="1302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9594528" y="4435458"/>
                <a:ext cx="2500600" cy="2103957"/>
                <a:chOff x="9038286" y="4041603"/>
                <a:chExt cx="2853057" cy="2400508"/>
              </a:xfrm>
            </p:grpSpPr>
            <p:grpSp>
              <p:nvGrpSpPr>
                <p:cNvPr id="66" name="组合 65"/>
                <p:cNvGrpSpPr/>
                <p:nvPr/>
              </p:nvGrpSpPr>
              <p:grpSpPr>
                <a:xfrm>
                  <a:off x="10288244" y="4041603"/>
                  <a:ext cx="1603099" cy="2365413"/>
                  <a:chOff x="10246886" y="4116160"/>
                  <a:chExt cx="1603099" cy="2365413"/>
                </a:xfrm>
              </p:grpSpPr>
              <p:sp>
                <p:nvSpPr>
                  <p:cNvPr id="165" name="任意多边形: 形状 164"/>
                  <p:cNvSpPr/>
                  <p:nvPr/>
                </p:nvSpPr>
                <p:spPr>
                  <a:xfrm rot="21577200">
                    <a:off x="10519175" y="6256593"/>
                    <a:ext cx="943355" cy="224980"/>
                  </a:xfrm>
                  <a:custGeom>
                    <a:avLst/>
                    <a:gdLst>
                      <a:gd name="connsiteX0" fmla="*/ 943356 w 943355"/>
                      <a:gd name="connsiteY0" fmla="*/ 112490 h 224980"/>
                      <a:gd name="connsiteX1" fmla="*/ 471678 w 943355"/>
                      <a:gd name="connsiteY1" fmla="*/ 224980 h 224980"/>
                      <a:gd name="connsiteX2" fmla="*/ 0 w 943355"/>
                      <a:gd name="connsiteY2" fmla="*/ 112490 h 224980"/>
                      <a:gd name="connsiteX3" fmla="*/ 471678 w 943355"/>
                      <a:gd name="connsiteY3" fmla="*/ 0 h 224980"/>
                      <a:gd name="connsiteX4" fmla="*/ 943356 w 943355"/>
                      <a:gd name="connsiteY4" fmla="*/ 112490 h 224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355" h="224980">
                        <a:moveTo>
                          <a:pt x="943356" y="112490"/>
                        </a:moveTo>
                        <a:cubicBezTo>
                          <a:pt x="943356" y="174617"/>
                          <a:pt x="732179" y="224980"/>
                          <a:pt x="471678" y="224980"/>
                        </a:cubicBezTo>
                        <a:cubicBezTo>
                          <a:pt x="211177" y="224980"/>
                          <a:pt x="0" y="174617"/>
                          <a:pt x="0" y="112490"/>
                        </a:cubicBezTo>
                        <a:cubicBezTo>
                          <a:pt x="0" y="50364"/>
                          <a:pt x="211177" y="0"/>
                          <a:pt x="471678" y="0"/>
                        </a:cubicBezTo>
                        <a:cubicBezTo>
                          <a:pt x="732179" y="0"/>
                          <a:pt x="943356" y="50364"/>
                          <a:pt x="943356" y="11249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任意多边形: 形状 165"/>
                  <p:cNvSpPr/>
                  <p:nvPr/>
                </p:nvSpPr>
                <p:spPr>
                  <a:xfrm>
                    <a:off x="10519205" y="6185280"/>
                    <a:ext cx="943355" cy="186975"/>
                  </a:xfrm>
                  <a:custGeom>
                    <a:avLst/>
                    <a:gdLst>
                      <a:gd name="connsiteX0" fmla="*/ 871538 w 943355"/>
                      <a:gd name="connsiteY0" fmla="*/ 0 h 186975"/>
                      <a:gd name="connsiteX1" fmla="*/ 943356 w 943355"/>
                      <a:gd name="connsiteY1" fmla="*/ 180689 h 186975"/>
                      <a:gd name="connsiteX2" fmla="*/ 0 w 943355"/>
                      <a:gd name="connsiteY2" fmla="*/ 186976 h 186975"/>
                      <a:gd name="connsiteX3" fmla="*/ 56007 w 943355"/>
                      <a:gd name="connsiteY3" fmla="*/ 5429 h 186975"/>
                      <a:gd name="connsiteX4" fmla="*/ 871538 w 943355"/>
                      <a:gd name="connsiteY4" fmla="*/ 0 h 186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3355" h="186975">
                        <a:moveTo>
                          <a:pt x="871538" y="0"/>
                        </a:moveTo>
                        <a:lnTo>
                          <a:pt x="943356" y="180689"/>
                        </a:lnTo>
                        <a:lnTo>
                          <a:pt x="0" y="186976"/>
                        </a:lnTo>
                        <a:lnTo>
                          <a:pt x="56007" y="5429"/>
                        </a:lnTo>
                        <a:lnTo>
                          <a:pt x="87153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任意多边形: 形状 166"/>
                  <p:cNvSpPr/>
                  <p:nvPr/>
                </p:nvSpPr>
                <p:spPr>
                  <a:xfrm rot="21577200">
                    <a:off x="10575124" y="6091762"/>
                    <a:ext cx="818387" cy="192595"/>
                  </a:xfrm>
                  <a:custGeom>
                    <a:avLst/>
                    <a:gdLst>
                      <a:gd name="connsiteX0" fmla="*/ 818388 w 818387"/>
                      <a:gd name="connsiteY0" fmla="*/ 96298 h 192595"/>
                      <a:gd name="connsiteX1" fmla="*/ 409194 w 818387"/>
                      <a:gd name="connsiteY1" fmla="*/ 192596 h 192595"/>
                      <a:gd name="connsiteX2" fmla="*/ 0 w 818387"/>
                      <a:gd name="connsiteY2" fmla="*/ 96298 h 192595"/>
                      <a:gd name="connsiteX3" fmla="*/ 409194 w 818387"/>
                      <a:gd name="connsiteY3" fmla="*/ 0 h 192595"/>
                      <a:gd name="connsiteX4" fmla="*/ 818388 w 818387"/>
                      <a:gd name="connsiteY4" fmla="*/ 96298 h 192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8387" h="192595">
                        <a:moveTo>
                          <a:pt x="818388" y="96298"/>
                        </a:moveTo>
                        <a:cubicBezTo>
                          <a:pt x="818388" y="149482"/>
                          <a:pt x="635186" y="192596"/>
                          <a:pt x="409194" y="192596"/>
                        </a:cubicBezTo>
                        <a:cubicBezTo>
                          <a:pt x="183202" y="192596"/>
                          <a:pt x="0" y="149482"/>
                          <a:pt x="0" y="96298"/>
                        </a:cubicBezTo>
                        <a:cubicBezTo>
                          <a:pt x="0" y="43114"/>
                          <a:pt x="183202" y="0"/>
                          <a:pt x="409194" y="0"/>
                        </a:cubicBezTo>
                        <a:cubicBezTo>
                          <a:pt x="635186" y="0"/>
                          <a:pt x="818388" y="43114"/>
                          <a:pt x="818388" y="96298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任意多边形: 形状 167"/>
                  <p:cNvSpPr/>
                  <p:nvPr/>
                </p:nvSpPr>
                <p:spPr>
                  <a:xfrm>
                    <a:off x="10906111" y="5811138"/>
                    <a:ext cx="198596" cy="399097"/>
                  </a:xfrm>
                  <a:custGeom>
                    <a:avLst/>
                    <a:gdLst>
                      <a:gd name="connsiteX0" fmla="*/ 196120 w 198596"/>
                      <a:gd name="connsiteY0" fmla="*/ 95 h 399097"/>
                      <a:gd name="connsiteX1" fmla="*/ 198596 w 198596"/>
                      <a:gd name="connsiteY1" fmla="*/ 376047 h 399097"/>
                      <a:gd name="connsiteX2" fmla="*/ 99536 w 198596"/>
                      <a:gd name="connsiteY2" fmla="*/ 399098 h 399097"/>
                      <a:gd name="connsiteX3" fmla="*/ 2476 w 198596"/>
                      <a:gd name="connsiteY3" fmla="*/ 377285 h 399097"/>
                      <a:gd name="connsiteX4" fmla="*/ 0 w 198596"/>
                      <a:gd name="connsiteY4" fmla="*/ 9334 h 399097"/>
                      <a:gd name="connsiteX5" fmla="*/ 196024 w 198596"/>
                      <a:gd name="connsiteY5" fmla="*/ 0 h 399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8596" h="399097">
                        <a:moveTo>
                          <a:pt x="196120" y="95"/>
                        </a:moveTo>
                        <a:lnTo>
                          <a:pt x="198596" y="376047"/>
                        </a:lnTo>
                        <a:cubicBezTo>
                          <a:pt x="180784" y="384810"/>
                          <a:pt x="145732" y="399098"/>
                          <a:pt x="99536" y="399098"/>
                        </a:cubicBezTo>
                        <a:cubicBezTo>
                          <a:pt x="54578" y="399098"/>
                          <a:pt x="20288" y="385763"/>
                          <a:pt x="2476" y="377285"/>
                        </a:cubicBezTo>
                        <a:cubicBezTo>
                          <a:pt x="1619" y="254603"/>
                          <a:pt x="857" y="132017"/>
                          <a:pt x="0" y="9334"/>
                        </a:cubicBezTo>
                        <a:lnTo>
                          <a:pt x="19602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任意多边形: 形状 168"/>
                  <p:cNvSpPr/>
                  <p:nvPr/>
                </p:nvSpPr>
                <p:spPr>
                  <a:xfrm>
                    <a:off x="10946306" y="4165790"/>
                    <a:ext cx="903679" cy="1681448"/>
                  </a:xfrm>
                  <a:custGeom>
                    <a:avLst/>
                    <a:gdLst>
                      <a:gd name="connsiteX0" fmla="*/ 162497 w 903679"/>
                      <a:gd name="connsiteY0" fmla="*/ 0 h 1681448"/>
                      <a:gd name="connsiteX1" fmla="*/ 872585 w 903679"/>
                      <a:gd name="connsiteY1" fmla="*/ 616268 h 1681448"/>
                      <a:gd name="connsiteX2" fmla="*/ 0 w 903679"/>
                      <a:gd name="connsiteY2" fmla="*/ 1681448 h 1681448"/>
                      <a:gd name="connsiteX3" fmla="*/ 12097 w 903679"/>
                      <a:gd name="connsiteY3" fmla="*/ 1610201 h 1681448"/>
                      <a:gd name="connsiteX4" fmla="*/ 785051 w 903679"/>
                      <a:gd name="connsiteY4" fmla="*/ 1018699 h 1681448"/>
                      <a:gd name="connsiteX5" fmla="*/ 162973 w 903679"/>
                      <a:gd name="connsiteY5" fmla="*/ 79534 h 1681448"/>
                      <a:gd name="connsiteX6" fmla="*/ 162401 w 903679"/>
                      <a:gd name="connsiteY6" fmla="*/ 0 h 1681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3679" h="1681448">
                        <a:moveTo>
                          <a:pt x="162497" y="0"/>
                        </a:moveTo>
                        <a:cubicBezTo>
                          <a:pt x="162497" y="0"/>
                          <a:pt x="722757" y="94678"/>
                          <a:pt x="872585" y="616268"/>
                        </a:cubicBezTo>
                        <a:cubicBezTo>
                          <a:pt x="1022413" y="1137857"/>
                          <a:pt x="614458" y="1660112"/>
                          <a:pt x="0" y="1681448"/>
                        </a:cubicBezTo>
                        <a:lnTo>
                          <a:pt x="12097" y="1610201"/>
                        </a:lnTo>
                        <a:cubicBezTo>
                          <a:pt x="12097" y="1610201"/>
                          <a:pt x="593312" y="1589437"/>
                          <a:pt x="785051" y="1018699"/>
                        </a:cubicBezTo>
                        <a:cubicBezTo>
                          <a:pt x="976789" y="447961"/>
                          <a:pt x="385477" y="123158"/>
                          <a:pt x="162973" y="79534"/>
                        </a:cubicBezTo>
                        <a:lnTo>
                          <a:pt x="16240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任意多边形: 形状 169"/>
                  <p:cNvSpPr/>
                  <p:nvPr/>
                </p:nvSpPr>
                <p:spPr>
                  <a:xfrm>
                    <a:off x="11020220" y="4264755"/>
                    <a:ext cx="118300" cy="67913"/>
                  </a:xfrm>
                  <a:custGeom>
                    <a:avLst/>
                    <a:gdLst>
                      <a:gd name="connsiteX0" fmla="*/ 113633 w 118300"/>
                      <a:gd name="connsiteY0" fmla="*/ 67913 h 67913"/>
                      <a:gd name="connsiteX1" fmla="*/ 118300 w 118300"/>
                      <a:gd name="connsiteY1" fmla="*/ 7810 h 67913"/>
                      <a:gd name="connsiteX2" fmla="*/ 6572 w 118300"/>
                      <a:gd name="connsiteY2" fmla="*/ 0 h 67913"/>
                      <a:gd name="connsiteX3" fmla="*/ 0 w 118300"/>
                      <a:gd name="connsiteY3" fmla="*/ 58007 h 67913"/>
                      <a:gd name="connsiteX4" fmla="*/ 113633 w 118300"/>
                      <a:gd name="connsiteY4" fmla="*/ 67913 h 67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300" h="67913">
                        <a:moveTo>
                          <a:pt x="113633" y="67913"/>
                        </a:moveTo>
                        <a:lnTo>
                          <a:pt x="118300" y="7810"/>
                        </a:lnTo>
                        <a:lnTo>
                          <a:pt x="6572" y="0"/>
                        </a:lnTo>
                        <a:lnTo>
                          <a:pt x="0" y="58007"/>
                        </a:lnTo>
                        <a:lnTo>
                          <a:pt x="113633" y="67913"/>
                        </a:lnTo>
                        <a:close/>
                      </a:path>
                    </a:pathLst>
                  </a:custGeom>
                  <a:solidFill>
                    <a:srgbClr val="DE5E2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任意多边形: 形状 170"/>
                  <p:cNvSpPr/>
                  <p:nvPr/>
                </p:nvSpPr>
                <p:spPr>
                  <a:xfrm>
                    <a:off x="11042699" y="4116160"/>
                    <a:ext cx="95059" cy="176026"/>
                  </a:xfrm>
                  <a:custGeom>
                    <a:avLst/>
                    <a:gdLst>
                      <a:gd name="connsiteX0" fmla="*/ 86201 w 95059"/>
                      <a:gd name="connsiteY0" fmla="*/ 176027 h 176026"/>
                      <a:gd name="connsiteX1" fmla="*/ 95060 w 95059"/>
                      <a:gd name="connsiteY1" fmla="*/ 33152 h 176026"/>
                      <a:gd name="connsiteX2" fmla="*/ 55340 w 95059"/>
                      <a:gd name="connsiteY2" fmla="*/ 5 h 176026"/>
                      <a:gd name="connsiteX3" fmla="*/ 11811 w 95059"/>
                      <a:gd name="connsiteY3" fmla="*/ 23341 h 176026"/>
                      <a:gd name="connsiteX4" fmla="*/ 0 w 95059"/>
                      <a:gd name="connsiteY4" fmla="*/ 166121 h 176026"/>
                      <a:gd name="connsiteX5" fmla="*/ 86201 w 95059"/>
                      <a:gd name="connsiteY5" fmla="*/ 176027 h 176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5059" h="176026">
                        <a:moveTo>
                          <a:pt x="86201" y="176027"/>
                        </a:moveTo>
                        <a:lnTo>
                          <a:pt x="95060" y="33152"/>
                        </a:lnTo>
                        <a:cubicBezTo>
                          <a:pt x="95060" y="33152"/>
                          <a:pt x="88106" y="386"/>
                          <a:pt x="55340" y="5"/>
                        </a:cubicBezTo>
                        <a:cubicBezTo>
                          <a:pt x="22574" y="-376"/>
                          <a:pt x="11811" y="23341"/>
                          <a:pt x="11811" y="23341"/>
                        </a:cubicBezTo>
                        <a:lnTo>
                          <a:pt x="0" y="166121"/>
                        </a:lnTo>
                        <a:lnTo>
                          <a:pt x="86201" y="176027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任意多边形: 形状 171"/>
                  <p:cNvSpPr/>
                  <p:nvPr/>
                </p:nvSpPr>
                <p:spPr>
                  <a:xfrm>
                    <a:off x="10246886" y="4315618"/>
                    <a:ext cx="1427226" cy="1427226"/>
                  </a:xfrm>
                  <a:custGeom>
                    <a:avLst/>
                    <a:gdLst>
                      <a:gd name="connsiteX0" fmla="*/ 1427226 w 1427226"/>
                      <a:gd name="connsiteY0" fmla="*/ 713613 h 1427226"/>
                      <a:gd name="connsiteX1" fmla="*/ 713613 w 1427226"/>
                      <a:gd name="connsiteY1" fmla="*/ 1427226 h 1427226"/>
                      <a:gd name="connsiteX2" fmla="*/ 0 w 1427226"/>
                      <a:gd name="connsiteY2" fmla="*/ 713613 h 1427226"/>
                      <a:gd name="connsiteX3" fmla="*/ 713613 w 1427226"/>
                      <a:gd name="connsiteY3" fmla="*/ 0 h 1427226"/>
                      <a:gd name="connsiteX4" fmla="*/ 1427226 w 1427226"/>
                      <a:gd name="connsiteY4" fmla="*/ 713613 h 1427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27226" h="1427226">
                        <a:moveTo>
                          <a:pt x="1427226" y="713613"/>
                        </a:moveTo>
                        <a:cubicBezTo>
                          <a:pt x="1427226" y="1107731"/>
                          <a:pt x="1107731" y="1427226"/>
                          <a:pt x="713613" y="1427226"/>
                        </a:cubicBezTo>
                        <a:cubicBezTo>
                          <a:pt x="319495" y="1427226"/>
                          <a:pt x="0" y="1107731"/>
                          <a:pt x="0" y="713613"/>
                        </a:cubicBezTo>
                        <a:cubicBezTo>
                          <a:pt x="0" y="319495"/>
                          <a:pt x="319495" y="0"/>
                          <a:pt x="713613" y="0"/>
                        </a:cubicBezTo>
                        <a:cubicBezTo>
                          <a:pt x="1107731" y="0"/>
                          <a:pt x="1427226" y="319495"/>
                          <a:pt x="1427226" y="713613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任意多边形: 形状 172"/>
                  <p:cNvSpPr/>
                  <p:nvPr/>
                </p:nvSpPr>
                <p:spPr>
                  <a:xfrm>
                    <a:off x="10580126" y="4419734"/>
                    <a:ext cx="1004111" cy="989217"/>
                  </a:xfrm>
                  <a:custGeom>
                    <a:avLst/>
                    <a:gdLst>
                      <a:gd name="connsiteX0" fmla="*/ 802044 w 1004111"/>
                      <a:gd name="connsiteY0" fmla="*/ 475671 h 989217"/>
                      <a:gd name="connsiteX1" fmla="*/ 901199 w 1004111"/>
                      <a:gd name="connsiteY1" fmla="*/ 540441 h 989217"/>
                      <a:gd name="connsiteX2" fmla="*/ 998640 w 1004111"/>
                      <a:gd name="connsiteY2" fmla="*/ 431380 h 989217"/>
                      <a:gd name="connsiteX3" fmla="*/ 560300 w 1004111"/>
                      <a:gd name="connsiteY3" fmla="*/ 41521 h 989217"/>
                      <a:gd name="connsiteX4" fmla="*/ 322841 w 1004111"/>
                      <a:gd name="connsiteY4" fmla="*/ 20566 h 989217"/>
                      <a:gd name="connsiteX5" fmla="*/ 151010 w 1004111"/>
                      <a:gd name="connsiteY5" fmla="*/ 21709 h 989217"/>
                      <a:gd name="connsiteX6" fmla="*/ 33377 w 1004111"/>
                      <a:gd name="connsiteY6" fmla="*/ 169823 h 989217"/>
                      <a:gd name="connsiteX7" fmla="*/ 215685 w 1004111"/>
                      <a:gd name="connsiteY7" fmla="*/ 199255 h 989217"/>
                      <a:gd name="connsiteX8" fmla="*/ 369800 w 1004111"/>
                      <a:gd name="connsiteY8" fmla="*/ 306697 h 989217"/>
                      <a:gd name="connsiteX9" fmla="*/ 365704 w 1004111"/>
                      <a:gd name="connsiteY9" fmla="*/ 609592 h 989217"/>
                      <a:gd name="connsiteX10" fmla="*/ 393517 w 1004111"/>
                      <a:gd name="connsiteY10" fmla="*/ 799616 h 989217"/>
                      <a:gd name="connsiteX11" fmla="*/ 480671 w 1004111"/>
                      <a:gd name="connsiteY11" fmla="*/ 985163 h 989217"/>
                      <a:gd name="connsiteX12" fmla="*/ 745085 w 1004111"/>
                      <a:gd name="connsiteY12" fmla="*/ 756277 h 989217"/>
                      <a:gd name="connsiteX13" fmla="*/ 802806 w 1004111"/>
                      <a:gd name="connsiteY13" fmla="*/ 588161 h 989217"/>
                      <a:gd name="connsiteX14" fmla="*/ 802044 w 1004111"/>
                      <a:gd name="connsiteY14" fmla="*/ 475671 h 989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004111" h="989217">
                        <a:moveTo>
                          <a:pt x="802044" y="475671"/>
                        </a:moveTo>
                        <a:cubicBezTo>
                          <a:pt x="802044" y="475671"/>
                          <a:pt x="884531" y="491482"/>
                          <a:pt x="901199" y="540441"/>
                        </a:cubicBezTo>
                        <a:cubicBezTo>
                          <a:pt x="917868" y="589399"/>
                          <a:pt x="1029882" y="510913"/>
                          <a:pt x="998640" y="431380"/>
                        </a:cubicBezTo>
                        <a:cubicBezTo>
                          <a:pt x="967398" y="351846"/>
                          <a:pt x="750514" y="32091"/>
                          <a:pt x="560300" y="41521"/>
                        </a:cubicBezTo>
                        <a:cubicBezTo>
                          <a:pt x="370085" y="50951"/>
                          <a:pt x="347511" y="32663"/>
                          <a:pt x="322841" y="20566"/>
                        </a:cubicBezTo>
                        <a:cubicBezTo>
                          <a:pt x="298172" y="8469"/>
                          <a:pt x="197778" y="-19534"/>
                          <a:pt x="151010" y="21709"/>
                        </a:cubicBezTo>
                        <a:cubicBezTo>
                          <a:pt x="104243" y="62952"/>
                          <a:pt x="-72827" y="201160"/>
                          <a:pt x="33377" y="169823"/>
                        </a:cubicBezTo>
                        <a:cubicBezTo>
                          <a:pt x="139580" y="138486"/>
                          <a:pt x="235307" y="76383"/>
                          <a:pt x="215685" y="199255"/>
                        </a:cubicBezTo>
                        <a:cubicBezTo>
                          <a:pt x="196064" y="322128"/>
                          <a:pt x="412186" y="214305"/>
                          <a:pt x="369800" y="306697"/>
                        </a:cubicBezTo>
                        <a:cubicBezTo>
                          <a:pt x="327413" y="398995"/>
                          <a:pt x="289123" y="479195"/>
                          <a:pt x="365704" y="609592"/>
                        </a:cubicBezTo>
                        <a:cubicBezTo>
                          <a:pt x="442285" y="739894"/>
                          <a:pt x="337891" y="734465"/>
                          <a:pt x="393517" y="799616"/>
                        </a:cubicBezTo>
                        <a:cubicBezTo>
                          <a:pt x="449143" y="864672"/>
                          <a:pt x="382277" y="957255"/>
                          <a:pt x="480671" y="985163"/>
                        </a:cubicBezTo>
                        <a:cubicBezTo>
                          <a:pt x="579064" y="1013167"/>
                          <a:pt x="684601" y="891723"/>
                          <a:pt x="745085" y="756277"/>
                        </a:cubicBezTo>
                        <a:cubicBezTo>
                          <a:pt x="805568" y="620832"/>
                          <a:pt x="784232" y="637405"/>
                          <a:pt x="802806" y="588161"/>
                        </a:cubicBezTo>
                        <a:cubicBezTo>
                          <a:pt x="821380" y="538917"/>
                          <a:pt x="781280" y="500341"/>
                          <a:pt x="802044" y="4756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任意多边形: 形状 173"/>
                  <p:cNvSpPr/>
                  <p:nvPr/>
                </p:nvSpPr>
                <p:spPr>
                  <a:xfrm>
                    <a:off x="10873440" y="5708078"/>
                    <a:ext cx="119538" cy="70484"/>
                  </a:xfrm>
                  <a:custGeom>
                    <a:avLst/>
                    <a:gdLst>
                      <a:gd name="connsiteX0" fmla="*/ 6191 w 119538"/>
                      <a:gd name="connsiteY0" fmla="*/ 0 h 70484"/>
                      <a:gd name="connsiteX1" fmla="*/ 0 w 119538"/>
                      <a:gd name="connsiteY1" fmla="*/ 59912 h 70484"/>
                      <a:gd name="connsiteX2" fmla="*/ 111538 w 119538"/>
                      <a:gd name="connsiteY2" fmla="*/ 70485 h 70484"/>
                      <a:gd name="connsiteX3" fmla="*/ 119539 w 119538"/>
                      <a:gd name="connsiteY3" fmla="*/ 12763 h 70484"/>
                      <a:gd name="connsiteX4" fmla="*/ 6191 w 119538"/>
                      <a:gd name="connsiteY4" fmla="*/ 0 h 70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38" h="70484">
                        <a:moveTo>
                          <a:pt x="6191" y="0"/>
                        </a:moveTo>
                        <a:lnTo>
                          <a:pt x="0" y="59912"/>
                        </a:lnTo>
                        <a:lnTo>
                          <a:pt x="111538" y="70485"/>
                        </a:lnTo>
                        <a:lnTo>
                          <a:pt x="119539" y="12763"/>
                        </a:lnTo>
                        <a:lnTo>
                          <a:pt x="6191" y="0"/>
                        </a:lnTo>
                        <a:close/>
                      </a:path>
                    </a:pathLst>
                  </a:custGeom>
                  <a:solidFill>
                    <a:srgbClr val="E5752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任意多边形: 形状 174"/>
                  <p:cNvSpPr/>
                  <p:nvPr/>
                </p:nvSpPr>
                <p:spPr>
                  <a:xfrm>
                    <a:off x="10871154" y="5748654"/>
                    <a:ext cx="98393" cy="176736"/>
                  </a:xfrm>
                  <a:custGeom>
                    <a:avLst/>
                    <a:gdLst>
                      <a:gd name="connsiteX0" fmla="*/ 12478 w 98393"/>
                      <a:gd name="connsiteY0" fmla="*/ 0 h 176736"/>
                      <a:gd name="connsiteX1" fmla="*/ 0 w 98393"/>
                      <a:gd name="connsiteY1" fmla="*/ 142589 h 176736"/>
                      <a:gd name="connsiteX2" fmla="*/ 38862 w 98393"/>
                      <a:gd name="connsiteY2" fmla="*/ 176689 h 176736"/>
                      <a:gd name="connsiteX3" fmla="*/ 82963 w 98393"/>
                      <a:gd name="connsiteY3" fmla="*/ 154400 h 176736"/>
                      <a:gd name="connsiteX4" fmla="*/ 98393 w 98393"/>
                      <a:gd name="connsiteY4" fmla="*/ 12001 h 176736"/>
                      <a:gd name="connsiteX5" fmla="*/ 12478 w 98393"/>
                      <a:gd name="connsiteY5" fmla="*/ 0 h 1767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8393" h="176736">
                        <a:moveTo>
                          <a:pt x="12478" y="0"/>
                        </a:moveTo>
                        <a:lnTo>
                          <a:pt x="0" y="142589"/>
                        </a:lnTo>
                        <a:cubicBezTo>
                          <a:pt x="0" y="142589"/>
                          <a:pt x="6096" y="175450"/>
                          <a:pt x="38862" y="176689"/>
                        </a:cubicBezTo>
                        <a:cubicBezTo>
                          <a:pt x="71628" y="177927"/>
                          <a:pt x="82963" y="154400"/>
                          <a:pt x="82963" y="154400"/>
                        </a:cubicBezTo>
                        <a:lnTo>
                          <a:pt x="98393" y="12001"/>
                        </a:lnTo>
                        <a:lnTo>
                          <a:pt x="12478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任意多边形: 形状 175"/>
                  <p:cNvSpPr/>
                  <p:nvPr/>
                </p:nvSpPr>
                <p:spPr>
                  <a:xfrm>
                    <a:off x="10246887" y="4634074"/>
                    <a:ext cx="1029571" cy="1108771"/>
                  </a:xfrm>
                  <a:custGeom>
                    <a:avLst/>
                    <a:gdLst>
                      <a:gd name="connsiteX0" fmla="*/ 119795 w 1029571"/>
                      <a:gd name="connsiteY0" fmla="*/ 0 h 1108771"/>
                      <a:gd name="connsiteX1" fmla="*/ 132495 w 1029571"/>
                      <a:gd name="connsiteY1" fmla="*/ 77986 h 1108771"/>
                      <a:gd name="connsiteX2" fmla="*/ 945959 w 1029571"/>
                      <a:gd name="connsiteY2" fmla="*/ 993314 h 1108771"/>
                      <a:gd name="connsiteX3" fmla="*/ 1029571 w 1029571"/>
                      <a:gd name="connsiteY3" fmla="*/ 1031964 h 1108771"/>
                      <a:gd name="connsiteX4" fmla="*/ 991384 w 1029571"/>
                      <a:gd name="connsiteY4" fmla="*/ 1052692 h 1108771"/>
                      <a:gd name="connsiteX5" fmla="*/ 713613 w 1029571"/>
                      <a:gd name="connsiteY5" fmla="*/ 1108771 h 1108771"/>
                      <a:gd name="connsiteX6" fmla="*/ 0 w 1029571"/>
                      <a:gd name="connsiteY6" fmla="*/ 395158 h 1108771"/>
                      <a:gd name="connsiteX7" fmla="*/ 12160 w 1029571"/>
                      <a:gd name="connsiteY7" fmla="*/ 274538 h 1108771"/>
                      <a:gd name="connsiteX8" fmla="*/ 37605 w 1029571"/>
                      <a:gd name="connsiteY8" fmla="*/ 176901 h 1108771"/>
                      <a:gd name="connsiteX9" fmla="*/ 56079 w 1029571"/>
                      <a:gd name="connsiteY9" fmla="*/ 117388 h 1108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29571" h="1108771">
                        <a:moveTo>
                          <a:pt x="119795" y="0"/>
                        </a:moveTo>
                        <a:lnTo>
                          <a:pt x="132495" y="77986"/>
                        </a:lnTo>
                        <a:cubicBezTo>
                          <a:pt x="227978" y="540569"/>
                          <a:pt x="610103" y="826855"/>
                          <a:pt x="945959" y="993314"/>
                        </a:cubicBezTo>
                        <a:lnTo>
                          <a:pt x="1029571" y="1031964"/>
                        </a:lnTo>
                        <a:lnTo>
                          <a:pt x="991384" y="1052692"/>
                        </a:lnTo>
                        <a:cubicBezTo>
                          <a:pt x="906008" y="1088803"/>
                          <a:pt x="812143" y="1108771"/>
                          <a:pt x="713613" y="1108771"/>
                        </a:cubicBezTo>
                        <a:cubicBezTo>
                          <a:pt x="319495" y="1108771"/>
                          <a:pt x="0" y="789276"/>
                          <a:pt x="0" y="395158"/>
                        </a:cubicBezTo>
                        <a:lnTo>
                          <a:pt x="12160" y="274538"/>
                        </a:lnTo>
                        <a:lnTo>
                          <a:pt x="37605" y="176901"/>
                        </a:lnTo>
                        <a:lnTo>
                          <a:pt x="56079" y="11738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任意多边形: 形状 176"/>
                  <p:cNvSpPr/>
                  <p:nvPr/>
                </p:nvSpPr>
                <p:spPr>
                  <a:xfrm>
                    <a:off x="11122115" y="5329698"/>
                    <a:ext cx="482864" cy="393125"/>
                  </a:xfrm>
                  <a:custGeom>
                    <a:avLst/>
                    <a:gdLst>
                      <a:gd name="connsiteX0" fmla="*/ 434992 w 482864"/>
                      <a:gd name="connsiteY0" fmla="*/ 119 h 393125"/>
                      <a:gd name="connsiteX1" fmla="*/ 470658 w 482864"/>
                      <a:gd name="connsiteY1" fmla="*/ 554 h 393125"/>
                      <a:gd name="connsiteX2" fmla="*/ 482864 w 482864"/>
                      <a:gd name="connsiteY2" fmla="*/ 1355 h 393125"/>
                      <a:gd name="connsiteX3" fmla="*/ 430123 w 482864"/>
                      <a:gd name="connsiteY3" fmla="*/ 98522 h 393125"/>
                      <a:gd name="connsiteX4" fmla="*/ 116155 w 482864"/>
                      <a:gd name="connsiteY4" fmla="*/ 357068 h 393125"/>
                      <a:gd name="connsiteX5" fmla="*/ 0 w 482864"/>
                      <a:gd name="connsiteY5" fmla="*/ 393125 h 393125"/>
                      <a:gd name="connsiteX6" fmla="*/ 3425 w 482864"/>
                      <a:gd name="connsiteY6" fmla="*/ 376167 h 393125"/>
                      <a:gd name="connsiteX7" fmla="*/ 119751 w 482864"/>
                      <a:gd name="connsiteY7" fmla="*/ 229505 h 393125"/>
                      <a:gd name="connsiteX8" fmla="*/ 293106 w 482864"/>
                      <a:gd name="connsiteY8" fmla="*/ 154733 h 393125"/>
                      <a:gd name="connsiteX9" fmla="*/ 331206 w 482864"/>
                      <a:gd name="connsiteY9" fmla="*/ 41957 h 393125"/>
                      <a:gd name="connsiteX10" fmla="*/ 434992 w 482864"/>
                      <a:gd name="connsiteY10" fmla="*/ 119 h 393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82864" h="393125">
                        <a:moveTo>
                          <a:pt x="434992" y="119"/>
                        </a:moveTo>
                        <a:cubicBezTo>
                          <a:pt x="447199" y="-155"/>
                          <a:pt x="459329" y="67"/>
                          <a:pt x="470658" y="554"/>
                        </a:cubicBezTo>
                        <a:lnTo>
                          <a:pt x="482864" y="1355"/>
                        </a:lnTo>
                        <a:lnTo>
                          <a:pt x="430123" y="98522"/>
                        </a:lnTo>
                        <a:cubicBezTo>
                          <a:pt x="353178" y="212416"/>
                          <a:pt x="244218" y="302902"/>
                          <a:pt x="116155" y="357068"/>
                        </a:cubicBezTo>
                        <a:lnTo>
                          <a:pt x="0" y="393125"/>
                        </a:lnTo>
                        <a:lnTo>
                          <a:pt x="3425" y="376167"/>
                        </a:lnTo>
                        <a:cubicBezTo>
                          <a:pt x="27990" y="324241"/>
                          <a:pt x="116119" y="260223"/>
                          <a:pt x="119751" y="229505"/>
                        </a:cubicBezTo>
                        <a:cubicBezTo>
                          <a:pt x="125561" y="180356"/>
                          <a:pt x="239861" y="151019"/>
                          <a:pt x="293106" y="154733"/>
                        </a:cubicBezTo>
                        <a:cubicBezTo>
                          <a:pt x="346255" y="158448"/>
                          <a:pt x="321395" y="105394"/>
                          <a:pt x="331206" y="41957"/>
                        </a:cubicBezTo>
                        <a:cubicBezTo>
                          <a:pt x="336111" y="10239"/>
                          <a:pt x="386165" y="1215"/>
                          <a:pt x="434992" y="119"/>
                        </a:cubicBezTo>
                        <a:close/>
                      </a:path>
                    </a:pathLst>
                  </a:custGeom>
                  <a:solidFill>
                    <a:srgbClr val="92D0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任意多边形: 形状 177"/>
                  <p:cNvSpPr/>
                  <p:nvPr/>
                </p:nvSpPr>
                <p:spPr>
                  <a:xfrm>
                    <a:off x="10259848" y="5157802"/>
                    <a:ext cx="551827" cy="568990"/>
                  </a:xfrm>
                  <a:custGeom>
                    <a:avLst/>
                    <a:gdLst>
                      <a:gd name="connsiteX0" fmla="*/ 0 w 551827"/>
                      <a:gd name="connsiteY0" fmla="*/ 0 h 568990"/>
                      <a:gd name="connsiteX1" fmla="*/ 2671 w 551827"/>
                      <a:gd name="connsiteY1" fmla="*/ 218 h 568990"/>
                      <a:gd name="connsiteX2" fmla="*/ 116007 w 551827"/>
                      <a:gd name="connsiteY2" fmla="*/ 10208 h 568990"/>
                      <a:gd name="connsiteX3" fmla="*/ 214686 w 551827"/>
                      <a:gd name="connsiteY3" fmla="*/ 85265 h 568990"/>
                      <a:gd name="connsiteX4" fmla="*/ 395089 w 551827"/>
                      <a:gd name="connsiteY4" fmla="*/ 143367 h 568990"/>
                      <a:gd name="connsiteX5" fmla="*/ 433189 w 551827"/>
                      <a:gd name="connsiteY5" fmla="*/ 337487 h 568990"/>
                      <a:gd name="connsiteX6" fmla="*/ 450429 w 551827"/>
                      <a:gd name="connsiteY6" fmla="*/ 462169 h 568990"/>
                      <a:gd name="connsiteX7" fmla="*/ 514348 w 551827"/>
                      <a:gd name="connsiteY7" fmla="*/ 545324 h 568990"/>
                      <a:gd name="connsiteX8" fmla="*/ 551827 w 551827"/>
                      <a:gd name="connsiteY8" fmla="*/ 568990 h 568990"/>
                      <a:gd name="connsiteX9" fmla="*/ 422881 w 551827"/>
                      <a:gd name="connsiteY9" fmla="*/ 528963 h 568990"/>
                      <a:gd name="connsiteX10" fmla="*/ 1537 w 551827"/>
                      <a:gd name="connsiteY10" fmla="*/ 15247 h 568990"/>
                      <a:gd name="connsiteX11" fmla="*/ 0 w 551827"/>
                      <a:gd name="connsiteY11" fmla="*/ 0 h 568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1827" h="568990">
                        <a:moveTo>
                          <a:pt x="0" y="0"/>
                        </a:moveTo>
                        <a:lnTo>
                          <a:pt x="2671" y="218"/>
                        </a:lnTo>
                        <a:cubicBezTo>
                          <a:pt x="48474" y="3993"/>
                          <a:pt x="98623" y="8255"/>
                          <a:pt x="116007" y="10208"/>
                        </a:cubicBezTo>
                        <a:cubicBezTo>
                          <a:pt x="150773" y="14113"/>
                          <a:pt x="214209" y="7541"/>
                          <a:pt x="214686" y="85265"/>
                        </a:cubicBezTo>
                        <a:cubicBezTo>
                          <a:pt x="215162" y="162989"/>
                          <a:pt x="269931" y="88979"/>
                          <a:pt x="395089" y="143367"/>
                        </a:cubicBezTo>
                        <a:cubicBezTo>
                          <a:pt x="520248" y="197755"/>
                          <a:pt x="365561" y="315389"/>
                          <a:pt x="433189" y="337487"/>
                        </a:cubicBezTo>
                        <a:cubicBezTo>
                          <a:pt x="500912" y="359585"/>
                          <a:pt x="488910" y="408734"/>
                          <a:pt x="450429" y="462169"/>
                        </a:cubicBezTo>
                        <a:cubicBezTo>
                          <a:pt x="435999" y="482207"/>
                          <a:pt x="468315" y="513738"/>
                          <a:pt x="514348" y="545324"/>
                        </a:cubicBezTo>
                        <a:lnTo>
                          <a:pt x="551827" y="568990"/>
                        </a:lnTo>
                        <a:lnTo>
                          <a:pt x="422881" y="528963"/>
                        </a:lnTo>
                        <a:cubicBezTo>
                          <a:pt x="209443" y="438686"/>
                          <a:pt x="49067" y="247520"/>
                          <a:pt x="1537" y="1524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7" name="组合 66"/>
                <p:cNvGrpSpPr/>
                <p:nvPr/>
              </p:nvGrpSpPr>
              <p:grpSpPr>
                <a:xfrm>
                  <a:off x="9038286" y="5026850"/>
                  <a:ext cx="1630702" cy="1415261"/>
                  <a:chOff x="4891087" y="2464749"/>
                  <a:chExt cx="1791701" cy="1554990"/>
                </a:xfrm>
              </p:grpSpPr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4891087" y="3157804"/>
                    <a:ext cx="1756049" cy="861935"/>
                    <a:chOff x="4891087" y="2838450"/>
                    <a:chExt cx="2406681" cy="1181290"/>
                  </a:xfrm>
                </p:grpSpPr>
                <p:grpSp>
                  <p:nvGrpSpPr>
                    <p:cNvPr id="118" name="组合 117"/>
                    <p:cNvGrpSpPr/>
                    <p:nvPr/>
                  </p:nvGrpSpPr>
                  <p:grpSpPr>
                    <a:xfrm>
                      <a:off x="4908041" y="3584924"/>
                      <a:ext cx="2389727" cy="434816"/>
                      <a:chOff x="4908041" y="3584924"/>
                      <a:chExt cx="2389727" cy="434816"/>
                    </a:xfrm>
                  </p:grpSpPr>
                  <p:grpSp>
                    <p:nvGrpSpPr>
                      <p:cNvPr id="148" name="组合 147"/>
                      <p:cNvGrpSpPr/>
                      <p:nvPr/>
                    </p:nvGrpSpPr>
                    <p:grpSpPr>
                      <a:xfrm>
                        <a:off x="4908041" y="3584924"/>
                        <a:ext cx="2389727" cy="434816"/>
                        <a:chOff x="4908041" y="3584924"/>
                        <a:chExt cx="2389727" cy="434816"/>
                      </a:xfrm>
                    </p:grpSpPr>
                    <p:sp>
                      <p:nvSpPr>
                        <p:cNvPr id="152" name="任意多边形: 形状 151"/>
                        <p:cNvSpPr/>
                        <p:nvPr/>
                      </p:nvSpPr>
                      <p:spPr>
                        <a:xfrm>
                          <a:off x="4962905" y="3584924"/>
                          <a:ext cx="2334863" cy="434816"/>
                        </a:xfrm>
                        <a:custGeom>
                          <a:avLst/>
                          <a:gdLst>
                            <a:gd name="connsiteX0" fmla="*/ 0 w 2334863"/>
                            <a:gd name="connsiteY0" fmla="*/ 0 h 434816"/>
                            <a:gd name="connsiteX1" fmla="*/ 0 w 2334863"/>
                            <a:gd name="connsiteY1" fmla="*/ 434816 h 434816"/>
                            <a:gd name="connsiteX2" fmla="*/ 2210657 w 2334863"/>
                            <a:gd name="connsiteY2" fmla="*/ 434816 h 434816"/>
                            <a:gd name="connsiteX3" fmla="*/ 2327529 w 2334863"/>
                            <a:gd name="connsiteY3" fmla="*/ 346900 h 434816"/>
                            <a:gd name="connsiteX4" fmla="*/ 2334863 w 2334863"/>
                            <a:gd name="connsiteY4" fmla="*/ 301942 h 434816"/>
                            <a:gd name="connsiteX5" fmla="*/ 2334863 w 2334863"/>
                            <a:gd name="connsiteY5" fmla="*/ 132874 h 434816"/>
                            <a:gd name="connsiteX6" fmla="*/ 2326672 w 2334863"/>
                            <a:gd name="connsiteY6" fmla="*/ 85344 h 434816"/>
                            <a:gd name="connsiteX7" fmla="*/ 2210657 w 2334863"/>
                            <a:gd name="connsiteY7" fmla="*/ 0 h 434816"/>
                            <a:gd name="connsiteX8" fmla="*/ 0 w 2334863"/>
                            <a:gd name="connsiteY8" fmla="*/ 0 h 4348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334863" h="434816">
                              <a:moveTo>
                                <a:pt x="0" y="0"/>
                              </a:moveTo>
                              <a:lnTo>
                                <a:pt x="0" y="434816"/>
                              </a:lnTo>
                              <a:lnTo>
                                <a:pt x="2210657" y="434816"/>
                              </a:lnTo>
                              <a:cubicBezTo>
                                <a:pt x="2264474" y="434816"/>
                                <a:pt x="2310384" y="398145"/>
                                <a:pt x="2327529" y="346900"/>
                              </a:cubicBezTo>
                              <a:cubicBezTo>
                                <a:pt x="2332292" y="332899"/>
                                <a:pt x="2334863" y="317754"/>
                                <a:pt x="2334863" y="301942"/>
                              </a:cubicBezTo>
                              <a:lnTo>
                                <a:pt x="2334863" y="132874"/>
                              </a:lnTo>
                              <a:cubicBezTo>
                                <a:pt x="2334863" y="116110"/>
                                <a:pt x="2331911" y="100108"/>
                                <a:pt x="2326672" y="85344"/>
                              </a:cubicBezTo>
                              <a:cubicBezTo>
                                <a:pt x="2308860" y="35433"/>
                                <a:pt x="2263616" y="0"/>
                                <a:pt x="2210657" y="0"/>
                              </a:cubicBez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3" name="任意多边形: 形状 152"/>
                        <p:cNvSpPr/>
                        <p:nvPr/>
                      </p:nvSpPr>
                      <p:spPr>
                        <a:xfrm>
                          <a:off x="6039516" y="3670268"/>
                          <a:ext cx="1258252" cy="261556"/>
                        </a:xfrm>
                        <a:custGeom>
                          <a:avLst/>
                          <a:gdLst>
                            <a:gd name="connsiteX0" fmla="*/ 0 w 1258252"/>
                            <a:gd name="connsiteY0" fmla="*/ 0 h 261556"/>
                            <a:gd name="connsiteX1" fmla="*/ 0 w 1258252"/>
                            <a:gd name="connsiteY1" fmla="*/ 261556 h 261556"/>
                            <a:gd name="connsiteX2" fmla="*/ 1250918 w 1258252"/>
                            <a:gd name="connsiteY2" fmla="*/ 261556 h 261556"/>
                            <a:gd name="connsiteX3" fmla="*/ 1258253 w 1258252"/>
                            <a:gd name="connsiteY3" fmla="*/ 216598 h 261556"/>
                            <a:gd name="connsiteX4" fmla="*/ 1258253 w 1258252"/>
                            <a:gd name="connsiteY4" fmla="*/ 47530 h 261556"/>
                            <a:gd name="connsiteX5" fmla="*/ 1250061 w 1258252"/>
                            <a:gd name="connsiteY5" fmla="*/ 0 h 261556"/>
                            <a:gd name="connsiteX6" fmla="*/ 0 w 1258252"/>
                            <a:gd name="connsiteY6" fmla="*/ 0 h 2615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258252" h="261556">
                              <a:moveTo>
                                <a:pt x="0" y="0"/>
                              </a:moveTo>
                              <a:lnTo>
                                <a:pt x="0" y="261556"/>
                              </a:lnTo>
                              <a:lnTo>
                                <a:pt x="1250918" y="261556"/>
                              </a:lnTo>
                              <a:cubicBezTo>
                                <a:pt x="1255681" y="247555"/>
                                <a:pt x="1258253" y="232410"/>
                                <a:pt x="1258253" y="216598"/>
                              </a:cubicBezTo>
                              <a:lnTo>
                                <a:pt x="1258253" y="47530"/>
                              </a:lnTo>
                              <a:cubicBezTo>
                                <a:pt x="1258253" y="30766"/>
                                <a:pt x="1255300" y="14764"/>
                                <a:pt x="1250061" y="0"/>
                              </a:cubicBez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4" name="任意多边形: 形状 153"/>
                        <p:cNvSpPr/>
                        <p:nvPr/>
                      </p:nvSpPr>
                      <p:spPr>
                        <a:xfrm>
                          <a:off x="4998909" y="3584924"/>
                          <a:ext cx="1179194" cy="434816"/>
                        </a:xfrm>
                        <a:custGeom>
                          <a:avLst/>
                          <a:gdLst>
                            <a:gd name="connsiteX0" fmla="*/ 0 w 1179194"/>
                            <a:gd name="connsiteY0" fmla="*/ 0 h 434816"/>
                            <a:gd name="connsiteX1" fmla="*/ 998411 w 1179194"/>
                            <a:gd name="connsiteY1" fmla="*/ 0 h 434816"/>
                            <a:gd name="connsiteX2" fmla="*/ 1179195 w 1179194"/>
                            <a:gd name="connsiteY2" fmla="*/ 180784 h 434816"/>
                            <a:gd name="connsiteX3" fmla="*/ 1179195 w 1179194"/>
                            <a:gd name="connsiteY3" fmla="*/ 254032 h 434816"/>
                            <a:gd name="connsiteX4" fmla="*/ 998411 w 1179194"/>
                            <a:gd name="connsiteY4" fmla="*/ 434816 h 434816"/>
                            <a:gd name="connsiteX5" fmla="*/ 0 w 1179194"/>
                            <a:gd name="connsiteY5" fmla="*/ 434816 h 434816"/>
                            <a:gd name="connsiteX6" fmla="*/ 0 w 1179194"/>
                            <a:gd name="connsiteY6" fmla="*/ 0 h 434816"/>
                            <a:gd name="connsiteX7" fmla="*/ 0 w 1179194"/>
                            <a:gd name="connsiteY7" fmla="*/ 0 h 4348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179194" h="434816">
                              <a:moveTo>
                                <a:pt x="0" y="0"/>
                              </a:moveTo>
                              <a:lnTo>
                                <a:pt x="998411" y="0"/>
                              </a:lnTo>
                              <a:cubicBezTo>
                                <a:pt x="1098137" y="0"/>
                                <a:pt x="1179195" y="80963"/>
                                <a:pt x="1179195" y="180784"/>
                              </a:cubicBezTo>
                              <a:lnTo>
                                <a:pt x="1179195" y="254032"/>
                              </a:lnTo>
                              <a:cubicBezTo>
                                <a:pt x="1179195" y="353759"/>
                                <a:pt x="1098233" y="434816"/>
                                <a:pt x="998411" y="434816"/>
                              </a:cubicBezTo>
                              <a:lnTo>
                                <a:pt x="0" y="434816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" name="任意多边形: 形状 154"/>
                        <p:cNvSpPr/>
                        <p:nvPr/>
                      </p:nvSpPr>
                      <p:spPr>
                        <a:xfrm>
                          <a:off x="4908041" y="3584924"/>
                          <a:ext cx="221075" cy="65150"/>
                        </a:xfrm>
                        <a:custGeom>
                          <a:avLst/>
                          <a:gdLst>
                            <a:gd name="connsiteX0" fmla="*/ 30480 w 221075"/>
                            <a:gd name="connsiteY0" fmla="*/ 0 h 65150"/>
                            <a:gd name="connsiteX1" fmla="*/ 221075 w 221075"/>
                            <a:gd name="connsiteY1" fmla="*/ 0 h 65150"/>
                            <a:gd name="connsiteX2" fmla="*/ 221075 w 221075"/>
                            <a:gd name="connsiteY2" fmla="*/ 65151 h 65150"/>
                            <a:gd name="connsiteX3" fmla="*/ 30480 w 221075"/>
                            <a:gd name="connsiteY3" fmla="*/ 65151 h 65150"/>
                            <a:gd name="connsiteX4" fmla="*/ 0 w 221075"/>
                            <a:gd name="connsiteY4" fmla="*/ 32575 h 65150"/>
                            <a:gd name="connsiteX5" fmla="*/ 0 w 221075"/>
                            <a:gd name="connsiteY5" fmla="*/ 32575 h 65150"/>
                            <a:gd name="connsiteX6" fmla="*/ 30480 w 221075"/>
                            <a:gd name="connsiteY6" fmla="*/ 0 h 651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21075" h="65150">
                              <a:moveTo>
                                <a:pt x="30480" y="0"/>
                              </a:moveTo>
                              <a:lnTo>
                                <a:pt x="221075" y="0"/>
                              </a:lnTo>
                              <a:lnTo>
                                <a:pt x="221075" y="65151"/>
                              </a:lnTo>
                              <a:lnTo>
                                <a:pt x="30480" y="65151"/>
                              </a:lnTo>
                              <a:cubicBezTo>
                                <a:pt x="13621" y="65151"/>
                                <a:pt x="0" y="50578"/>
                                <a:pt x="0" y="32575"/>
                              </a:cubicBezTo>
                              <a:lnTo>
                                <a:pt x="0" y="32575"/>
                              </a:lnTo>
                              <a:cubicBezTo>
                                <a:pt x="0" y="14573"/>
                                <a:pt x="13621" y="0"/>
                                <a:pt x="3048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6" name="任意多边形: 形状 155"/>
                        <p:cNvSpPr/>
                        <p:nvPr/>
                      </p:nvSpPr>
                      <p:spPr>
                        <a:xfrm>
                          <a:off x="4908041" y="3954494"/>
                          <a:ext cx="220979" cy="65151"/>
                        </a:xfrm>
                        <a:custGeom>
                          <a:avLst/>
                          <a:gdLst>
                            <a:gd name="connsiteX0" fmla="*/ 27051 w 220979"/>
                            <a:gd name="connsiteY0" fmla="*/ 0 h 65151"/>
                            <a:gd name="connsiteX1" fmla="*/ 220980 w 220979"/>
                            <a:gd name="connsiteY1" fmla="*/ 0 h 65151"/>
                            <a:gd name="connsiteX2" fmla="*/ 220980 w 220979"/>
                            <a:gd name="connsiteY2" fmla="*/ 65151 h 65151"/>
                            <a:gd name="connsiteX3" fmla="*/ 27051 w 220979"/>
                            <a:gd name="connsiteY3" fmla="*/ 65151 h 65151"/>
                            <a:gd name="connsiteX4" fmla="*/ 0 w 220979"/>
                            <a:gd name="connsiteY4" fmla="*/ 38100 h 65151"/>
                            <a:gd name="connsiteX5" fmla="*/ 0 w 220979"/>
                            <a:gd name="connsiteY5" fmla="*/ 27146 h 65151"/>
                            <a:gd name="connsiteX6" fmla="*/ 27051 w 220979"/>
                            <a:gd name="connsiteY6" fmla="*/ 95 h 6515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20979" h="65151">
                              <a:moveTo>
                                <a:pt x="27051" y="0"/>
                              </a:moveTo>
                              <a:lnTo>
                                <a:pt x="220980" y="0"/>
                              </a:lnTo>
                              <a:lnTo>
                                <a:pt x="220980" y="65151"/>
                              </a:lnTo>
                              <a:lnTo>
                                <a:pt x="27051" y="65151"/>
                              </a:lnTo>
                              <a:cubicBezTo>
                                <a:pt x="12097" y="65151"/>
                                <a:pt x="0" y="53054"/>
                                <a:pt x="0" y="38100"/>
                              </a:cubicBezTo>
                              <a:lnTo>
                                <a:pt x="0" y="27146"/>
                              </a:lnTo>
                              <a:cubicBezTo>
                                <a:pt x="0" y="12192"/>
                                <a:pt x="12097" y="95"/>
                                <a:pt x="27051" y="9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57" name="组合 156"/>
                        <p:cNvGrpSpPr/>
                        <p:nvPr/>
                      </p:nvGrpSpPr>
                      <p:grpSpPr>
                        <a:xfrm>
                          <a:off x="4962905" y="3650075"/>
                          <a:ext cx="1136999" cy="304514"/>
                          <a:chOff x="4962905" y="3650075"/>
                          <a:chExt cx="1136999" cy="304514"/>
                        </a:xfrm>
                      </p:grpSpPr>
                      <p:sp>
                        <p:nvSpPr>
                          <p:cNvPr id="158" name="任意多边形: 形状 157"/>
                          <p:cNvSpPr/>
                          <p:nvPr/>
                        </p:nvSpPr>
                        <p:spPr>
                          <a:xfrm>
                            <a:off x="4962905" y="3650075"/>
                            <a:ext cx="1136999" cy="304514"/>
                          </a:xfrm>
                          <a:custGeom>
                            <a:avLst/>
                            <a:gdLst>
                              <a:gd name="connsiteX0" fmla="*/ 0 w 1136999"/>
                              <a:gd name="connsiteY0" fmla="*/ 0 h 304514"/>
                              <a:gd name="connsiteX1" fmla="*/ 1010412 w 1136999"/>
                              <a:gd name="connsiteY1" fmla="*/ 0 h 304514"/>
                              <a:gd name="connsiteX2" fmla="*/ 1136999 w 1136999"/>
                              <a:gd name="connsiteY2" fmla="*/ 126587 h 304514"/>
                              <a:gd name="connsiteX3" fmla="*/ 1136999 w 1136999"/>
                              <a:gd name="connsiteY3" fmla="*/ 177927 h 304514"/>
                              <a:gd name="connsiteX4" fmla="*/ 1010412 w 1136999"/>
                              <a:gd name="connsiteY4" fmla="*/ 304514 h 304514"/>
                              <a:gd name="connsiteX5" fmla="*/ 0 w 1136999"/>
                              <a:gd name="connsiteY5" fmla="*/ 304514 h 304514"/>
                              <a:gd name="connsiteX6" fmla="*/ 0 w 1136999"/>
                              <a:gd name="connsiteY6" fmla="*/ 95 h 304514"/>
                              <a:gd name="connsiteX7" fmla="*/ 0 w 1136999"/>
                              <a:gd name="connsiteY7" fmla="*/ 95 h 30451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136999" h="304514">
                                <a:moveTo>
                                  <a:pt x="0" y="0"/>
                                </a:moveTo>
                                <a:lnTo>
                                  <a:pt x="1010412" y="0"/>
                                </a:lnTo>
                                <a:cubicBezTo>
                                  <a:pt x="1080230" y="0"/>
                                  <a:pt x="1136999" y="56674"/>
                                  <a:pt x="1136999" y="126587"/>
                                </a:cubicBezTo>
                                <a:lnTo>
                                  <a:pt x="1136999" y="177927"/>
                                </a:lnTo>
                                <a:cubicBezTo>
                                  <a:pt x="1136999" y="247745"/>
                                  <a:pt x="1080326" y="304514"/>
                                  <a:pt x="1010412" y="304514"/>
                                </a:cubicBezTo>
                                <a:lnTo>
                                  <a:pt x="0" y="304514"/>
                                </a:lnTo>
                                <a:lnTo>
                                  <a:pt x="0" y="95"/>
                                </a:lnTo>
                                <a:lnTo>
                                  <a:pt x="0" y="9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E9EEEC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59" name="任意多边形: 形状 158"/>
                          <p:cNvSpPr/>
                          <p:nvPr/>
                        </p:nvSpPr>
                        <p:spPr>
                          <a:xfrm>
                            <a:off x="4962905" y="3690080"/>
                            <a:ext cx="1086993" cy="264413"/>
                          </a:xfrm>
                          <a:custGeom>
                            <a:avLst/>
                            <a:gdLst>
                              <a:gd name="connsiteX0" fmla="*/ 0 w 1086993"/>
                              <a:gd name="connsiteY0" fmla="*/ 0 h 264413"/>
                              <a:gd name="connsiteX1" fmla="*/ 984599 w 1086993"/>
                              <a:gd name="connsiteY1" fmla="*/ 0 h 264413"/>
                              <a:gd name="connsiteX2" fmla="*/ 1086993 w 1086993"/>
                              <a:gd name="connsiteY2" fmla="*/ 102394 h 264413"/>
                              <a:gd name="connsiteX3" fmla="*/ 1086993 w 1086993"/>
                              <a:gd name="connsiteY3" fmla="*/ 195739 h 264413"/>
                              <a:gd name="connsiteX4" fmla="*/ 1018318 w 1086993"/>
                              <a:gd name="connsiteY4" fmla="*/ 264414 h 264413"/>
                              <a:gd name="connsiteX5" fmla="*/ 0 w 1086993"/>
                              <a:gd name="connsiteY5" fmla="*/ 264414 h 264413"/>
                              <a:gd name="connsiteX6" fmla="*/ 0 w 1086993"/>
                              <a:gd name="connsiteY6" fmla="*/ 0 h 264413"/>
                              <a:gd name="connsiteX7" fmla="*/ 0 w 1086993"/>
                              <a:gd name="connsiteY7" fmla="*/ 0 h 26441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086993" h="264413">
                                <a:moveTo>
                                  <a:pt x="0" y="0"/>
                                </a:moveTo>
                                <a:lnTo>
                                  <a:pt x="984599" y="0"/>
                                </a:lnTo>
                                <a:cubicBezTo>
                                  <a:pt x="1041082" y="0"/>
                                  <a:pt x="1086993" y="45910"/>
                                  <a:pt x="1086993" y="102394"/>
                                </a:cubicBezTo>
                                <a:lnTo>
                                  <a:pt x="1086993" y="195739"/>
                                </a:lnTo>
                                <a:cubicBezTo>
                                  <a:pt x="1086993" y="233648"/>
                                  <a:pt x="1056227" y="264414"/>
                                  <a:pt x="1018318" y="264414"/>
                                </a:cubicBezTo>
                                <a:lnTo>
                                  <a:pt x="0" y="264414"/>
                                </a:lnTo>
                                <a:lnTo>
                                  <a:pt x="0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160" name="组合 159"/>
                          <p:cNvGrpSpPr/>
                          <p:nvPr/>
                        </p:nvGrpSpPr>
                        <p:grpSpPr>
                          <a:xfrm>
                            <a:off x="4962905" y="3744849"/>
                            <a:ext cx="1133284" cy="161448"/>
                            <a:chOff x="4962905" y="3744849"/>
                            <a:chExt cx="1133284" cy="161448"/>
                          </a:xfrm>
                        </p:grpSpPr>
                        <p:sp>
                          <p:nvSpPr>
                            <p:cNvPr id="161" name="任意多边形: 形状 160"/>
                            <p:cNvSpPr/>
                            <p:nvPr/>
                          </p:nvSpPr>
                          <p:spPr>
                            <a:xfrm>
                              <a:off x="4962905" y="3744849"/>
                              <a:ext cx="1095946" cy="9525"/>
                            </a:xfrm>
                            <a:custGeom>
                              <a:avLst/>
                              <a:gdLst>
                                <a:gd name="connsiteX0" fmla="*/ 1095947 w 1095946"/>
                                <a:gd name="connsiteY0" fmla="*/ 0 h 9525"/>
                                <a:gd name="connsiteX1" fmla="*/ 0 w 1095946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095946" h="9525">
                                  <a:moveTo>
                                    <a:pt x="1095947" y="0"/>
                                  </a:move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2" name="任意多边形: 形状 161"/>
                            <p:cNvSpPr/>
                            <p:nvPr/>
                          </p:nvSpPr>
                          <p:spPr>
                            <a:xfrm>
                              <a:off x="4962905" y="3798665"/>
                              <a:ext cx="1133284" cy="9525"/>
                            </a:xfrm>
                            <a:custGeom>
                              <a:avLst/>
                              <a:gdLst>
                                <a:gd name="connsiteX0" fmla="*/ 1133285 w 1133284"/>
                                <a:gd name="connsiteY0" fmla="*/ 0 h 9525"/>
                                <a:gd name="connsiteX1" fmla="*/ 0 w 1133284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133284" h="9525">
                                  <a:moveTo>
                                    <a:pt x="1133285" y="0"/>
                                  </a:move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3" name="任意多边形: 形状 162"/>
                            <p:cNvSpPr/>
                            <p:nvPr/>
                          </p:nvSpPr>
                          <p:spPr>
                            <a:xfrm>
                              <a:off x="4962905" y="3852481"/>
                              <a:ext cx="1133284" cy="9525"/>
                            </a:xfrm>
                            <a:custGeom>
                              <a:avLst/>
                              <a:gdLst>
                                <a:gd name="connsiteX0" fmla="*/ 1133285 w 1133284"/>
                                <a:gd name="connsiteY0" fmla="*/ 0 h 9525"/>
                                <a:gd name="connsiteX1" fmla="*/ 0 w 1133284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133284" h="9525">
                                  <a:moveTo>
                                    <a:pt x="1133285" y="0"/>
                                  </a:move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4" name="任意多边形: 形状 163"/>
                            <p:cNvSpPr/>
                            <p:nvPr/>
                          </p:nvSpPr>
                          <p:spPr>
                            <a:xfrm>
                              <a:off x="4962905" y="3906297"/>
                              <a:ext cx="1133284" cy="9525"/>
                            </a:xfrm>
                            <a:custGeom>
                              <a:avLst/>
                              <a:gdLst>
                                <a:gd name="connsiteX0" fmla="*/ 1133285 w 1133284"/>
                                <a:gd name="connsiteY0" fmla="*/ 0 h 9525"/>
                                <a:gd name="connsiteX1" fmla="*/ 0 w 1133284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133284" h="9525">
                                  <a:moveTo>
                                    <a:pt x="1133285" y="0"/>
                                  </a:move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9" name="组合 148"/>
                      <p:cNvGrpSpPr/>
                      <p:nvPr/>
                    </p:nvGrpSpPr>
                    <p:grpSpPr>
                      <a:xfrm>
                        <a:off x="5737859" y="3744182"/>
                        <a:ext cx="170783" cy="187642"/>
                        <a:chOff x="5737859" y="3744182"/>
                        <a:chExt cx="170783" cy="187642"/>
                      </a:xfrm>
                    </p:grpSpPr>
                    <p:sp>
                      <p:nvSpPr>
                        <p:cNvPr id="150" name="任意多边形: 形状 149"/>
                        <p:cNvSpPr/>
                        <p:nvPr/>
                      </p:nvSpPr>
                      <p:spPr>
                        <a:xfrm>
                          <a:off x="5784436" y="3744182"/>
                          <a:ext cx="124206" cy="187642"/>
                        </a:xfrm>
                        <a:custGeom>
                          <a:avLst/>
                          <a:gdLst>
                            <a:gd name="connsiteX0" fmla="*/ 0 w 124206"/>
                            <a:gd name="connsiteY0" fmla="*/ 0 h 187642"/>
                            <a:gd name="connsiteX1" fmla="*/ 0 w 124206"/>
                            <a:gd name="connsiteY1" fmla="*/ 187643 h 187642"/>
                            <a:gd name="connsiteX2" fmla="*/ 62103 w 124206"/>
                            <a:gd name="connsiteY2" fmla="*/ 149638 h 187642"/>
                            <a:gd name="connsiteX3" fmla="*/ 124206 w 124206"/>
                            <a:gd name="connsiteY3" fmla="*/ 187643 h 187642"/>
                            <a:gd name="connsiteX4" fmla="*/ 124206 w 124206"/>
                            <a:gd name="connsiteY4" fmla="*/ 0 h 1876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24206" h="187642">
                              <a:moveTo>
                                <a:pt x="0" y="0"/>
                              </a:moveTo>
                              <a:lnTo>
                                <a:pt x="0" y="187643"/>
                              </a:lnTo>
                              <a:lnTo>
                                <a:pt x="62103" y="149638"/>
                              </a:lnTo>
                              <a:lnTo>
                                <a:pt x="124206" y="187643"/>
                              </a:lnTo>
                              <a:lnTo>
                                <a:pt x="124206" y="0"/>
                              </a:lnTo>
                            </a:path>
                          </a:pathLst>
                        </a:custGeom>
                        <a:solidFill>
                          <a:srgbClr val="DEE5E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1" name="任意多边形: 形状 150"/>
                        <p:cNvSpPr/>
                        <p:nvPr/>
                      </p:nvSpPr>
                      <p:spPr>
                        <a:xfrm>
                          <a:off x="5737859" y="3744182"/>
                          <a:ext cx="170783" cy="149637"/>
                        </a:xfrm>
                        <a:custGeom>
                          <a:avLst/>
                          <a:gdLst>
                            <a:gd name="connsiteX0" fmla="*/ 0 w 170783"/>
                            <a:gd name="connsiteY0" fmla="*/ 149638 h 149637"/>
                            <a:gd name="connsiteX1" fmla="*/ 70390 w 170783"/>
                            <a:gd name="connsiteY1" fmla="*/ 111633 h 149637"/>
                            <a:gd name="connsiteX2" fmla="*/ 124206 w 170783"/>
                            <a:gd name="connsiteY2" fmla="*/ 149638 h 149637"/>
                            <a:gd name="connsiteX3" fmla="*/ 170783 w 170783"/>
                            <a:gd name="connsiteY3" fmla="*/ 0 h 149637"/>
                            <a:gd name="connsiteX4" fmla="*/ 46577 w 170783"/>
                            <a:gd name="connsiteY4" fmla="*/ 0 h 149637"/>
                            <a:gd name="connsiteX5" fmla="*/ 0 w 170783"/>
                            <a:gd name="connsiteY5" fmla="*/ 149638 h 1496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70783" h="149637">
                              <a:moveTo>
                                <a:pt x="0" y="149638"/>
                              </a:moveTo>
                              <a:lnTo>
                                <a:pt x="70390" y="111633"/>
                              </a:lnTo>
                              <a:lnTo>
                                <a:pt x="124206" y="149638"/>
                              </a:lnTo>
                              <a:lnTo>
                                <a:pt x="170783" y="0"/>
                              </a:lnTo>
                              <a:lnTo>
                                <a:pt x="46577" y="0"/>
                              </a:lnTo>
                              <a:lnTo>
                                <a:pt x="0" y="149638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7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119" name="组合 118"/>
                    <p:cNvGrpSpPr/>
                    <p:nvPr/>
                  </p:nvGrpSpPr>
                  <p:grpSpPr>
                    <a:xfrm>
                      <a:off x="5079110" y="3270884"/>
                      <a:ext cx="2037683" cy="315088"/>
                      <a:chOff x="5079110" y="3270884"/>
                      <a:chExt cx="2037683" cy="315088"/>
                    </a:xfrm>
                  </p:grpSpPr>
                  <p:sp>
                    <p:nvSpPr>
                      <p:cNvPr id="136" name="任意多边形: 形状 135"/>
                      <p:cNvSpPr/>
                      <p:nvPr/>
                    </p:nvSpPr>
                    <p:spPr>
                      <a:xfrm>
                        <a:off x="5079110" y="3270885"/>
                        <a:ext cx="1990915" cy="315087"/>
                      </a:xfrm>
                      <a:custGeom>
                        <a:avLst/>
                        <a:gdLst>
                          <a:gd name="connsiteX0" fmla="*/ 1990820 w 1990915"/>
                          <a:gd name="connsiteY0" fmla="*/ 0 h 315087"/>
                          <a:gd name="connsiteX1" fmla="*/ 1990820 w 1990915"/>
                          <a:gd name="connsiteY1" fmla="*/ 315087 h 315087"/>
                          <a:gd name="connsiteX2" fmla="*/ 105918 w 1990915"/>
                          <a:gd name="connsiteY2" fmla="*/ 315087 h 315087"/>
                          <a:gd name="connsiteX3" fmla="*/ 6286 w 1990915"/>
                          <a:gd name="connsiteY3" fmla="*/ 251365 h 315087"/>
                          <a:gd name="connsiteX4" fmla="*/ 0 w 1990915"/>
                          <a:gd name="connsiteY4" fmla="*/ 218789 h 315087"/>
                          <a:gd name="connsiteX5" fmla="*/ 0 w 1990915"/>
                          <a:gd name="connsiteY5" fmla="*/ 96298 h 315087"/>
                          <a:gd name="connsiteX6" fmla="*/ 7048 w 1990915"/>
                          <a:gd name="connsiteY6" fmla="*/ 61913 h 315087"/>
                          <a:gd name="connsiteX7" fmla="*/ 105918 w 1990915"/>
                          <a:gd name="connsiteY7" fmla="*/ 0 h 315087"/>
                          <a:gd name="connsiteX8" fmla="*/ 1990916 w 1990915"/>
                          <a:gd name="connsiteY8" fmla="*/ 0 h 315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90915" h="315087">
                            <a:moveTo>
                              <a:pt x="1990820" y="0"/>
                            </a:moveTo>
                            <a:lnTo>
                              <a:pt x="1990820" y="315087"/>
                            </a:lnTo>
                            <a:lnTo>
                              <a:pt x="105918" y="315087"/>
                            </a:lnTo>
                            <a:cubicBezTo>
                              <a:pt x="60008" y="315087"/>
                              <a:pt x="20860" y="288512"/>
                              <a:pt x="6286" y="251365"/>
                            </a:cubicBezTo>
                            <a:cubicBezTo>
                              <a:pt x="2191" y="241173"/>
                              <a:pt x="0" y="230219"/>
                              <a:pt x="0" y="218789"/>
                            </a:cubicBezTo>
                            <a:lnTo>
                              <a:pt x="0" y="96298"/>
                            </a:lnTo>
                            <a:cubicBezTo>
                              <a:pt x="0" y="84201"/>
                              <a:pt x="2477" y="72580"/>
                              <a:pt x="7048" y="61913"/>
                            </a:cubicBezTo>
                            <a:cubicBezTo>
                              <a:pt x="22193" y="25813"/>
                              <a:pt x="60865" y="0"/>
                              <a:pt x="105918" y="0"/>
                            </a:cubicBezTo>
                            <a:lnTo>
                              <a:pt x="1990916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7" name="任意多边形: 形状 136"/>
                      <p:cNvSpPr/>
                      <p:nvPr/>
                    </p:nvSpPr>
                    <p:spPr>
                      <a:xfrm rot="-10800000">
                        <a:off x="6033801" y="3270884"/>
                        <a:ext cx="1005458" cy="315087"/>
                      </a:xfrm>
                      <a:custGeom>
                        <a:avLst/>
                        <a:gdLst>
                          <a:gd name="connsiteX0" fmla="*/ 0 w 1005458"/>
                          <a:gd name="connsiteY0" fmla="*/ 0 h 315087"/>
                          <a:gd name="connsiteX1" fmla="*/ 874490 w 1005458"/>
                          <a:gd name="connsiteY1" fmla="*/ 0 h 315087"/>
                          <a:gd name="connsiteX2" fmla="*/ 1005459 w 1005458"/>
                          <a:gd name="connsiteY2" fmla="*/ 130969 h 315087"/>
                          <a:gd name="connsiteX3" fmla="*/ 1005459 w 1005458"/>
                          <a:gd name="connsiteY3" fmla="*/ 184118 h 315087"/>
                          <a:gd name="connsiteX4" fmla="*/ 874490 w 1005458"/>
                          <a:gd name="connsiteY4" fmla="*/ 315087 h 315087"/>
                          <a:gd name="connsiteX5" fmla="*/ 0 w 1005458"/>
                          <a:gd name="connsiteY5" fmla="*/ 315087 h 315087"/>
                          <a:gd name="connsiteX6" fmla="*/ 0 w 1005458"/>
                          <a:gd name="connsiteY6" fmla="*/ 0 h 315087"/>
                          <a:gd name="connsiteX7" fmla="*/ 0 w 1005458"/>
                          <a:gd name="connsiteY7" fmla="*/ 0 h 315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05458" h="315087">
                            <a:moveTo>
                              <a:pt x="0" y="0"/>
                            </a:moveTo>
                            <a:lnTo>
                              <a:pt x="874490" y="0"/>
                            </a:lnTo>
                            <a:cubicBezTo>
                              <a:pt x="946785" y="0"/>
                              <a:pt x="1005459" y="58674"/>
                              <a:pt x="1005459" y="130969"/>
                            </a:cubicBezTo>
                            <a:lnTo>
                              <a:pt x="1005459" y="184118"/>
                            </a:lnTo>
                            <a:cubicBezTo>
                              <a:pt x="1005459" y="256413"/>
                              <a:pt x="946785" y="315087"/>
                              <a:pt x="874490" y="315087"/>
                            </a:cubicBezTo>
                            <a:lnTo>
                              <a:pt x="0" y="315087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8" name="任意多边形: 形状 137"/>
                      <p:cNvSpPr/>
                      <p:nvPr/>
                    </p:nvSpPr>
                    <p:spPr>
                      <a:xfrm>
                        <a:off x="6928294" y="3270885"/>
                        <a:ext cx="188499" cy="47243"/>
                      </a:xfrm>
                      <a:custGeom>
                        <a:avLst/>
                        <a:gdLst>
                          <a:gd name="connsiteX0" fmla="*/ 162496 w 188499"/>
                          <a:gd name="connsiteY0" fmla="*/ 0 h 47243"/>
                          <a:gd name="connsiteX1" fmla="*/ 0 w 188499"/>
                          <a:gd name="connsiteY1" fmla="*/ 0 h 47243"/>
                          <a:gd name="connsiteX2" fmla="*/ 0 w 188499"/>
                          <a:gd name="connsiteY2" fmla="*/ 47244 h 47243"/>
                          <a:gd name="connsiteX3" fmla="*/ 162496 w 188499"/>
                          <a:gd name="connsiteY3" fmla="*/ 47244 h 47243"/>
                          <a:gd name="connsiteX4" fmla="*/ 188500 w 188499"/>
                          <a:gd name="connsiteY4" fmla="*/ 23622 h 47243"/>
                          <a:gd name="connsiteX5" fmla="*/ 188500 w 188499"/>
                          <a:gd name="connsiteY5" fmla="*/ 23622 h 47243"/>
                          <a:gd name="connsiteX6" fmla="*/ 162496 w 188499"/>
                          <a:gd name="connsiteY6" fmla="*/ 0 h 472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88499" h="47243">
                            <a:moveTo>
                              <a:pt x="162496" y="0"/>
                            </a:moveTo>
                            <a:lnTo>
                              <a:pt x="0" y="0"/>
                            </a:lnTo>
                            <a:lnTo>
                              <a:pt x="0" y="47244"/>
                            </a:lnTo>
                            <a:lnTo>
                              <a:pt x="162496" y="47244"/>
                            </a:lnTo>
                            <a:cubicBezTo>
                              <a:pt x="176879" y="47244"/>
                              <a:pt x="188500" y="36671"/>
                              <a:pt x="188500" y="23622"/>
                            </a:cubicBezTo>
                            <a:lnTo>
                              <a:pt x="188500" y="23622"/>
                            </a:lnTo>
                            <a:cubicBezTo>
                              <a:pt x="188500" y="10573"/>
                              <a:pt x="176879" y="0"/>
                              <a:pt x="16249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9" name="任意多边形: 形状 138"/>
                      <p:cNvSpPr/>
                      <p:nvPr/>
                    </p:nvSpPr>
                    <p:spPr>
                      <a:xfrm rot="10800000">
                        <a:off x="6928198" y="3538727"/>
                        <a:ext cx="188499" cy="47244"/>
                      </a:xfrm>
                      <a:custGeom>
                        <a:avLst/>
                        <a:gdLst>
                          <a:gd name="connsiteX0" fmla="*/ 19621 w 188499"/>
                          <a:gd name="connsiteY0" fmla="*/ 0 h 47244"/>
                          <a:gd name="connsiteX1" fmla="*/ 188500 w 188499"/>
                          <a:gd name="connsiteY1" fmla="*/ 0 h 47244"/>
                          <a:gd name="connsiteX2" fmla="*/ 188500 w 188499"/>
                          <a:gd name="connsiteY2" fmla="*/ 47244 h 47244"/>
                          <a:gd name="connsiteX3" fmla="*/ 19621 w 188499"/>
                          <a:gd name="connsiteY3" fmla="*/ 47244 h 47244"/>
                          <a:gd name="connsiteX4" fmla="*/ 0 w 188499"/>
                          <a:gd name="connsiteY4" fmla="*/ 27623 h 47244"/>
                          <a:gd name="connsiteX5" fmla="*/ 0 w 188499"/>
                          <a:gd name="connsiteY5" fmla="*/ 19622 h 47244"/>
                          <a:gd name="connsiteX6" fmla="*/ 19621 w 188499"/>
                          <a:gd name="connsiteY6" fmla="*/ 0 h 472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88499" h="47244">
                            <a:moveTo>
                              <a:pt x="19621" y="0"/>
                            </a:moveTo>
                            <a:lnTo>
                              <a:pt x="188500" y="0"/>
                            </a:lnTo>
                            <a:lnTo>
                              <a:pt x="188500" y="47244"/>
                            </a:lnTo>
                            <a:lnTo>
                              <a:pt x="19621" y="47244"/>
                            </a:lnTo>
                            <a:cubicBezTo>
                              <a:pt x="8763" y="47244"/>
                              <a:pt x="0" y="38481"/>
                              <a:pt x="0" y="27623"/>
                            </a:cubicBezTo>
                            <a:lnTo>
                              <a:pt x="0" y="19622"/>
                            </a:lnTo>
                            <a:cubicBezTo>
                              <a:pt x="0" y="8763"/>
                              <a:pt x="8763" y="0"/>
                              <a:pt x="1962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40" name="组合 139"/>
                      <p:cNvGrpSpPr/>
                      <p:nvPr/>
                    </p:nvGrpSpPr>
                    <p:grpSpPr>
                      <a:xfrm>
                        <a:off x="6100380" y="3318129"/>
                        <a:ext cx="969549" cy="220598"/>
                        <a:chOff x="6100380" y="3318129"/>
                        <a:chExt cx="969549" cy="220598"/>
                      </a:xfrm>
                    </p:grpSpPr>
                    <p:sp>
                      <p:nvSpPr>
                        <p:cNvPr id="141" name="任意多边形: 形状 140"/>
                        <p:cNvSpPr/>
                        <p:nvPr/>
                      </p:nvSpPr>
                      <p:spPr>
                        <a:xfrm>
                          <a:off x="6100380" y="3318129"/>
                          <a:ext cx="969549" cy="220598"/>
                        </a:xfrm>
                        <a:custGeom>
                          <a:avLst/>
                          <a:gdLst>
                            <a:gd name="connsiteX0" fmla="*/ 969550 w 969549"/>
                            <a:gd name="connsiteY0" fmla="*/ 0 h 220598"/>
                            <a:gd name="connsiteX1" fmla="*/ 969550 w 969549"/>
                            <a:gd name="connsiteY1" fmla="*/ 220599 h 220598"/>
                            <a:gd name="connsiteX2" fmla="*/ 110395 w 969549"/>
                            <a:gd name="connsiteY2" fmla="*/ 220599 h 220598"/>
                            <a:gd name="connsiteX3" fmla="*/ 58198 w 969549"/>
                            <a:gd name="connsiteY3" fmla="*/ 207454 h 220598"/>
                            <a:gd name="connsiteX4" fmla="*/ 0 w 969549"/>
                            <a:gd name="connsiteY4" fmla="*/ 110204 h 220598"/>
                            <a:gd name="connsiteX5" fmla="*/ 32290 w 969549"/>
                            <a:gd name="connsiteY5" fmla="*/ 32290 h 220598"/>
                            <a:gd name="connsiteX6" fmla="*/ 110299 w 969549"/>
                            <a:gd name="connsiteY6" fmla="*/ 0 h 220598"/>
                            <a:gd name="connsiteX7" fmla="*/ 969455 w 969549"/>
                            <a:gd name="connsiteY7" fmla="*/ 0 h 22059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969549" h="220598">
                              <a:moveTo>
                                <a:pt x="969550" y="0"/>
                              </a:moveTo>
                              <a:lnTo>
                                <a:pt x="969550" y="220599"/>
                              </a:lnTo>
                              <a:lnTo>
                                <a:pt x="110395" y="220599"/>
                              </a:lnTo>
                              <a:cubicBezTo>
                                <a:pt x="91535" y="220599"/>
                                <a:pt x="73819" y="215836"/>
                                <a:pt x="58198" y="207454"/>
                              </a:cubicBezTo>
                              <a:cubicBezTo>
                                <a:pt x="23527" y="188881"/>
                                <a:pt x="0" y="152305"/>
                                <a:pt x="0" y="110204"/>
                              </a:cubicBezTo>
                              <a:cubicBezTo>
                                <a:pt x="0" y="79724"/>
                                <a:pt x="12382" y="52197"/>
                                <a:pt x="32290" y="32290"/>
                              </a:cubicBezTo>
                              <a:cubicBezTo>
                                <a:pt x="52197" y="12287"/>
                                <a:pt x="79819" y="0"/>
                                <a:pt x="110299" y="0"/>
                              </a:cubicBezTo>
                              <a:lnTo>
                                <a:pt x="96945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9EEEC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2" name="任意多边形: 形状 141"/>
                        <p:cNvSpPr/>
                        <p:nvPr/>
                      </p:nvSpPr>
                      <p:spPr>
                        <a:xfrm>
                          <a:off x="6143053" y="3346989"/>
                          <a:ext cx="926877" cy="191738"/>
                        </a:xfrm>
                        <a:custGeom>
                          <a:avLst/>
                          <a:gdLst>
                            <a:gd name="connsiteX0" fmla="*/ 926878 w 926877"/>
                            <a:gd name="connsiteY0" fmla="*/ 95 h 191738"/>
                            <a:gd name="connsiteX1" fmla="*/ 926878 w 926877"/>
                            <a:gd name="connsiteY1" fmla="*/ 191738 h 191738"/>
                            <a:gd name="connsiteX2" fmla="*/ 67723 w 926877"/>
                            <a:gd name="connsiteY2" fmla="*/ 191738 h 191738"/>
                            <a:gd name="connsiteX3" fmla="*/ 15526 w 926877"/>
                            <a:gd name="connsiteY3" fmla="*/ 178594 h 191738"/>
                            <a:gd name="connsiteX4" fmla="*/ 0 w 926877"/>
                            <a:gd name="connsiteY4" fmla="*/ 142875 h 191738"/>
                            <a:gd name="connsiteX5" fmla="*/ 0 w 926877"/>
                            <a:gd name="connsiteY5" fmla="*/ 126873 h 191738"/>
                            <a:gd name="connsiteX6" fmla="*/ 126873 w 926877"/>
                            <a:gd name="connsiteY6" fmla="*/ 0 h 191738"/>
                            <a:gd name="connsiteX7" fmla="*/ 926878 w 926877"/>
                            <a:gd name="connsiteY7" fmla="*/ 0 h 1917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926877" h="191738">
                              <a:moveTo>
                                <a:pt x="926878" y="95"/>
                              </a:moveTo>
                              <a:lnTo>
                                <a:pt x="926878" y="191738"/>
                              </a:lnTo>
                              <a:lnTo>
                                <a:pt x="67723" y="191738"/>
                              </a:lnTo>
                              <a:cubicBezTo>
                                <a:pt x="48863" y="191738"/>
                                <a:pt x="31147" y="186976"/>
                                <a:pt x="15526" y="178594"/>
                              </a:cubicBezTo>
                              <a:cubicBezTo>
                                <a:pt x="5905" y="169736"/>
                                <a:pt x="0" y="156972"/>
                                <a:pt x="0" y="142875"/>
                              </a:cubicBezTo>
                              <a:lnTo>
                                <a:pt x="0" y="126873"/>
                              </a:lnTo>
                              <a:cubicBezTo>
                                <a:pt x="0" y="56769"/>
                                <a:pt x="56769" y="0"/>
                                <a:pt x="126873" y="0"/>
                              </a:cubicBezTo>
                              <a:lnTo>
                                <a:pt x="92687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43" name="组合 142"/>
                        <p:cNvGrpSpPr/>
                        <p:nvPr/>
                      </p:nvGrpSpPr>
                      <p:grpSpPr>
                        <a:xfrm>
                          <a:off x="6103714" y="3386709"/>
                          <a:ext cx="966216" cy="117062"/>
                          <a:chOff x="6103714" y="3386709"/>
                          <a:chExt cx="966216" cy="117062"/>
                        </a:xfrm>
                      </p:grpSpPr>
                      <p:sp>
                        <p:nvSpPr>
                          <p:cNvPr id="144" name="任意多边形: 形状 143"/>
                          <p:cNvSpPr/>
                          <p:nvPr/>
                        </p:nvSpPr>
                        <p:spPr>
                          <a:xfrm>
                            <a:off x="6135528" y="3386709"/>
                            <a:ext cx="934402" cy="9525"/>
                          </a:xfrm>
                          <a:custGeom>
                            <a:avLst/>
                            <a:gdLst>
                              <a:gd name="connsiteX0" fmla="*/ 0 w 934402"/>
                              <a:gd name="connsiteY0" fmla="*/ 0 h 9525"/>
                              <a:gd name="connsiteX1" fmla="*/ 934403 w 934402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934402" h="9525">
                                <a:moveTo>
                                  <a:pt x="0" y="0"/>
                                </a:moveTo>
                                <a:lnTo>
                                  <a:pt x="934403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45" name="任意多边形: 形状 144"/>
                          <p:cNvSpPr/>
                          <p:nvPr/>
                        </p:nvSpPr>
                        <p:spPr>
                          <a:xfrm>
                            <a:off x="6103714" y="3425761"/>
                            <a:ext cx="966216" cy="9525"/>
                          </a:xfrm>
                          <a:custGeom>
                            <a:avLst/>
                            <a:gdLst>
                              <a:gd name="connsiteX0" fmla="*/ 0 w 966216"/>
                              <a:gd name="connsiteY0" fmla="*/ 0 h 9525"/>
                              <a:gd name="connsiteX1" fmla="*/ 966216 w 966216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966216" h="9525">
                                <a:moveTo>
                                  <a:pt x="0" y="0"/>
                                </a:moveTo>
                                <a:lnTo>
                                  <a:pt x="966216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46" name="任意多边形: 形状 145"/>
                          <p:cNvSpPr/>
                          <p:nvPr/>
                        </p:nvSpPr>
                        <p:spPr>
                          <a:xfrm>
                            <a:off x="6103714" y="3464814"/>
                            <a:ext cx="966216" cy="9525"/>
                          </a:xfrm>
                          <a:custGeom>
                            <a:avLst/>
                            <a:gdLst>
                              <a:gd name="connsiteX0" fmla="*/ 0 w 966216"/>
                              <a:gd name="connsiteY0" fmla="*/ 0 h 9525"/>
                              <a:gd name="connsiteX1" fmla="*/ 966216 w 966216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966216" h="9525">
                                <a:moveTo>
                                  <a:pt x="0" y="0"/>
                                </a:moveTo>
                                <a:lnTo>
                                  <a:pt x="966216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47" name="任意多边形: 形状 146"/>
                          <p:cNvSpPr/>
                          <p:nvPr/>
                        </p:nvSpPr>
                        <p:spPr>
                          <a:xfrm>
                            <a:off x="6103714" y="3503771"/>
                            <a:ext cx="966216" cy="9525"/>
                          </a:xfrm>
                          <a:custGeom>
                            <a:avLst/>
                            <a:gdLst>
                              <a:gd name="connsiteX0" fmla="*/ 0 w 966216"/>
                              <a:gd name="connsiteY0" fmla="*/ 0 h 9525"/>
                              <a:gd name="connsiteX1" fmla="*/ 966216 w 966216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966216" h="9525">
                                <a:moveTo>
                                  <a:pt x="0" y="0"/>
                                </a:moveTo>
                                <a:lnTo>
                                  <a:pt x="966216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4891087" y="2838450"/>
                      <a:ext cx="2348484" cy="432435"/>
                      <a:chOff x="4891087" y="2838450"/>
                      <a:chExt cx="2348484" cy="432435"/>
                    </a:xfrm>
                  </p:grpSpPr>
                  <p:sp>
                    <p:nvSpPr>
                      <p:cNvPr id="121" name="任意多边形: 形状 120"/>
                      <p:cNvSpPr/>
                      <p:nvPr/>
                    </p:nvSpPr>
                    <p:spPr>
                      <a:xfrm>
                        <a:off x="4891087" y="2838450"/>
                        <a:ext cx="2290191" cy="432339"/>
                      </a:xfrm>
                      <a:custGeom>
                        <a:avLst/>
                        <a:gdLst>
                          <a:gd name="connsiteX0" fmla="*/ 2290191 w 2290191"/>
                          <a:gd name="connsiteY0" fmla="*/ 0 h 432339"/>
                          <a:gd name="connsiteX1" fmla="*/ 2290191 w 2290191"/>
                          <a:gd name="connsiteY1" fmla="*/ 432340 h 432339"/>
                          <a:gd name="connsiteX2" fmla="*/ 216218 w 2290191"/>
                          <a:gd name="connsiteY2" fmla="*/ 432340 h 432339"/>
                          <a:gd name="connsiteX3" fmla="*/ 42577 w 2290191"/>
                          <a:gd name="connsiteY3" fmla="*/ 344900 h 432339"/>
                          <a:gd name="connsiteX4" fmla="*/ 0 w 2290191"/>
                          <a:gd name="connsiteY4" fmla="*/ 216218 h 432339"/>
                          <a:gd name="connsiteX5" fmla="*/ 42577 w 2290191"/>
                          <a:gd name="connsiteY5" fmla="*/ 87440 h 432339"/>
                          <a:gd name="connsiteX6" fmla="*/ 63341 w 2290191"/>
                          <a:gd name="connsiteY6" fmla="*/ 63437 h 432339"/>
                          <a:gd name="connsiteX7" fmla="*/ 216218 w 2290191"/>
                          <a:gd name="connsiteY7" fmla="*/ 0 h 432339"/>
                          <a:gd name="connsiteX8" fmla="*/ 2290096 w 2290191"/>
                          <a:gd name="connsiteY8" fmla="*/ 0 h 4323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290191" h="432339">
                            <a:moveTo>
                              <a:pt x="2290191" y="0"/>
                            </a:moveTo>
                            <a:lnTo>
                              <a:pt x="2290191" y="432340"/>
                            </a:lnTo>
                            <a:lnTo>
                              <a:pt x="216218" y="432340"/>
                            </a:lnTo>
                            <a:cubicBezTo>
                              <a:pt x="145066" y="432340"/>
                              <a:pt x="81820" y="397955"/>
                              <a:pt x="42577" y="344900"/>
                            </a:cubicBezTo>
                            <a:cubicBezTo>
                              <a:pt x="15812" y="308991"/>
                              <a:pt x="0" y="264414"/>
                              <a:pt x="0" y="216218"/>
                            </a:cubicBezTo>
                            <a:cubicBezTo>
                              <a:pt x="0" y="168021"/>
                              <a:pt x="15812" y="123349"/>
                              <a:pt x="42577" y="87440"/>
                            </a:cubicBezTo>
                            <a:cubicBezTo>
                              <a:pt x="48959" y="78962"/>
                              <a:pt x="55817" y="70961"/>
                              <a:pt x="63341" y="63437"/>
                            </a:cubicBezTo>
                            <a:cubicBezTo>
                              <a:pt x="102394" y="24289"/>
                              <a:pt x="156591" y="0"/>
                              <a:pt x="216218" y="0"/>
                            </a:cubicBezTo>
                            <a:lnTo>
                              <a:pt x="2290096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2" name="任意多边形: 形状 121"/>
                      <p:cNvSpPr/>
                      <p:nvPr/>
                    </p:nvSpPr>
                    <p:spPr>
                      <a:xfrm>
                        <a:off x="4891087" y="2925794"/>
                        <a:ext cx="1335119" cy="257651"/>
                      </a:xfrm>
                      <a:custGeom>
                        <a:avLst/>
                        <a:gdLst>
                          <a:gd name="connsiteX0" fmla="*/ 1335119 w 1335119"/>
                          <a:gd name="connsiteY0" fmla="*/ 0 h 257651"/>
                          <a:gd name="connsiteX1" fmla="*/ 1335119 w 1335119"/>
                          <a:gd name="connsiteY1" fmla="*/ 257651 h 257651"/>
                          <a:gd name="connsiteX2" fmla="*/ 42577 w 1335119"/>
                          <a:gd name="connsiteY2" fmla="*/ 257651 h 257651"/>
                          <a:gd name="connsiteX3" fmla="*/ 0 w 1335119"/>
                          <a:gd name="connsiteY3" fmla="*/ 128873 h 257651"/>
                          <a:gd name="connsiteX4" fmla="*/ 42577 w 1335119"/>
                          <a:gd name="connsiteY4" fmla="*/ 95 h 257651"/>
                          <a:gd name="connsiteX5" fmla="*/ 1335119 w 1335119"/>
                          <a:gd name="connsiteY5" fmla="*/ 95 h 2576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35119" h="257651">
                            <a:moveTo>
                              <a:pt x="1335119" y="0"/>
                            </a:moveTo>
                            <a:lnTo>
                              <a:pt x="1335119" y="257651"/>
                            </a:lnTo>
                            <a:lnTo>
                              <a:pt x="42577" y="257651"/>
                            </a:lnTo>
                            <a:cubicBezTo>
                              <a:pt x="15812" y="221647"/>
                              <a:pt x="0" y="177070"/>
                              <a:pt x="0" y="128873"/>
                            </a:cubicBezTo>
                            <a:cubicBezTo>
                              <a:pt x="0" y="80677"/>
                              <a:pt x="15812" y="36004"/>
                              <a:pt x="42577" y="95"/>
                            </a:cubicBezTo>
                            <a:lnTo>
                              <a:pt x="1335119" y="95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3" name="任意多边形: 形状 122"/>
                      <p:cNvSpPr/>
                      <p:nvPr/>
                    </p:nvSpPr>
                    <p:spPr>
                      <a:xfrm rot="10800000">
                        <a:off x="5888926" y="2838545"/>
                        <a:ext cx="1254061" cy="432339"/>
                      </a:xfrm>
                      <a:custGeom>
                        <a:avLst/>
                        <a:gdLst>
                          <a:gd name="connsiteX0" fmla="*/ 0 w 1254061"/>
                          <a:gd name="connsiteY0" fmla="*/ 0 h 432339"/>
                          <a:gd name="connsiteX1" fmla="*/ 1074325 w 1254061"/>
                          <a:gd name="connsiteY1" fmla="*/ 0 h 432339"/>
                          <a:gd name="connsiteX2" fmla="*/ 1254062 w 1254061"/>
                          <a:gd name="connsiteY2" fmla="*/ 179737 h 432339"/>
                          <a:gd name="connsiteX3" fmla="*/ 1254062 w 1254061"/>
                          <a:gd name="connsiteY3" fmla="*/ 252603 h 432339"/>
                          <a:gd name="connsiteX4" fmla="*/ 1074325 w 1254061"/>
                          <a:gd name="connsiteY4" fmla="*/ 432340 h 432339"/>
                          <a:gd name="connsiteX5" fmla="*/ 0 w 1254061"/>
                          <a:gd name="connsiteY5" fmla="*/ 432340 h 432339"/>
                          <a:gd name="connsiteX6" fmla="*/ 0 w 1254061"/>
                          <a:gd name="connsiteY6" fmla="*/ 0 h 432339"/>
                          <a:gd name="connsiteX7" fmla="*/ 0 w 1254061"/>
                          <a:gd name="connsiteY7" fmla="*/ 0 h 4323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54061" h="432339">
                            <a:moveTo>
                              <a:pt x="0" y="0"/>
                            </a:moveTo>
                            <a:lnTo>
                              <a:pt x="1074325" y="0"/>
                            </a:lnTo>
                            <a:cubicBezTo>
                              <a:pt x="1173575" y="0"/>
                              <a:pt x="1254062" y="80582"/>
                              <a:pt x="1254062" y="179737"/>
                            </a:cubicBezTo>
                            <a:lnTo>
                              <a:pt x="1254062" y="252603"/>
                            </a:lnTo>
                            <a:cubicBezTo>
                              <a:pt x="1254062" y="351854"/>
                              <a:pt x="1173480" y="432340"/>
                              <a:pt x="1074325" y="432340"/>
                            </a:cubicBezTo>
                            <a:lnTo>
                              <a:pt x="0" y="43234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4" name="任意多边形: 形状 123"/>
                      <p:cNvSpPr/>
                      <p:nvPr/>
                    </p:nvSpPr>
                    <p:spPr>
                      <a:xfrm>
                        <a:off x="7004398" y="2838450"/>
                        <a:ext cx="235077" cy="64770"/>
                      </a:xfrm>
                      <a:custGeom>
                        <a:avLst/>
                        <a:gdLst>
                          <a:gd name="connsiteX0" fmla="*/ 202692 w 235077"/>
                          <a:gd name="connsiteY0" fmla="*/ 0 h 64770"/>
                          <a:gd name="connsiteX1" fmla="*/ 0 w 235077"/>
                          <a:gd name="connsiteY1" fmla="*/ 0 h 64770"/>
                          <a:gd name="connsiteX2" fmla="*/ 0 w 235077"/>
                          <a:gd name="connsiteY2" fmla="*/ 64770 h 64770"/>
                          <a:gd name="connsiteX3" fmla="*/ 202692 w 235077"/>
                          <a:gd name="connsiteY3" fmla="*/ 64770 h 64770"/>
                          <a:gd name="connsiteX4" fmla="*/ 235077 w 235077"/>
                          <a:gd name="connsiteY4" fmla="*/ 32385 h 64770"/>
                          <a:gd name="connsiteX5" fmla="*/ 235077 w 235077"/>
                          <a:gd name="connsiteY5" fmla="*/ 32385 h 64770"/>
                          <a:gd name="connsiteX6" fmla="*/ 202692 w 235077"/>
                          <a:gd name="connsiteY6" fmla="*/ 0 h 647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35077" h="64770">
                            <a:moveTo>
                              <a:pt x="202692" y="0"/>
                            </a:moveTo>
                            <a:lnTo>
                              <a:pt x="0" y="0"/>
                            </a:lnTo>
                            <a:lnTo>
                              <a:pt x="0" y="64770"/>
                            </a:lnTo>
                            <a:lnTo>
                              <a:pt x="202692" y="64770"/>
                            </a:lnTo>
                            <a:cubicBezTo>
                              <a:pt x="220599" y="64770"/>
                              <a:pt x="235077" y="50292"/>
                              <a:pt x="235077" y="32385"/>
                            </a:cubicBezTo>
                            <a:lnTo>
                              <a:pt x="235077" y="32385"/>
                            </a:lnTo>
                            <a:cubicBezTo>
                              <a:pt x="235077" y="14478"/>
                              <a:pt x="220599" y="0"/>
                              <a:pt x="20269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25" name="任意多边形: 形状 124"/>
                      <p:cNvSpPr/>
                      <p:nvPr/>
                    </p:nvSpPr>
                    <p:spPr>
                      <a:xfrm rot="10800000">
                        <a:off x="7004493" y="3206019"/>
                        <a:ext cx="235077" cy="64865"/>
                      </a:xfrm>
                      <a:custGeom>
                        <a:avLst/>
                        <a:gdLst>
                          <a:gd name="connsiteX0" fmla="*/ 26956 w 235077"/>
                          <a:gd name="connsiteY0" fmla="*/ 95 h 64865"/>
                          <a:gd name="connsiteX1" fmla="*/ 235077 w 235077"/>
                          <a:gd name="connsiteY1" fmla="*/ 95 h 64865"/>
                          <a:gd name="connsiteX2" fmla="*/ 235077 w 235077"/>
                          <a:gd name="connsiteY2" fmla="*/ 64865 h 64865"/>
                          <a:gd name="connsiteX3" fmla="*/ 26956 w 235077"/>
                          <a:gd name="connsiteY3" fmla="*/ 64865 h 64865"/>
                          <a:gd name="connsiteX4" fmla="*/ 0 w 235077"/>
                          <a:gd name="connsiteY4" fmla="*/ 37910 h 64865"/>
                          <a:gd name="connsiteX5" fmla="*/ 0 w 235077"/>
                          <a:gd name="connsiteY5" fmla="*/ 26956 h 64865"/>
                          <a:gd name="connsiteX6" fmla="*/ 26956 w 235077"/>
                          <a:gd name="connsiteY6" fmla="*/ 0 h 648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35077" h="64865">
                            <a:moveTo>
                              <a:pt x="26956" y="95"/>
                            </a:moveTo>
                            <a:lnTo>
                              <a:pt x="235077" y="95"/>
                            </a:lnTo>
                            <a:lnTo>
                              <a:pt x="235077" y="64865"/>
                            </a:lnTo>
                            <a:lnTo>
                              <a:pt x="26956" y="64865"/>
                            </a:lnTo>
                            <a:cubicBezTo>
                              <a:pt x="12097" y="64865"/>
                              <a:pt x="0" y="52768"/>
                              <a:pt x="0" y="37910"/>
                            </a:cubicBezTo>
                            <a:lnTo>
                              <a:pt x="0" y="26956"/>
                            </a:lnTo>
                            <a:cubicBezTo>
                              <a:pt x="0" y="12097"/>
                              <a:pt x="12097" y="0"/>
                              <a:pt x="2695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26" name="组合 125"/>
                      <p:cNvGrpSpPr/>
                      <p:nvPr/>
                    </p:nvGrpSpPr>
                    <p:grpSpPr>
                      <a:xfrm>
                        <a:off x="5971984" y="2903315"/>
                        <a:ext cx="1209198" cy="302704"/>
                        <a:chOff x="5971984" y="2903315"/>
                        <a:chExt cx="1209198" cy="302704"/>
                      </a:xfrm>
                    </p:grpSpPr>
                    <p:sp>
                      <p:nvSpPr>
                        <p:cNvPr id="127" name="任意多边形: 形状 126"/>
                        <p:cNvSpPr/>
                        <p:nvPr/>
                      </p:nvSpPr>
                      <p:spPr>
                        <a:xfrm>
                          <a:off x="5971984" y="2903315"/>
                          <a:ext cx="1209198" cy="302704"/>
                        </a:xfrm>
                        <a:custGeom>
                          <a:avLst/>
                          <a:gdLst>
                            <a:gd name="connsiteX0" fmla="*/ 1209199 w 1209198"/>
                            <a:gd name="connsiteY0" fmla="*/ 0 h 302704"/>
                            <a:gd name="connsiteX1" fmla="*/ 1209199 w 1209198"/>
                            <a:gd name="connsiteY1" fmla="*/ 302705 h 302704"/>
                            <a:gd name="connsiteX2" fmla="*/ 151352 w 1209198"/>
                            <a:gd name="connsiteY2" fmla="*/ 302705 h 302704"/>
                            <a:gd name="connsiteX3" fmla="*/ 476 w 1209198"/>
                            <a:gd name="connsiteY3" fmla="*/ 164211 h 302704"/>
                            <a:gd name="connsiteX4" fmla="*/ 0 w 1209198"/>
                            <a:gd name="connsiteY4" fmla="*/ 151352 h 302704"/>
                            <a:gd name="connsiteX5" fmla="*/ 44291 w 1209198"/>
                            <a:gd name="connsiteY5" fmla="*/ 44291 h 302704"/>
                            <a:gd name="connsiteX6" fmla="*/ 151352 w 1209198"/>
                            <a:gd name="connsiteY6" fmla="*/ 0 h 302704"/>
                            <a:gd name="connsiteX7" fmla="*/ 1209199 w 1209198"/>
                            <a:gd name="connsiteY7" fmla="*/ 0 h 3027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209198" h="302704">
                              <a:moveTo>
                                <a:pt x="1209199" y="0"/>
                              </a:moveTo>
                              <a:lnTo>
                                <a:pt x="1209199" y="302705"/>
                              </a:lnTo>
                              <a:lnTo>
                                <a:pt x="151352" y="302705"/>
                              </a:lnTo>
                              <a:cubicBezTo>
                                <a:pt x="72104" y="302705"/>
                                <a:pt x="7048" y="241744"/>
                                <a:pt x="476" y="164211"/>
                              </a:cubicBezTo>
                              <a:cubicBezTo>
                                <a:pt x="190" y="160020"/>
                                <a:pt x="0" y="155734"/>
                                <a:pt x="0" y="151352"/>
                              </a:cubicBezTo>
                              <a:cubicBezTo>
                                <a:pt x="0" y="109633"/>
                                <a:pt x="16859" y="71723"/>
                                <a:pt x="44291" y="44291"/>
                              </a:cubicBezTo>
                              <a:cubicBezTo>
                                <a:pt x="71628" y="16955"/>
                                <a:pt x="109442" y="0"/>
                                <a:pt x="151352" y="0"/>
                              </a:cubicBezTo>
                              <a:lnTo>
                                <a:pt x="120919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2F5F4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28" name="任意多边形: 形状 127"/>
                        <p:cNvSpPr/>
                        <p:nvPr/>
                      </p:nvSpPr>
                      <p:spPr>
                        <a:xfrm>
                          <a:off x="5972460" y="2952273"/>
                          <a:ext cx="1208722" cy="253650"/>
                        </a:xfrm>
                        <a:custGeom>
                          <a:avLst/>
                          <a:gdLst>
                            <a:gd name="connsiteX0" fmla="*/ 1208723 w 1208722"/>
                            <a:gd name="connsiteY0" fmla="*/ 0 h 253650"/>
                            <a:gd name="connsiteX1" fmla="*/ 1208723 w 1208722"/>
                            <a:gd name="connsiteY1" fmla="*/ 253651 h 253650"/>
                            <a:gd name="connsiteX2" fmla="*/ 150876 w 1208722"/>
                            <a:gd name="connsiteY2" fmla="*/ 253651 h 253650"/>
                            <a:gd name="connsiteX3" fmla="*/ 0 w 1208722"/>
                            <a:gd name="connsiteY3" fmla="*/ 115157 h 253650"/>
                            <a:gd name="connsiteX4" fmla="*/ 36576 w 1208722"/>
                            <a:gd name="connsiteY4" fmla="*/ 37148 h 253650"/>
                            <a:gd name="connsiteX5" fmla="*/ 126302 w 1208722"/>
                            <a:gd name="connsiteY5" fmla="*/ 0 h 253650"/>
                            <a:gd name="connsiteX6" fmla="*/ 1208627 w 1208722"/>
                            <a:gd name="connsiteY6" fmla="*/ 0 h 253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208722" h="253650">
                              <a:moveTo>
                                <a:pt x="1208723" y="0"/>
                              </a:moveTo>
                              <a:lnTo>
                                <a:pt x="1208723" y="253651"/>
                              </a:lnTo>
                              <a:lnTo>
                                <a:pt x="150876" y="253651"/>
                              </a:lnTo>
                              <a:cubicBezTo>
                                <a:pt x="71628" y="253651"/>
                                <a:pt x="6572" y="192691"/>
                                <a:pt x="0" y="115157"/>
                              </a:cubicBezTo>
                              <a:cubicBezTo>
                                <a:pt x="2858" y="84773"/>
                                <a:pt x="16288" y="57531"/>
                                <a:pt x="36576" y="37148"/>
                              </a:cubicBezTo>
                              <a:cubicBezTo>
                                <a:pt x="59531" y="14192"/>
                                <a:pt x="91250" y="0"/>
                                <a:pt x="126302" y="0"/>
                              </a:cubicBezTo>
                              <a:lnTo>
                                <a:pt x="120862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29" name="组合 128"/>
                        <p:cNvGrpSpPr/>
                        <p:nvPr/>
                      </p:nvGrpSpPr>
                      <p:grpSpPr>
                        <a:xfrm>
                          <a:off x="5975889" y="2977229"/>
                          <a:ext cx="1205293" cy="180879"/>
                          <a:chOff x="5975889" y="2977229"/>
                          <a:chExt cx="1205293" cy="180879"/>
                        </a:xfrm>
                      </p:grpSpPr>
                      <p:sp>
                        <p:nvSpPr>
                          <p:cNvPr id="132" name="任意多边形: 形状 131"/>
                          <p:cNvSpPr/>
                          <p:nvPr/>
                        </p:nvSpPr>
                        <p:spPr>
                          <a:xfrm>
                            <a:off x="6015608" y="2977229"/>
                            <a:ext cx="1165574" cy="9525"/>
                          </a:xfrm>
                          <a:custGeom>
                            <a:avLst/>
                            <a:gdLst>
                              <a:gd name="connsiteX0" fmla="*/ 0 w 1165574"/>
                              <a:gd name="connsiteY0" fmla="*/ 0 h 9525"/>
                              <a:gd name="connsiteX1" fmla="*/ 1165574 w 116557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65574" h="9525">
                                <a:moveTo>
                                  <a:pt x="0" y="0"/>
                                </a:moveTo>
                                <a:lnTo>
                                  <a:pt x="1165574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3" name="任意多边形: 形状 132"/>
                          <p:cNvSpPr/>
                          <p:nvPr/>
                        </p:nvSpPr>
                        <p:spPr>
                          <a:xfrm>
                            <a:off x="5975889" y="3037522"/>
                            <a:ext cx="1205293" cy="9525"/>
                          </a:xfrm>
                          <a:custGeom>
                            <a:avLst/>
                            <a:gdLst>
                              <a:gd name="connsiteX0" fmla="*/ 0 w 1205293"/>
                              <a:gd name="connsiteY0" fmla="*/ 0 h 9525"/>
                              <a:gd name="connsiteX1" fmla="*/ 1205293 w 1205293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05293" h="9525">
                                <a:moveTo>
                                  <a:pt x="0" y="0"/>
                                </a:moveTo>
                                <a:lnTo>
                                  <a:pt x="1205293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4" name="任意多边形: 形状 133"/>
                          <p:cNvSpPr/>
                          <p:nvPr/>
                        </p:nvSpPr>
                        <p:spPr>
                          <a:xfrm>
                            <a:off x="5975889" y="3097815"/>
                            <a:ext cx="1205293" cy="9525"/>
                          </a:xfrm>
                          <a:custGeom>
                            <a:avLst/>
                            <a:gdLst>
                              <a:gd name="connsiteX0" fmla="*/ 0 w 1205293"/>
                              <a:gd name="connsiteY0" fmla="*/ 0 h 9525"/>
                              <a:gd name="connsiteX1" fmla="*/ 1205293 w 1205293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05293" h="9525">
                                <a:moveTo>
                                  <a:pt x="0" y="0"/>
                                </a:moveTo>
                                <a:lnTo>
                                  <a:pt x="1205293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5" name="任意多边形: 形状 134"/>
                          <p:cNvSpPr/>
                          <p:nvPr/>
                        </p:nvSpPr>
                        <p:spPr>
                          <a:xfrm>
                            <a:off x="5975889" y="3158109"/>
                            <a:ext cx="1205293" cy="9525"/>
                          </a:xfrm>
                          <a:custGeom>
                            <a:avLst/>
                            <a:gdLst>
                              <a:gd name="connsiteX0" fmla="*/ 0 w 1205293"/>
                              <a:gd name="connsiteY0" fmla="*/ 0 h 9525"/>
                              <a:gd name="connsiteX1" fmla="*/ 1205293 w 1205293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05293" h="9525">
                                <a:moveTo>
                                  <a:pt x="0" y="0"/>
                                </a:moveTo>
                                <a:lnTo>
                                  <a:pt x="1205293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130" name="任意多边形: 形状 129"/>
                        <p:cNvSpPr/>
                        <p:nvPr/>
                      </p:nvSpPr>
                      <p:spPr>
                        <a:xfrm>
                          <a:off x="6180200" y="2977229"/>
                          <a:ext cx="136588" cy="206216"/>
                        </a:xfrm>
                        <a:custGeom>
                          <a:avLst/>
                          <a:gdLst>
                            <a:gd name="connsiteX0" fmla="*/ 136588 w 136588"/>
                            <a:gd name="connsiteY0" fmla="*/ 0 h 206216"/>
                            <a:gd name="connsiteX1" fmla="*/ 136588 w 136588"/>
                            <a:gd name="connsiteY1" fmla="*/ 206216 h 206216"/>
                            <a:gd name="connsiteX2" fmla="*/ 68294 w 136588"/>
                            <a:gd name="connsiteY2" fmla="*/ 164497 h 206216"/>
                            <a:gd name="connsiteX3" fmla="*/ 0 w 136588"/>
                            <a:gd name="connsiteY3" fmla="*/ 206216 h 206216"/>
                            <a:gd name="connsiteX4" fmla="*/ 0 w 136588"/>
                            <a:gd name="connsiteY4" fmla="*/ 0 h 2062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588" h="206216">
                              <a:moveTo>
                                <a:pt x="136588" y="0"/>
                              </a:moveTo>
                              <a:lnTo>
                                <a:pt x="136588" y="206216"/>
                              </a:lnTo>
                              <a:lnTo>
                                <a:pt x="68294" y="164497"/>
                              </a:lnTo>
                              <a:lnTo>
                                <a:pt x="0" y="206216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DEE5E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31" name="任意多边形: 形状 130"/>
                        <p:cNvSpPr/>
                        <p:nvPr/>
                      </p:nvSpPr>
                      <p:spPr>
                        <a:xfrm>
                          <a:off x="6180200" y="2977229"/>
                          <a:ext cx="187737" cy="164496"/>
                        </a:xfrm>
                        <a:custGeom>
                          <a:avLst/>
                          <a:gdLst>
                            <a:gd name="connsiteX0" fmla="*/ 187738 w 187737"/>
                            <a:gd name="connsiteY0" fmla="*/ 164497 h 164496"/>
                            <a:gd name="connsiteX1" fmla="*/ 110395 w 187737"/>
                            <a:gd name="connsiteY1" fmla="*/ 122777 h 164496"/>
                            <a:gd name="connsiteX2" fmla="*/ 51245 w 187737"/>
                            <a:gd name="connsiteY2" fmla="*/ 164497 h 164496"/>
                            <a:gd name="connsiteX3" fmla="*/ 0 w 187737"/>
                            <a:gd name="connsiteY3" fmla="*/ 0 h 164496"/>
                            <a:gd name="connsiteX4" fmla="*/ 136588 w 187737"/>
                            <a:gd name="connsiteY4" fmla="*/ 0 h 164496"/>
                            <a:gd name="connsiteX5" fmla="*/ 187738 w 187737"/>
                            <a:gd name="connsiteY5" fmla="*/ 164497 h 1644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87737" h="164496">
                              <a:moveTo>
                                <a:pt x="187738" y="164497"/>
                              </a:moveTo>
                              <a:lnTo>
                                <a:pt x="110395" y="122777"/>
                              </a:lnTo>
                              <a:lnTo>
                                <a:pt x="51245" y="164497"/>
                              </a:lnTo>
                              <a:lnTo>
                                <a:pt x="0" y="0"/>
                              </a:lnTo>
                              <a:lnTo>
                                <a:pt x="136588" y="0"/>
                              </a:lnTo>
                              <a:lnTo>
                                <a:pt x="187738" y="164497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7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69" name="组合 68"/>
                  <p:cNvGrpSpPr/>
                  <p:nvPr/>
                </p:nvGrpSpPr>
                <p:grpSpPr>
                  <a:xfrm flipH="1">
                    <a:off x="5272169" y="2464749"/>
                    <a:ext cx="1410619" cy="692385"/>
                    <a:chOff x="4891087" y="2838450"/>
                    <a:chExt cx="2406681" cy="1181290"/>
                  </a:xfrm>
                </p:grpSpPr>
                <p:grpSp>
                  <p:nvGrpSpPr>
                    <p:cNvPr id="70" name="组合 69"/>
                    <p:cNvGrpSpPr/>
                    <p:nvPr/>
                  </p:nvGrpSpPr>
                  <p:grpSpPr>
                    <a:xfrm>
                      <a:off x="4908041" y="3584924"/>
                      <a:ext cx="2389727" cy="434816"/>
                      <a:chOff x="4908041" y="3584924"/>
                      <a:chExt cx="2389727" cy="434816"/>
                    </a:xfrm>
                  </p:grpSpPr>
                  <p:grpSp>
                    <p:nvGrpSpPr>
                      <p:cNvPr id="101" name="组合 100"/>
                      <p:cNvGrpSpPr/>
                      <p:nvPr/>
                    </p:nvGrpSpPr>
                    <p:grpSpPr>
                      <a:xfrm>
                        <a:off x="4908041" y="3584924"/>
                        <a:ext cx="2389727" cy="434816"/>
                        <a:chOff x="4908041" y="3584924"/>
                        <a:chExt cx="2389727" cy="434816"/>
                      </a:xfrm>
                    </p:grpSpPr>
                    <p:sp>
                      <p:nvSpPr>
                        <p:cNvPr id="105" name="任意多边形: 形状 104"/>
                        <p:cNvSpPr/>
                        <p:nvPr/>
                      </p:nvSpPr>
                      <p:spPr>
                        <a:xfrm>
                          <a:off x="4962905" y="3584924"/>
                          <a:ext cx="2334863" cy="434816"/>
                        </a:xfrm>
                        <a:custGeom>
                          <a:avLst/>
                          <a:gdLst>
                            <a:gd name="connsiteX0" fmla="*/ 0 w 2334863"/>
                            <a:gd name="connsiteY0" fmla="*/ 0 h 434816"/>
                            <a:gd name="connsiteX1" fmla="*/ 0 w 2334863"/>
                            <a:gd name="connsiteY1" fmla="*/ 434816 h 434816"/>
                            <a:gd name="connsiteX2" fmla="*/ 2210657 w 2334863"/>
                            <a:gd name="connsiteY2" fmla="*/ 434816 h 434816"/>
                            <a:gd name="connsiteX3" fmla="*/ 2327529 w 2334863"/>
                            <a:gd name="connsiteY3" fmla="*/ 346900 h 434816"/>
                            <a:gd name="connsiteX4" fmla="*/ 2334863 w 2334863"/>
                            <a:gd name="connsiteY4" fmla="*/ 301942 h 434816"/>
                            <a:gd name="connsiteX5" fmla="*/ 2334863 w 2334863"/>
                            <a:gd name="connsiteY5" fmla="*/ 132874 h 434816"/>
                            <a:gd name="connsiteX6" fmla="*/ 2326672 w 2334863"/>
                            <a:gd name="connsiteY6" fmla="*/ 85344 h 434816"/>
                            <a:gd name="connsiteX7" fmla="*/ 2210657 w 2334863"/>
                            <a:gd name="connsiteY7" fmla="*/ 0 h 434816"/>
                            <a:gd name="connsiteX8" fmla="*/ 0 w 2334863"/>
                            <a:gd name="connsiteY8" fmla="*/ 0 h 4348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334863" h="434816">
                              <a:moveTo>
                                <a:pt x="0" y="0"/>
                              </a:moveTo>
                              <a:lnTo>
                                <a:pt x="0" y="434816"/>
                              </a:lnTo>
                              <a:lnTo>
                                <a:pt x="2210657" y="434816"/>
                              </a:lnTo>
                              <a:cubicBezTo>
                                <a:pt x="2264474" y="434816"/>
                                <a:pt x="2310384" y="398145"/>
                                <a:pt x="2327529" y="346900"/>
                              </a:cubicBezTo>
                              <a:cubicBezTo>
                                <a:pt x="2332292" y="332899"/>
                                <a:pt x="2334863" y="317754"/>
                                <a:pt x="2334863" y="301942"/>
                              </a:cubicBezTo>
                              <a:lnTo>
                                <a:pt x="2334863" y="132874"/>
                              </a:lnTo>
                              <a:cubicBezTo>
                                <a:pt x="2334863" y="116110"/>
                                <a:pt x="2331911" y="100108"/>
                                <a:pt x="2326672" y="85344"/>
                              </a:cubicBezTo>
                              <a:cubicBezTo>
                                <a:pt x="2308860" y="35433"/>
                                <a:pt x="2263616" y="0"/>
                                <a:pt x="2210657" y="0"/>
                              </a:cubicBez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6" name="任意多边形: 形状 105"/>
                        <p:cNvSpPr/>
                        <p:nvPr/>
                      </p:nvSpPr>
                      <p:spPr>
                        <a:xfrm>
                          <a:off x="6039516" y="3670268"/>
                          <a:ext cx="1258252" cy="261556"/>
                        </a:xfrm>
                        <a:custGeom>
                          <a:avLst/>
                          <a:gdLst>
                            <a:gd name="connsiteX0" fmla="*/ 0 w 1258252"/>
                            <a:gd name="connsiteY0" fmla="*/ 0 h 261556"/>
                            <a:gd name="connsiteX1" fmla="*/ 0 w 1258252"/>
                            <a:gd name="connsiteY1" fmla="*/ 261556 h 261556"/>
                            <a:gd name="connsiteX2" fmla="*/ 1250918 w 1258252"/>
                            <a:gd name="connsiteY2" fmla="*/ 261556 h 261556"/>
                            <a:gd name="connsiteX3" fmla="*/ 1258253 w 1258252"/>
                            <a:gd name="connsiteY3" fmla="*/ 216598 h 261556"/>
                            <a:gd name="connsiteX4" fmla="*/ 1258253 w 1258252"/>
                            <a:gd name="connsiteY4" fmla="*/ 47530 h 261556"/>
                            <a:gd name="connsiteX5" fmla="*/ 1250061 w 1258252"/>
                            <a:gd name="connsiteY5" fmla="*/ 0 h 261556"/>
                            <a:gd name="connsiteX6" fmla="*/ 0 w 1258252"/>
                            <a:gd name="connsiteY6" fmla="*/ 0 h 2615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258252" h="261556">
                              <a:moveTo>
                                <a:pt x="0" y="0"/>
                              </a:moveTo>
                              <a:lnTo>
                                <a:pt x="0" y="261556"/>
                              </a:lnTo>
                              <a:lnTo>
                                <a:pt x="1250918" y="261556"/>
                              </a:lnTo>
                              <a:cubicBezTo>
                                <a:pt x="1255681" y="247555"/>
                                <a:pt x="1258253" y="232410"/>
                                <a:pt x="1258253" y="216598"/>
                              </a:cubicBezTo>
                              <a:lnTo>
                                <a:pt x="1258253" y="47530"/>
                              </a:lnTo>
                              <a:cubicBezTo>
                                <a:pt x="1258253" y="30766"/>
                                <a:pt x="1255300" y="14764"/>
                                <a:pt x="1250061" y="0"/>
                              </a:cubicBez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7" name="任意多边形: 形状 106"/>
                        <p:cNvSpPr/>
                        <p:nvPr/>
                      </p:nvSpPr>
                      <p:spPr>
                        <a:xfrm>
                          <a:off x="4998909" y="3584924"/>
                          <a:ext cx="1179194" cy="434816"/>
                        </a:xfrm>
                        <a:custGeom>
                          <a:avLst/>
                          <a:gdLst>
                            <a:gd name="connsiteX0" fmla="*/ 0 w 1179194"/>
                            <a:gd name="connsiteY0" fmla="*/ 0 h 434816"/>
                            <a:gd name="connsiteX1" fmla="*/ 998411 w 1179194"/>
                            <a:gd name="connsiteY1" fmla="*/ 0 h 434816"/>
                            <a:gd name="connsiteX2" fmla="*/ 1179195 w 1179194"/>
                            <a:gd name="connsiteY2" fmla="*/ 180784 h 434816"/>
                            <a:gd name="connsiteX3" fmla="*/ 1179195 w 1179194"/>
                            <a:gd name="connsiteY3" fmla="*/ 254032 h 434816"/>
                            <a:gd name="connsiteX4" fmla="*/ 998411 w 1179194"/>
                            <a:gd name="connsiteY4" fmla="*/ 434816 h 434816"/>
                            <a:gd name="connsiteX5" fmla="*/ 0 w 1179194"/>
                            <a:gd name="connsiteY5" fmla="*/ 434816 h 434816"/>
                            <a:gd name="connsiteX6" fmla="*/ 0 w 1179194"/>
                            <a:gd name="connsiteY6" fmla="*/ 0 h 434816"/>
                            <a:gd name="connsiteX7" fmla="*/ 0 w 1179194"/>
                            <a:gd name="connsiteY7" fmla="*/ 0 h 4348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179194" h="434816">
                              <a:moveTo>
                                <a:pt x="0" y="0"/>
                              </a:moveTo>
                              <a:lnTo>
                                <a:pt x="998411" y="0"/>
                              </a:lnTo>
                              <a:cubicBezTo>
                                <a:pt x="1098137" y="0"/>
                                <a:pt x="1179195" y="80963"/>
                                <a:pt x="1179195" y="180784"/>
                              </a:cubicBezTo>
                              <a:lnTo>
                                <a:pt x="1179195" y="254032"/>
                              </a:lnTo>
                              <a:cubicBezTo>
                                <a:pt x="1179195" y="353759"/>
                                <a:pt x="1098233" y="434816"/>
                                <a:pt x="998411" y="434816"/>
                              </a:cubicBezTo>
                              <a:lnTo>
                                <a:pt x="0" y="434816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8" name="任意多边形: 形状 107"/>
                        <p:cNvSpPr/>
                        <p:nvPr/>
                      </p:nvSpPr>
                      <p:spPr>
                        <a:xfrm>
                          <a:off x="4908041" y="3584924"/>
                          <a:ext cx="221075" cy="65150"/>
                        </a:xfrm>
                        <a:custGeom>
                          <a:avLst/>
                          <a:gdLst>
                            <a:gd name="connsiteX0" fmla="*/ 30480 w 221075"/>
                            <a:gd name="connsiteY0" fmla="*/ 0 h 65150"/>
                            <a:gd name="connsiteX1" fmla="*/ 221075 w 221075"/>
                            <a:gd name="connsiteY1" fmla="*/ 0 h 65150"/>
                            <a:gd name="connsiteX2" fmla="*/ 221075 w 221075"/>
                            <a:gd name="connsiteY2" fmla="*/ 65151 h 65150"/>
                            <a:gd name="connsiteX3" fmla="*/ 30480 w 221075"/>
                            <a:gd name="connsiteY3" fmla="*/ 65151 h 65150"/>
                            <a:gd name="connsiteX4" fmla="*/ 0 w 221075"/>
                            <a:gd name="connsiteY4" fmla="*/ 32575 h 65150"/>
                            <a:gd name="connsiteX5" fmla="*/ 0 w 221075"/>
                            <a:gd name="connsiteY5" fmla="*/ 32575 h 65150"/>
                            <a:gd name="connsiteX6" fmla="*/ 30480 w 221075"/>
                            <a:gd name="connsiteY6" fmla="*/ 0 h 651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21075" h="65150">
                              <a:moveTo>
                                <a:pt x="30480" y="0"/>
                              </a:moveTo>
                              <a:lnTo>
                                <a:pt x="221075" y="0"/>
                              </a:lnTo>
                              <a:lnTo>
                                <a:pt x="221075" y="65151"/>
                              </a:lnTo>
                              <a:lnTo>
                                <a:pt x="30480" y="65151"/>
                              </a:lnTo>
                              <a:cubicBezTo>
                                <a:pt x="13621" y="65151"/>
                                <a:pt x="0" y="50578"/>
                                <a:pt x="0" y="32575"/>
                              </a:cubicBezTo>
                              <a:lnTo>
                                <a:pt x="0" y="32575"/>
                              </a:lnTo>
                              <a:cubicBezTo>
                                <a:pt x="0" y="14573"/>
                                <a:pt x="13621" y="0"/>
                                <a:pt x="3048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9" name="任意多边形: 形状 108"/>
                        <p:cNvSpPr/>
                        <p:nvPr/>
                      </p:nvSpPr>
                      <p:spPr>
                        <a:xfrm>
                          <a:off x="4908041" y="3954494"/>
                          <a:ext cx="220979" cy="65151"/>
                        </a:xfrm>
                        <a:custGeom>
                          <a:avLst/>
                          <a:gdLst>
                            <a:gd name="connsiteX0" fmla="*/ 27051 w 220979"/>
                            <a:gd name="connsiteY0" fmla="*/ 0 h 65151"/>
                            <a:gd name="connsiteX1" fmla="*/ 220980 w 220979"/>
                            <a:gd name="connsiteY1" fmla="*/ 0 h 65151"/>
                            <a:gd name="connsiteX2" fmla="*/ 220980 w 220979"/>
                            <a:gd name="connsiteY2" fmla="*/ 65151 h 65151"/>
                            <a:gd name="connsiteX3" fmla="*/ 27051 w 220979"/>
                            <a:gd name="connsiteY3" fmla="*/ 65151 h 65151"/>
                            <a:gd name="connsiteX4" fmla="*/ 0 w 220979"/>
                            <a:gd name="connsiteY4" fmla="*/ 38100 h 65151"/>
                            <a:gd name="connsiteX5" fmla="*/ 0 w 220979"/>
                            <a:gd name="connsiteY5" fmla="*/ 27146 h 65151"/>
                            <a:gd name="connsiteX6" fmla="*/ 27051 w 220979"/>
                            <a:gd name="connsiteY6" fmla="*/ 95 h 6515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20979" h="65151">
                              <a:moveTo>
                                <a:pt x="27051" y="0"/>
                              </a:moveTo>
                              <a:lnTo>
                                <a:pt x="220980" y="0"/>
                              </a:lnTo>
                              <a:lnTo>
                                <a:pt x="220980" y="65151"/>
                              </a:lnTo>
                              <a:lnTo>
                                <a:pt x="27051" y="65151"/>
                              </a:lnTo>
                              <a:cubicBezTo>
                                <a:pt x="12097" y="65151"/>
                                <a:pt x="0" y="53054"/>
                                <a:pt x="0" y="38100"/>
                              </a:cubicBezTo>
                              <a:lnTo>
                                <a:pt x="0" y="27146"/>
                              </a:lnTo>
                              <a:cubicBezTo>
                                <a:pt x="0" y="12192"/>
                                <a:pt x="12097" y="95"/>
                                <a:pt x="27051" y="9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10" name="组合 109"/>
                        <p:cNvGrpSpPr/>
                        <p:nvPr/>
                      </p:nvGrpSpPr>
                      <p:grpSpPr>
                        <a:xfrm>
                          <a:off x="4962905" y="3650075"/>
                          <a:ext cx="1136999" cy="304514"/>
                          <a:chOff x="4962905" y="3650075"/>
                          <a:chExt cx="1136999" cy="304514"/>
                        </a:xfrm>
                      </p:grpSpPr>
                      <p:sp>
                        <p:nvSpPr>
                          <p:cNvPr id="111" name="任意多边形: 形状 110"/>
                          <p:cNvSpPr/>
                          <p:nvPr/>
                        </p:nvSpPr>
                        <p:spPr>
                          <a:xfrm>
                            <a:off x="4962905" y="3650075"/>
                            <a:ext cx="1136999" cy="304514"/>
                          </a:xfrm>
                          <a:custGeom>
                            <a:avLst/>
                            <a:gdLst>
                              <a:gd name="connsiteX0" fmla="*/ 0 w 1136999"/>
                              <a:gd name="connsiteY0" fmla="*/ 0 h 304514"/>
                              <a:gd name="connsiteX1" fmla="*/ 1010412 w 1136999"/>
                              <a:gd name="connsiteY1" fmla="*/ 0 h 304514"/>
                              <a:gd name="connsiteX2" fmla="*/ 1136999 w 1136999"/>
                              <a:gd name="connsiteY2" fmla="*/ 126587 h 304514"/>
                              <a:gd name="connsiteX3" fmla="*/ 1136999 w 1136999"/>
                              <a:gd name="connsiteY3" fmla="*/ 177927 h 304514"/>
                              <a:gd name="connsiteX4" fmla="*/ 1010412 w 1136999"/>
                              <a:gd name="connsiteY4" fmla="*/ 304514 h 304514"/>
                              <a:gd name="connsiteX5" fmla="*/ 0 w 1136999"/>
                              <a:gd name="connsiteY5" fmla="*/ 304514 h 304514"/>
                              <a:gd name="connsiteX6" fmla="*/ 0 w 1136999"/>
                              <a:gd name="connsiteY6" fmla="*/ 95 h 304514"/>
                              <a:gd name="connsiteX7" fmla="*/ 0 w 1136999"/>
                              <a:gd name="connsiteY7" fmla="*/ 95 h 30451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136999" h="304514">
                                <a:moveTo>
                                  <a:pt x="0" y="0"/>
                                </a:moveTo>
                                <a:lnTo>
                                  <a:pt x="1010412" y="0"/>
                                </a:lnTo>
                                <a:cubicBezTo>
                                  <a:pt x="1080230" y="0"/>
                                  <a:pt x="1136999" y="56674"/>
                                  <a:pt x="1136999" y="126587"/>
                                </a:cubicBezTo>
                                <a:lnTo>
                                  <a:pt x="1136999" y="177927"/>
                                </a:lnTo>
                                <a:cubicBezTo>
                                  <a:pt x="1136999" y="247745"/>
                                  <a:pt x="1080326" y="304514"/>
                                  <a:pt x="1010412" y="304514"/>
                                </a:cubicBezTo>
                                <a:lnTo>
                                  <a:pt x="0" y="304514"/>
                                </a:lnTo>
                                <a:lnTo>
                                  <a:pt x="0" y="95"/>
                                </a:lnTo>
                                <a:lnTo>
                                  <a:pt x="0" y="9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E9EEEC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12" name="任意多边形: 形状 111"/>
                          <p:cNvSpPr/>
                          <p:nvPr/>
                        </p:nvSpPr>
                        <p:spPr>
                          <a:xfrm>
                            <a:off x="4962905" y="3690080"/>
                            <a:ext cx="1086993" cy="264413"/>
                          </a:xfrm>
                          <a:custGeom>
                            <a:avLst/>
                            <a:gdLst>
                              <a:gd name="connsiteX0" fmla="*/ 0 w 1086993"/>
                              <a:gd name="connsiteY0" fmla="*/ 0 h 264413"/>
                              <a:gd name="connsiteX1" fmla="*/ 984599 w 1086993"/>
                              <a:gd name="connsiteY1" fmla="*/ 0 h 264413"/>
                              <a:gd name="connsiteX2" fmla="*/ 1086993 w 1086993"/>
                              <a:gd name="connsiteY2" fmla="*/ 102394 h 264413"/>
                              <a:gd name="connsiteX3" fmla="*/ 1086993 w 1086993"/>
                              <a:gd name="connsiteY3" fmla="*/ 195739 h 264413"/>
                              <a:gd name="connsiteX4" fmla="*/ 1018318 w 1086993"/>
                              <a:gd name="connsiteY4" fmla="*/ 264414 h 264413"/>
                              <a:gd name="connsiteX5" fmla="*/ 0 w 1086993"/>
                              <a:gd name="connsiteY5" fmla="*/ 264414 h 264413"/>
                              <a:gd name="connsiteX6" fmla="*/ 0 w 1086993"/>
                              <a:gd name="connsiteY6" fmla="*/ 0 h 264413"/>
                              <a:gd name="connsiteX7" fmla="*/ 0 w 1086993"/>
                              <a:gd name="connsiteY7" fmla="*/ 0 h 26441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086993" h="264413">
                                <a:moveTo>
                                  <a:pt x="0" y="0"/>
                                </a:moveTo>
                                <a:lnTo>
                                  <a:pt x="984599" y="0"/>
                                </a:lnTo>
                                <a:cubicBezTo>
                                  <a:pt x="1041082" y="0"/>
                                  <a:pt x="1086993" y="45910"/>
                                  <a:pt x="1086993" y="102394"/>
                                </a:cubicBezTo>
                                <a:lnTo>
                                  <a:pt x="1086993" y="195739"/>
                                </a:lnTo>
                                <a:cubicBezTo>
                                  <a:pt x="1086993" y="233648"/>
                                  <a:pt x="1056227" y="264414"/>
                                  <a:pt x="1018318" y="264414"/>
                                </a:cubicBezTo>
                                <a:lnTo>
                                  <a:pt x="0" y="264414"/>
                                </a:lnTo>
                                <a:lnTo>
                                  <a:pt x="0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113" name="组合 112"/>
                          <p:cNvGrpSpPr/>
                          <p:nvPr/>
                        </p:nvGrpSpPr>
                        <p:grpSpPr>
                          <a:xfrm>
                            <a:off x="4962905" y="3744849"/>
                            <a:ext cx="1133284" cy="161448"/>
                            <a:chOff x="4962905" y="3744849"/>
                            <a:chExt cx="1133284" cy="161448"/>
                          </a:xfrm>
                        </p:grpSpPr>
                        <p:sp>
                          <p:nvSpPr>
                            <p:cNvPr id="114" name="任意多边形: 形状 113"/>
                            <p:cNvSpPr/>
                            <p:nvPr/>
                          </p:nvSpPr>
                          <p:spPr>
                            <a:xfrm>
                              <a:off x="4962905" y="3744849"/>
                              <a:ext cx="1095946" cy="9525"/>
                            </a:xfrm>
                            <a:custGeom>
                              <a:avLst/>
                              <a:gdLst>
                                <a:gd name="connsiteX0" fmla="*/ 1095947 w 1095946"/>
                                <a:gd name="connsiteY0" fmla="*/ 0 h 9525"/>
                                <a:gd name="connsiteX1" fmla="*/ 0 w 1095946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095946" h="9525">
                                  <a:moveTo>
                                    <a:pt x="1095947" y="0"/>
                                  </a:move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15" name="任意多边形: 形状 114"/>
                            <p:cNvSpPr/>
                            <p:nvPr/>
                          </p:nvSpPr>
                          <p:spPr>
                            <a:xfrm>
                              <a:off x="4962905" y="3798665"/>
                              <a:ext cx="1133284" cy="9525"/>
                            </a:xfrm>
                            <a:custGeom>
                              <a:avLst/>
                              <a:gdLst>
                                <a:gd name="connsiteX0" fmla="*/ 1133285 w 1133284"/>
                                <a:gd name="connsiteY0" fmla="*/ 0 h 9525"/>
                                <a:gd name="connsiteX1" fmla="*/ 0 w 1133284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133284" h="9525">
                                  <a:moveTo>
                                    <a:pt x="1133285" y="0"/>
                                  </a:move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16" name="任意多边形: 形状 115"/>
                            <p:cNvSpPr/>
                            <p:nvPr/>
                          </p:nvSpPr>
                          <p:spPr>
                            <a:xfrm>
                              <a:off x="4962905" y="3852481"/>
                              <a:ext cx="1133284" cy="9525"/>
                            </a:xfrm>
                            <a:custGeom>
                              <a:avLst/>
                              <a:gdLst>
                                <a:gd name="connsiteX0" fmla="*/ 1133285 w 1133284"/>
                                <a:gd name="connsiteY0" fmla="*/ 0 h 9525"/>
                                <a:gd name="connsiteX1" fmla="*/ 0 w 1133284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133284" h="9525">
                                  <a:moveTo>
                                    <a:pt x="1133285" y="0"/>
                                  </a:move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17" name="任意多边形: 形状 116"/>
                            <p:cNvSpPr/>
                            <p:nvPr/>
                          </p:nvSpPr>
                          <p:spPr>
                            <a:xfrm>
                              <a:off x="4962905" y="3906297"/>
                              <a:ext cx="1133284" cy="9525"/>
                            </a:xfrm>
                            <a:custGeom>
                              <a:avLst/>
                              <a:gdLst>
                                <a:gd name="connsiteX0" fmla="*/ 1133285 w 1133284"/>
                                <a:gd name="connsiteY0" fmla="*/ 0 h 9525"/>
                                <a:gd name="connsiteX1" fmla="*/ 0 w 1133284"/>
                                <a:gd name="connsiteY1" fmla="*/ 0 h 952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</a:cxnLst>
                              <a:rect l="l" t="t" r="r" b="b"/>
                              <a:pathLst>
                                <a:path w="1133284" h="9525">
                                  <a:moveTo>
                                    <a:pt x="1133285" y="0"/>
                                  </a:move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ln w="10573" cap="flat">
                              <a:solidFill>
                                <a:srgbClr val="F1F4F6"/>
                              </a:solidFill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02" name="组合 101"/>
                      <p:cNvGrpSpPr/>
                      <p:nvPr/>
                    </p:nvGrpSpPr>
                    <p:grpSpPr>
                      <a:xfrm>
                        <a:off x="5737859" y="3744182"/>
                        <a:ext cx="170783" cy="187642"/>
                        <a:chOff x="5737859" y="3744182"/>
                        <a:chExt cx="170783" cy="187642"/>
                      </a:xfrm>
                    </p:grpSpPr>
                    <p:sp>
                      <p:nvSpPr>
                        <p:cNvPr id="103" name="任意多边形: 形状 102"/>
                        <p:cNvSpPr/>
                        <p:nvPr/>
                      </p:nvSpPr>
                      <p:spPr>
                        <a:xfrm>
                          <a:off x="5784436" y="3744182"/>
                          <a:ext cx="124206" cy="187642"/>
                        </a:xfrm>
                        <a:custGeom>
                          <a:avLst/>
                          <a:gdLst>
                            <a:gd name="connsiteX0" fmla="*/ 0 w 124206"/>
                            <a:gd name="connsiteY0" fmla="*/ 0 h 187642"/>
                            <a:gd name="connsiteX1" fmla="*/ 0 w 124206"/>
                            <a:gd name="connsiteY1" fmla="*/ 187643 h 187642"/>
                            <a:gd name="connsiteX2" fmla="*/ 62103 w 124206"/>
                            <a:gd name="connsiteY2" fmla="*/ 149638 h 187642"/>
                            <a:gd name="connsiteX3" fmla="*/ 124206 w 124206"/>
                            <a:gd name="connsiteY3" fmla="*/ 187643 h 187642"/>
                            <a:gd name="connsiteX4" fmla="*/ 124206 w 124206"/>
                            <a:gd name="connsiteY4" fmla="*/ 0 h 1876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24206" h="187642">
                              <a:moveTo>
                                <a:pt x="0" y="0"/>
                              </a:moveTo>
                              <a:lnTo>
                                <a:pt x="0" y="187643"/>
                              </a:lnTo>
                              <a:lnTo>
                                <a:pt x="62103" y="149638"/>
                              </a:lnTo>
                              <a:lnTo>
                                <a:pt x="124206" y="187643"/>
                              </a:lnTo>
                              <a:lnTo>
                                <a:pt x="124206" y="0"/>
                              </a:lnTo>
                            </a:path>
                          </a:pathLst>
                        </a:custGeom>
                        <a:solidFill>
                          <a:srgbClr val="DEE5E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4" name="任意多边形: 形状 103"/>
                        <p:cNvSpPr/>
                        <p:nvPr/>
                      </p:nvSpPr>
                      <p:spPr>
                        <a:xfrm>
                          <a:off x="5737859" y="3744182"/>
                          <a:ext cx="170783" cy="149637"/>
                        </a:xfrm>
                        <a:custGeom>
                          <a:avLst/>
                          <a:gdLst>
                            <a:gd name="connsiteX0" fmla="*/ 0 w 170783"/>
                            <a:gd name="connsiteY0" fmla="*/ 149638 h 149637"/>
                            <a:gd name="connsiteX1" fmla="*/ 70390 w 170783"/>
                            <a:gd name="connsiteY1" fmla="*/ 111633 h 149637"/>
                            <a:gd name="connsiteX2" fmla="*/ 124206 w 170783"/>
                            <a:gd name="connsiteY2" fmla="*/ 149638 h 149637"/>
                            <a:gd name="connsiteX3" fmla="*/ 170783 w 170783"/>
                            <a:gd name="connsiteY3" fmla="*/ 0 h 149637"/>
                            <a:gd name="connsiteX4" fmla="*/ 46577 w 170783"/>
                            <a:gd name="connsiteY4" fmla="*/ 0 h 149637"/>
                            <a:gd name="connsiteX5" fmla="*/ 0 w 170783"/>
                            <a:gd name="connsiteY5" fmla="*/ 149638 h 1496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70783" h="149637">
                              <a:moveTo>
                                <a:pt x="0" y="149638"/>
                              </a:moveTo>
                              <a:lnTo>
                                <a:pt x="70390" y="111633"/>
                              </a:lnTo>
                              <a:lnTo>
                                <a:pt x="124206" y="149638"/>
                              </a:lnTo>
                              <a:lnTo>
                                <a:pt x="170783" y="0"/>
                              </a:lnTo>
                              <a:lnTo>
                                <a:pt x="46577" y="0"/>
                              </a:lnTo>
                              <a:lnTo>
                                <a:pt x="0" y="149638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7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71" name="组合 70"/>
                    <p:cNvGrpSpPr/>
                    <p:nvPr/>
                  </p:nvGrpSpPr>
                  <p:grpSpPr>
                    <a:xfrm>
                      <a:off x="5079110" y="3270884"/>
                      <a:ext cx="2037683" cy="315087"/>
                      <a:chOff x="5079110" y="3270884"/>
                      <a:chExt cx="2037683" cy="315087"/>
                    </a:xfrm>
                  </p:grpSpPr>
                  <p:sp>
                    <p:nvSpPr>
                      <p:cNvPr id="88" name="任意多边形: 形状 87"/>
                      <p:cNvSpPr/>
                      <p:nvPr/>
                    </p:nvSpPr>
                    <p:spPr>
                      <a:xfrm>
                        <a:off x="5079110" y="3270885"/>
                        <a:ext cx="1990915" cy="315087"/>
                      </a:xfrm>
                      <a:custGeom>
                        <a:avLst/>
                        <a:gdLst>
                          <a:gd name="connsiteX0" fmla="*/ 1990820 w 1990915"/>
                          <a:gd name="connsiteY0" fmla="*/ 0 h 315087"/>
                          <a:gd name="connsiteX1" fmla="*/ 1990820 w 1990915"/>
                          <a:gd name="connsiteY1" fmla="*/ 315087 h 315087"/>
                          <a:gd name="connsiteX2" fmla="*/ 105918 w 1990915"/>
                          <a:gd name="connsiteY2" fmla="*/ 315087 h 315087"/>
                          <a:gd name="connsiteX3" fmla="*/ 6286 w 1990915"/>
                          <a:gd name="connsiteY3" fmla="*/ 251365 h 315087"/>
                          <a:gd name="connsiteX4" fmla="*/ 0 w 1990915"/>
                          <a:gd name="connsiteY4" fmla="*/ 218789 h 315087"/>
                          <a:gd name="connsiteX5" fmla="*/ 0 w 1990915"/>
                          <a:gd name="connsiteY5" fmla="*/ 96298 h 315087"/>
                          <a:gd name="connsiteX6" fmla="*/ 7048 w 1990915"/>
                          <a:gd name="connsiteY6" fmla="*/ 61913 h 315087"/>
                          <a:gd name="connsiteX7" fmla="*/ 105918 w 1990915"/>
                          <a:gd name="connsiteY7" fmla="*/ 0 h 315087"/>
                          <a:gd name="connsiteX8" fmla="*/ 1990916 w 1990915"/>
                          <a:gd name="connsiteY8" fmla="*/ 0 h 315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90915" h="315087">
                            <a:moveTo>
                              <a:pt x="1990820" y="0"/>
                            </a:moveTo>
                            <a:lnTo>
                              <a:pt x="1990820" y="315087"/>
                            </a:lnTo>
                            <a:lnTo>
                              <a:pt x="105918" y="315087"/>
                            </a:lnTo>
                            <a:cubicBezTo>
                              <a:pt x="60008" y="315087"/>
                              <a:pt x="20860" y="288512"/>
                              <a:pt x="6286" y="251365"/>
                            </a:cubicBezTo>
                            <a:cubicBezTo>
                              <a:pt x="2191" y="241173"/>
                              <a:pt x="0" y="230219"/>
                              <a:pt x="0" y="218789"/>
                            </a:cubicBezTo>
                            <a:lnTo>
                              <a:pt x="0" y="96298"/>
                            </a:lnTo>
                            <a:cubicBezTo>
                              <a:pt x="0" y="84201"/>
                              <a:pt x="2477" y="72580"/>
                              <a:pt x="7048" y="61913"/>
                            </a:cubicBezTo>
                            <a:cubicBezTo>
                              <a:pt x="22193" y="25813"/>
                              <a:pt x="60865" y="0"/>
                              <a:pt x="105918" y="0"/>
                            </a:cubicBezTo>
                            <a:lnTo>
                              <a:pt x="1990916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9" name="任意多边形: 形状 88"/>
                      <p:cNvSpPr/>
                      <p:nvPr/>
                    </p:nvSpPr>
                    <p:spPr>
                      <a:xfrm>
                        <a:off x="5079110" y="3332702"/>
                        <a:ext cx="1072896" cy="189547"/>
                      </a:xfrm>
                      <a:custGeom>
                        <a:avLst/>
                        <a:gdLst>
                          <a:gd name="connsiteX0" fmla="*/ 1072896 w 1072896"/>
                          <a:gd name="connsiteY0" fmla="*/ 0 h 189547"/>
                          <a:gd name="connsiteX1" fmla="*/ 1072896 w 1072896"/>
                          <a:gd name="connsiteY1" fmla="*/ 189548 h 189547"/>
                          <a:gd name="connsiteX2" fmla="*/ 6286 w 1072896"/>
                          <a:gd name="connsiteY2" fmla="*/ 189548 h 189547"/>
                          <a:gd name="connsiteX3" fmla="*/ 0 w 1072896"/>
                          <a:gd name="connsiteY3" fmla="*/ 156972 h 189547"/>
                          <a:gd name="connsiteX4" fmla="*/ 0 w 1072896"/>
                          <a:gd name="connsiteY4" fmla="*/ 34480 h 189547"/>
                          <a:gd name="connsiteX5" fmla="*/ 7048 w 1072896"/>
                          <a:gd name="connsiteY5" fmla="*/ 95 h 189547"/>
                          <a:gd name="connsiteX6" fmla="*/ 1072896 w 1072896"/>
                          <a:gd name="connsiteY6" fmla="*/ 95 h 1895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72896" h="189547">
                            <a:moveTo>
                              <a:pt x="1072896" y="0"/>
                            </a:moveTo>
                            <a:lnTo>
                              <a:pt x="1072896" y="189548"/>
                            </a:lnTo>
                            <a:lnTo>
                              <a:pt x="6286" y="189548"/>
                            </a:lnTo>
                            <a:cubicBezTo>
                              <a:pt x="2191" y="179356"/>
                              <a:pt x="0" y="168402"/>
                              <a:pt x="0" y="156972"/>
                            </a:cubicBezTo>
                            <a:lnTo>
                              <a:pt x="0" y="34480"/>
                            </a:lnTo>
                            <a:cubicBezTo>
                              <a:pt x="0" y="22384"/>
                              <a:pt x="2477" y="10763"/>
                              <a:pt x="7048" y="95"/>
                            </a:cubicBezTo>
                            <a:lnTo>
                              <a:pt x="1072896" y="95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0" name="任意多边形: 形状 89"/>
                      <p:cNvSpPr/>
                      <p:nvPr/>
                    </p:nvSpPr>
                    <p:spPr>
                      <a:xfrm rot="-10800000">
                        <a:off x="6033801" y="3270884"/>
                        <a:ext cx="1005458" cy="315087"/>
                      </a:xfrm>
                      <a:custGeom>
                        <a:avLst/>
                        <a:gdLst>
                          <a:gd name="connsiteX0" fmla="*/ 0 w 1005458"/>
                          <a:gd name="connsiteY0" fmla="*/ 0 h 315087"/>
                          <a:gd name="connsiteX1" fmla="*/ 874490 w 1005458"/>
                          <a:gd name="connsiteY1" fmla="*/ 0 h 315087"/>
                          <a:gd name="connsiteX2" fmla="*/ 1005459 w 1005458"/>
                          <a:gd name="connsiteY2" fmla="*/ 130969 h 315087"/>
                          <a:gd name="connsiteX3" fmla="*/ 1005459 w 1005458"/>
                          <a:gd name="connsiteY3" fmla="*/ 184118 h 315087"/>
                          <a:gd name="connsiteX4" fmla="*/ 874490 w 1005458"/>
                          <a:gd name="connsiteY4" fmla="*/ 315087 h 315087"/>
                          <a:gd name="connsiteX5" fmla="*/ 0 w 1005458"/>
                          <a:gd name="connsiteY5" fmla="*/ 315087 h 315087"/>
                          <a:gd name="connsiteX6" fmla="*/ 0 w 1005458"/>
                          <a:gd name="connsiteY6" fmla="*/ 0 h 315087"/>
                          <a:gd name="connsiteX7" fmla="*/ 0 w 1005458"/>
                          <a:gd name="connsiteY7" fmla="*/ 0 h 315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05458" h="315087">
                            <a:moveTo>
                              <a:pt x="0" y="0"/>
                            </a:moveTo>
                            <a:lnTo>
                              <a:pt x="874490" y="0"/>
                            </a:lnTo>
                            <a:cubicBezTo>
                              <a:pt x="946785" y="0"/>
                              <a:pt x="1005459" y="58674"/>
                              <a:pt x="1005459" y="130969"/>
                            </a:cubicBezTo>
                            <a:lnTo>
                              <a:pt x="1005459" y="184118"/>
                            </a:lnTo>
                            <a:cubicBezTo>
                              <a:pt x="1005459" y="256413"/>
                              <a:pt x="946785" y="315087"/>
                              <a:pt x="874490" y="315087"/>
                            </a:cubicBezTo>
                            <a:lnTo>
                              <a:pt x="0" y="315087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1" name="任意多边形: 形状 90"/>
                      <p:cNvSpPr/>
                      <p:nvPr/>
                    </p:nvSpPr>
                    <p:spPr>
                      <a:xfrm>
                        <a:off x="6928294" y="3270885"/>
                        <a:ext cx="188499" cy="47243"/>
                      </a:xfrm>
                      <a:custGeom>
                        <a:avLst/>
                        <a:gdLst>
                          <a:gd name="connsiteX0" fmla="*/ 162496 w 188499"/>
                          <a:gd name="connsiteY0" fmla="*/ 0 h 47243"/>
                          <a:gd name="connsiteX1" fmla="*/ 0 w 188499"/>
                          <a:gd name="connsiteY1" fmla="*/ 0 h 47243"/>
                          <a:gd name="connsiteX2" fmla="*/ 0 w 188499"/>
                          <a:gd name="connsiteY2" fmla="*/ 47244 h 47243"/>
                          <a:gd name="connsiteX3" fmla="*/ 162496 w 188499"/>
                          <a:gd name="connsiteY3" fmla="*/ 47244 h 47243"/>
                          <a:gd name="connsiteX4" fmla="*/ 188500 w 188499"/>
                          <a:gd name="connsiteY4" fmla="*/ 23622 h 47243"/>
                          <a:gd name="connsiteX5" fmla="*/ 188500 w 188499"/>
                          <a:gd name="connsiteY5" fmla="*/ 23622 h 47243"/>
                          <a:gd name="connsiteX6" fmla="*/ 162496 w 188499"/>
                          <a:gd name="connsiteY6" fmla="*/ 0 h 472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88499" h="47243">
                            <a:moveTo>
                              <a:pt x="162496" y="0"/>
                            </a:moveTo>
                            <a:lnTo>
                              <a:pt x="0" y="0"/>
                            </a:lnTo>
                            <a:lnTo>
                              <a:pt x="0" y="47244"/>
                            </a:lnTo>
                            <a:lnTo>
                              <a:pt x="162496" y="47244"/>
                            </a:lnTo>
                            <a:cubicBezTo>
                              <a:pt x="176879" y="47244"/>
                              <a:pt x="188500" y="36671"/>
                              <a:pt x="188500" y="23622"/>
                            </a:cubicBezTo>
                            <a:lnTo>
                              <a:pt x="188500" y="23622"/>
                            </a:lnTo>
                            <a:cubicBezTo>
                              <a:pt x="188500" y="10573"/>
                              <a:pt x="176879" y="0"/>
                              <a:pt x="16249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2" name="任意多边形: 形状 91"/>
                      <p:cNvSpPr/>
                      <p:nvPr/>
                    </p:nvSpPr>
                    <p:spPr>
                      <a:xfrm rot="10800000">
                        <a:off x="6928198" y="3538727"/>
                        <a:ext cx="188499" cy="47244"/>
                      </a:xfrm>
                      <a:custGeom>
                        <a:avLst/>
                        <a:gdLst>
                          <a:gd name="connsiteX0" fmla="*/ 19621 w 188499"/>
                          <a:gd name="connsiteY0" fmla="*/ 0 h 47244"/>
                          <a:gd name="connsiteX1" fmla="*/ 188500 w 188499"/>
                          <a:gd name="connsiteY1" fmla="*/ 0 h 47244"/>
                          <a:gd name="connsiteX2" fmla="*/ 188500 w 188499"/>
                          <a:gd name="connsiteY2" fmla="*/ 47244 h 47244"/>
                          <a:gd name="connsiteX3" fmla="*/ 19621 w 188499"/>
                          <a:gd name="connsiteY3" fmla="*/ 47244 h 47244"/>
                          <a:gd name="connsiteX4" fmla="*/ 0 w 188499"/>
                          <a:gd name="connsiteY4" fmla="*/ 27623 h 47244"/>
                          <a:gd name="connsiteX5" fmla="*/ 0 w 188499"/>
                          <a:gd name="connsiteY5" fmla="*/ 19622 h 47244"/>
                          <a:gd name="connsiteX6" fmla="*/ 19621 w 188499"/>
                          <a:gd name="connsiteY6" fmla="*/ 0 h 472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88499" h="47244">
                            <a:moveTo>
                              <a:pt x="19621" y="0"/>
                            </a:moveTo>
                            <a:lnTo>
                              <a:pt x="188500" y="0"/>
                            </a:lnTo>
                            <a:lnTo>
                              <a:pt x="188500" y="47244"/>
                            </a:lnTo>
                            <a:lnTo>
                              <a:pt x="19621" y="47244"/>
                            </a:lnTo>
                            <a:cubicBezTo>
                              <a:pt x="8763" y="47244"/>
                              <a:pt x="0" y="38481"/>
                              <a:pt x="0" y="27623"/>
                            </a:cubicBezTo>
                            <a:lnTo>
                              <a:pt x="0" y="19622"/>
                            </a:lnTo>
                            <a:cubicBezTo>
                              <a:pt x="0" y="8763"/>
                              <a:pt x="8763" y="0"/>
                              <a:pt x="1962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93" name="组合 92"/>
                      <p:cNvGrpSpPr/>
                      <p:nvPr/>
                    </p:nvGrpSpPr>
                    <p:grpSpPr>
                      <a:xfrm>
                        <a:off x="6100380" y="3318129"/>
                        <a:ext cx="969549" cy="220598"/>
                        <a:chOff x="6100380" y="3318129"/>
                        <a:chExt cx="969549" cy="220598"/>
                      </a:xfrm>
                    </p:grpSpPr>
                    <p:sp>
                      <p:nvSpPr>
                        <p:cNvPr id="94" name="任意多边形: 形状 93"/>
                        <p:cNvSpPr/>
                        <p:nvPr/>
                      </p:nvSpPr>
                      <p:spPr>
                        <a:xfrm>
                          <a:off x="6100380" y="3318129"/>
                          <a:ext cx="969549" cy="220598"/>
                        </a:xfrm>
                        <a:custGeom>
                          <a:avLst/>
                          <a:gdLst>
                            <a:gd name="connsiteX0" fmla="*/ 969550 w 969549"/>
                            <a:gd name="connsiteY0" fmla="*/ 0 h 220598"/>
                            <a:gd name="connsiteX1" fmla="*/ 969550 w 969549"/>
                            <a:gd name="connsiteY1" fmla="*/ 220599 h 220598"/>
                            <a:gd name="connsiteX2" fmla="*/ 110395 w 969549"/>
                            <a:gd name="connsiteY2" fmla="*/ 220599 h 220598"/>
                            <a:gd name="connsiteX3" fmla="*/ 58198 w 969549"/>
                            <a:gd name="connsiteY3" fmla="*/ 207454 h 220598"/>
                            <a:gd name="connsiteX4" fmla="*/ 0 w 969549"/>
                            <a:gd name="connsiteY4" fmla="*/ 110204 h 220598"/>
                            <a:gd name="connsiteX5" fmla="*/ 32290 w 969549"/>
                            <a:gd name="connsiteY5" fmla="*/ 32290 h 220598"/>
                            <a:gd name="connsiteX6" fmla="*/ 110299 w 969549"/>
                            <a:gd name="connsiteY6" fmla="*/ 0 h 220598"/>
                            <a:gd name="connsiteX7" fmla="*/ 969455 w 969549"/>
                            <a:gd name="connsiteY7" fmla="*/ 0 h 22059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969549" h="220598">
                              <a:moveTo>
                                <a:pt x="969550" y="0"/>
                              </a:moveTo>
                              <a:lnTo>
                                <a:pt x="969550" y="220599"/>
                              </a:lnTo>
                              <a:lnTo>
                                <a:pt x="110395" y="220599"/>
                              </a:lnTo>
                              <a:cubicBezTo>
                                <a:pt x="91535" y="220599"/>
                                <a:pt x="73819" y="215836"/>
                                <a:pt x="58198" y="207454"/>
                              </a:cubicBezTo>
                              <a:cubicBezTo>
                                <a:pt x="23527" y="188881"/>
                                <a:pt x="0" y="152305"/>
                                <a:pt x="0" y="110204"/>
                              </a:cubicBezTo>
                              <a:cubicBezTo>
                                <a:pt x="0" y="79724"/>
                                <a:pt x="12382" y="52197"/>
                                <a:pt x="32290" y="32290"/>
                              </a:cubicBezTo>
                              <a:cubicBezTo>
                                <a:pt x="52197" y="12287"/>
                                <a:pt x="79819" y="0"/>
                                <a:pt x="110299" y="0"/>
                              </a:cubicBezTo>
                              <a:lnTo>
                                <a:pt x="96945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9EEEC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5" name="任意多边形: 形状 94"/>
                        <p:cNvSpPr/>
                        <p:nvPr/>
                      </p:nvSpPr>
                      <p:spPr>
                        <a:xfrm>
                          <a:off x="6143053" y="3346989"/>
                          <a:ext cx="926877" cy="191738"/>
                        </a:xfrm>
                        <a:custGeom>
                          <a:avLst/>
                          <a:gdLst>
                            <a:gd name="connsiteX0" fmla="*/ 926878 w 926877"/>
                            <a:gd name="connsiteY0" fmla="*/ 95 h 191738"/>
                            <a:gd name="connsiteX1" fmla="*/ 926878 w 926877"/>
                            <a:gd name="connsiteY1" fmla="*/ 191738 h 191738"/>
                            <a:gd name="connsiteX2" fmla="*/ 67723 w 926877"/>
                            <a:gd name="connsiteY2" fmla="*/ 191738 h 191738"/>
                            <a:gd name="connsiteX3" fmla="*/ 15526 w 926877"/>
                            <a:gd name="connsiteY3" fmla="*/ 178594 h 191738"/>
                            <a:gd name="connsiteX4" fmla="*/ 0 w 926877"/>
                            <a:gd name="connsiteY4" fmla="*/ 142875 h 191738"/>
                            <a:gd name="connsiteX5" fmla="*/ 0 w 926877"/>
                            <a:gd name="connsiteY5" fmla="*/ 126873 h 191738"/>
                            <a:gd name="connsiteX6" fmla="*/ 126873 w 926877"/>
                            <a:gd name="connsiteY6" fmla="*/ 0 h 191738"/>
                            <a:gd name="connsiteX7" fmla="*/ 926878 w 926877"/>
                            <a:gd name="connsiteY7" fmla="*/ 0 h 1917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926877" h="191738">
                              <a:moveTo>
                                <a:pt x="926878" y="95"/>
                              </a:moveTo>
                              <a:lnTo>
                                <a:pt x="926878" y="191738"/>
                              </a:lnTo>
                              <a:lnTo>
                                <a:pt x="67723" y="191738"/>
                              </a:lnTo>
                              <a:cubicBezTo>
                                <a:pt x="48863" y="191738"/>
                                <a:pt x="31147" y="186976"/>
                                <a:pt x="15526" y="178594"/>
                              </a:cubicBezTo>
                              <a:cubicBezTo>
                                <a:pt x="5905" y="169736"/>
                                <a:pt x="0" y="156972"/>
                                <a:pt x="0" y="142875"/>
                              </a:cubicBezTo>
                              <a:lnTo>
                                <a:pt x="0" y="126873"/>
                              </a:lnTo>
                              <a:cubicBezTo>
                                <a:pt x="0" y="56769"/>
                                <a:pt x="56769" y="0"/>
                                <a:pt x="126873" y="0"/>
                              </a:cubicBezTo>
                              <a:lnTo>
                                <a:pt x="92687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96" name="组合 95"/>
                        <p:cNvGrpSpPr/>
                        <p:nvPr/>
                      </p:nvGrpSpPr>
                      <p:grpSpPr>
                        <a:xfrm>
                          <a:off x="6103714" y="3386709"/>
                          <a:ext cx="966216" cy="117062"/>
                          <a:chOff x="6103714" y="3386709"/>
                          <a:chExt cx="966216" cy="117062"/>
                        </a:xfrm>
                      </p:grpSpPr>
                      <p:sp>
                        <p:nvSpPr>
                          <p:cNvPr id="97" name="任意多边形: 形状 96"/>
                          <p:cNvSpPr/>
                          <p:nvPr/>
                        </p:nvSpPr>
                        <p:spPr>
                          <a:xfrm>
                            <a:off x="6135528" y="3386709"/>
                            <a:ext cx="934402" cy="9525"/>
                          </a:xfrm>
                          <a:custGeom>
                            <a:avLst/>
                            <a:gdLst>
                              <a:gd name="connsiteX0" fmla="*/ 0 w 934402"/>
                              <a:gd name="connsiteY0" fmla="*/ 0 h 9525"/>
                              <a:gd name="connsiteX1" fmla="*/ 934403 w 934402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934402" h="9525">
                                <a:moveTo>
                                  <a:pt x="0" y="0"/>
                                </a:moveTo>
                                <a:lnTo>
                                  <a:pt x="934403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8" name="任意多边形: 形状 97"/>
                          <p:cNvSpPr/>
                          <p:nvPr/>
                        </p:nvSpPr>
                        <p:spPr>
                          <a:xfrm>
                            <a:off x="6103714" y="3425761"/>
                            <a:ext cx="966216" cy="9525"/>
                          </a:xfrm>
                          <a:custGeom>
                            <a:avLst/>
                            <a:gdLst>
                              <a:gd name="connsiteX0" fmla="*/ 0 w 966216"/>
                              <a:gd name="connsiteY0" fmla="*/ 0 h 9525"/>
                              <a:gd name="connsiteX1" fmla="*/ 966216 w 966216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966216" h="9525">
                                <a:moveTo>
                                  <a:pt x="0" y="0"/>
                                </a:moveTo>
                                <a:lnTo>
                                  <a:pt x="966216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99" name="任意多边形: 形状 98"/>
                          <p:cNvSpPr/>
                          <p:nvPr/>
                        </p:nvSpPr>
                        <p:spPr>
                          <a:xfrm>
                            <a:off x="6103714" y="3464814"/>
                            <a:ext cx="966216" cy="9525"/>
                          </a:xfrm>
                          <a:custGeom>
                            <a:avLst/>
                            <a:gdLst>
                              <a:gd name="connsiteX0" fmla="*/ 0 w 966216"/>
                              <a:gd name="connsiteY0" fmla="*/ 0 h 9525"/>
                              <a:gd name="connsiteX1" fmla="*/ 966216 w 966216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966216" h="9525">
                                <a:moveTo>
                                  <a:pt x="0" y="0"/>
                                </a:moveTo>
                                <a:lnTo>
                                  <a:pt x="966216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00" name="任意多边形: 形状 99"/>
                          <p:cNvSpPr/>
                          <p:nvPr/>
                        </p:nvSpPr>
                        <p:spPr>
                          <a:xfrm>
                            <a:off x="6103714" y="3503771"/>
                            <a:ext cx="966216" cy="9525"/>
                          </a:xfrm>
                          <a:custGeom>
                            <a:avLst/>
                            <a:gdLst>
                              <a:gd name="connsiteX0" fmla="*/ 0 w 966216"/>
                              <a:gd name="connsiteY0" fmla="*/ 0 h 9525"/>
                              <a:gd name="connsiteX1" fmla="*/ 966216 w 966216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966216" h="9525">
                                <a:moveTo>
                                  <a:pt x="0" y="0"/>
                                </a:moveTo>
                                <a:lnTo>
                                  <a:pt x="966216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2" name="组合 71"/>
                    <p:cNvGrpSpPr/>
                    <p:nvPr/>
                  </p:nvGrpSpPr>
                  <p:grpSpPr>
                    <a:xfrm>
                      <a:off x="4891087" y="2838450"/>
                      <a:ext cx="2348484" cy="432435"/>
                      <a:chOff x="4891087" y="2838450"/>
                      <a:chExt cx="2348484" cy="432435"/>
                    </a:xfrm>
                  </p:grpSpPr>
                  <p:sp>
                    <p:nvSpPr>
                      <p:cNvPr id="73" name="任意多边形: 形状 72"/>
                      <p:cNvSpPr/>
                      <p:nvPr/>
                    </p:nvSpPr>
                    <p:spPr>
                      <a:xfrm>
                        <a:off x="4891087" y="2838450"/>
                        <a:ext cx="2290191" cy="432339"/>
                      </a:xfrm>
                      <a:custGeom>
                        <a:avLst/>
                        <a:gdLst>
                          <a:gd name="connsiteX0" fmla="*/ 2290191 w 2290191"/>
                          <a:gd name="connsiteY0" fmla="*/ 0 h 432339"/>
                          <a:gd name="connsiteX1" fmla="*/ 2290191 w 2290191"/>
                          <a:gd name="connsiteY1" fmla="*/ 432340 h 432339"/>
                          <a:gd name="connsiteX2" fmla="*/ 216218 w 2290191"/>
                          <a:gd name="connsiteY2" fmla="*/ 432340 h 432339"/>
                          <a:gd name="connsiteX3" fmla="*/ 42577 w 2290191"/>
                          <a:gd name="connsiteY3" fmla="*/ 344900 h 432339"/>
                          <a:gd name="connsiteX4" fmla="*/ 0 w 2290191"/>
                          <a:gd name="connsiteY4" fmla="*/ 216218 h 432339"/>
                          <a:gd name="connsiteX5" fmla="*/ 42577 w 2290191"/>
                          <a:gd name="connsiteY5" fmla="*/ 87440 h 432339"/>
                          <a:gd name="connsiteX6" fmla="*/ 63341 w 2290191"/>
                          <a:gd name="connsiteY6" fmla="*/ 63437 h 432339"/>
                          <a:gd name="connsiteX7" fmla="*/ 216218 w 2290191"/>
                          <a:gd name="connsiteY7" fmla="*/ 0 h 432339"/>
                          <a:gd name="connsiteX8" fmla="*/ 2290096 w 2290191"/>
                          <a:gd name="connsiteY8" fmla="*/ 0 h 4323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290191" h="432339">
                            <a:moveTo>
                              <a:pt x="2290191" y="0"/>
                            </a:moveTo>
                            <a:lnTo>
                              <a:pt x="2290191" y="432340"/>
                            </a:lnTo>
                            <a:lnTo>
                              <a:pt x="216218" y="432340"/>
                            </a:lnTo>
                            <a:cubicBezTo>
                              <a:pt x="145066" y="432340"/>
                              <a:pt x="81820" y="397955"/>
                              <a:pt x="42577" y="344900"/>
                            </a:cubicBezTo>
                            <a:cubicBezTo>
                              <a:pt x="15812" y="308991"/>
                              <a:pt x="0" y="264414"/>
                              <a:pt x="0" y="216218"/>
                            </a:cubicBezTo>
                            <a:cubicBezTo>
                              <a:pt x="0" y="168021"/>
                              <a:pt x="15812" y="123349"/>
                              <a:pt x="42577" y="87440"/>
                            </a:cubicBezTo>
                            <a:cubicBezTo>
                              <a:pt x="48959" y="78962"/>
                              <a:pt x="55817" y="70961"/>
                              <a:pt x="63341" y="63437"/>
                            </a:cubicBezTo>
                            <a:cubicBezTo>
                              <a:pt x="102394" y="24289"/>
                              <a:pt x="156591" y="0"/>
                              <a:pt x="216218" y="0"/>
                            </a:cubicBezTo>
                            <a:lnTo>
                              <a:pt x="2290096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4" name="任意多边形: 形状 73"/>
                      <p:cNvSpPr/>
                      <p:nvPr/>
                    </p:nvSpPr>
                    <p:spPr>
                      <a:xfrm>
                        <a:off x="4891087" y="2925794"/>
                        <a:ext cx="1335119" cy="257651"/>
                      </a:xfrm>
                      <a:custGeom>
                        <a:avLst/>
                        <a:gdLst>
                          <a:gd name="connsiteX0" fmla="*/ 1335119 w 1335119"/>
                          <a:gd name="connsiteY0" fmla="*/ 0 h 257651"/>
                          <a:gd name="connsiteX1" fmla="*/ 1335119 w 1335119"/>
                          <a:gd name="connsiteY1" fmla="*/ 257651 h 257651"/>
                          <a:gd name="connsiteX2" fmla="*/ 42577 w 1335119"/>
                          <a:gd name="connsiteY2" fmla="*/ 257651 h 257651"/>
                          <a:gd name="connsiteX3" fmla="*/ 0 w 1335119"/>
                          <a:gd name="connsiteY3" fmla="*/ 128873 h 257651"/>
                          <a:gd name="connsiteX4" fmla="*/ 42577 w 1335119"/>
                          <a:gd name="connsiteY4" fmla="*/ 95 h 257651"/>
                          <a:gd name="connsiteX5" fmla="*/ 1335119 w 1335119"/>
                          <a:gd name="connsiteY5" fmla="*/ 95 h 2576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35119" h="257651">
                            <a:moveTo>
                              <a:pt x="1335119" y="0"/>
                            </a:moveTo>
                            <a:lnTo>
                              <a:pt x="1335119" y="257651"/>
                            </a:lnTo>
                            <a:lnTo>
                              <a:pt x="42577" y="257651"/>
                            </a:lnTo>
                            <a:cubicBezTo>
                              <a:pt x="15812" y="221647"/>
                              <a:pt x="0" y="177070"/>
                              <a:pt x="0" y="128873"/>
                            </a:cubicBezTo>
                            <a:cubicBezTo>
                              <a:pt x="0" y="80677"/>
                              <a:pt x="15812" y="36004"/>
                              <a:pt x="42577" y="95"/>
                            </a:cubicBezTo>
                            <a:lnTo>
                              <a:pt x="1335119" y="95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5" name="任意多边形: 形状 74"/>
                      <p:cNvSpPr/>
                      <p:nvPr/>
                    </p:nvSpPr>
                    <p:spPr>
                      <a:xfrm rot="10800000">
                        <a:off x="5888926" y="2838545"/>
                        <a:ext cx="1254061" cy="432339"/>
                      </a:xfrm>
                      <a:custGeom>
                        <a:avLst/>
                        <a:gdLst>
                          <a:gd name="connsiteX0" fmla="*/ 0 w 1254061"/>
                          <a:gd name="connsiteY0" fmla="*/ 0 h 432339"/>
                          <a:gd name="connsiteX1" fmla="*/ 1074325 w 1254061"/>
                          <a:gd name="connsiteY1" fmla="*/ 0 h 432339"/>
                          <a:gd name="connsiteX2" fmla="*/ 1254062 w 1254061"/>
                          <a:gd name="connsiteY2" fmla="*/ 179737 h 432339"/>
                          <a:gd name="connsiteX3" fmla="*/ 1254062 w 1254061"/>
                          <a:gd name="connsiteY3" fmla="*/ 252603 h 432339"/>
                          <a:gd name="connsiteX4" fmla="*/ 1074325 w 1254061"/>
                          <a:gd name="connsiteY4" fmla="*/ 432340 h 432339"/>
                          <a:gd name="connsiteX5" fmla="*/ 0 w 1254061"/>
                          <a:gd name="connsiteY5" fmla="*/ 432340 h 432339"/>
                          <a:gd name="connsiteX6" fmla="*/ 0 w 1254061"/>
                          <a:gd name="connsiteY6" fmla="*/ 0 h 432339"/>
                          <a:gd name="connsiteX7" fmla="*/ 0 w 1254061"/>
                          <a:gd name="connsiteY7" fmla="*/ 0 h 4323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54061" h="432339">
                            <a:moveTo>
                              <a:pt x="0" y="0"/>
                            </a:moveTo>
                            <a:lnTo>
                              <a:pt x="1074325" y="0"/>
                            </a:lnTo>
                            <a:cubicBezTo>
                              <a:pt x="1173575" y="0"/>
                              <a:pt x="1254062" y="80582"/>
                              <a:pt x="1254062" y="179737"/>
                            </a:cubicBezTo>
                            <a:lnTo>
                              <a:pt x="1254062" y="252603"/>
                            </a:lnTo>
                            <a:cubicBezTo>
                              <a:pt x="1254062" y="351854"/>
                              <a:pt x="1173480" y="432340"/>
                              <a:pt x="1074325" y="432340"/>
                            </a:cubicBezTo>
                            <a:lnTo>
                              <a:pt x="0" y="43234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6" name="任意多边形: 形状 75"/>
                      <p:cNvSpPr/>
                      <p:nvPr/>
                    </p:nvSpPr>
                    <p:spPr>
                      <a:xfrm>
                        <a:off x="7004398" y="2838450"/>
                        <a:ext cx="235077" cy="64770"/>
                      </a:xfrm>
                      <a:custGeom>
                        <a:avLst/>
                        <a:gdLst>
                          <a:gd name="connsiteX0" fmla="*/ 202692 w 235077"/>
                          <a:gd name="connsiteY0" fmla="*/ 0 h 64770"/>
                          <a:gd name="connsiteX1" fmla="*/ 0 w 235077"/>
                          <a:gd name="connsiteY1" fmla="*/ 0 h 64770"/>
                          <a:gd name="connsiteX2" fmla="*/ 0 w 235077"/>
                          <a:gd name="connsiteY2" fmla="*/ 64770 h 64770"/>
                          <a:gd name="connsiteX3" fmla="*/ 202692 w 235077"/>
                          <a:gd name="connsiteY3" fmla="*/ 64770 h 64770"/>
                          <a:gd name="connsiteX4" fmla="*/ 235077 w 235077"/>
                          <a:gd name="connsiteY4" fmla="*/ 32385 h 64770"/>
                          <a:gd name="connsiteX5" fmla="*/ 235077 w 235077"/>
                          <a:gd name="connsiteY5" fmla="*/ 32385 h 64770"/>
                          <a:gd name="connsiteX6" fmla="*/ 202692 w 235077"/>
                          <a:gd name="connsiteY6" fmla="*/ 0 h 647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35077" h="64770">
                            <a:moveTo>
                              <a:pt x="202692" y="0"/>
                            </a:moveTo>
                            <a:lnTo>
                              <a:pt x="0" y="0"/>
                            </a:lnTo>
                            <a:lnTo>
                              <a:pt x="0" y="64770"/>
                            </a:lnTo>
                            <a:lnTo>
                              <a:pt x="202692" y="64770"/>
                            </a:lnTo>
                            <a:cubicBezTo>
                              <a:pt x="220599" y="64770"/>
                              <a:pt x="235077" y="50292"/>
                              <a:pt x="235077" y="32385"/>
                            </a:cubicBezTo>
                            <a:lnTo>
                              <a:pt x="235077" y="32385"/>
                            </a:lnTo>
                            <a:cubicBezTo>
                              <a:pt x="235077" y="14478"/>
                              <a:pt x="220599" y="0"/>
                              <a:pt x="20269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7" name="任意多边形: 形状 76"/>
                      <p:cNvSpPr/>
                      <p:nvPr/>
                    </p:nvSpPr>
                    <p:spPr>
                      <a:xfrm rot="10800000">
                        <a:off x="7004493" y="3206019"/>
                        <a:ext cx="235077" cy="64865"/>
                      </a:xfrm>
                      <a:custGeom>
                        <a:avLst/>
                        <a:gdLst>
                          <a:gd name="connsiteX0" fmla="*/ 26956 w 235077"/>
                          <a:gd name="connsiteY0" fmla="*/ 95 h 64865"/>
                          <a:gd name="connsiteX1" fmla="*/ 235077 w 235077"/>
                          <a:gd name="connsiteY1" fmla="*/ 95 h 64865"/>
                          <a:gd name="connsiteX2" fmla="*/ 235077 w 235077"/>
                          <a:gd name="connsiteY2" fmla="*/ 64865 h 64865"/>
                          <a:gd name="connsiteX3" fmla="*/ 26956 w 235077"/>
                          <a:gd name="connsiteY3" fmla="*/ 64865 h 64865"/>
                          <a:gd name="connsiteX4" fmla="*/ 0 w 235077"/>
                          <a:gd name="connsiteY4" fmla="*/ 37910 h 64865"/>
                          <a:gd name="connsiteX5" fmla="*/ 0 w 235077"/>
                          <a:gd name="connsiteY5" fmla="*/ 26956 h 64865"/>
                          <a:gd name="connsiteX6" fmla="*/ 26956 w 235077"/>
                          <a:gd name="connsiteY6" fmla="*/ 0 h 648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35077" h="64865">
                            <a:moveTo>
                              <a:pt x="26956" y="95"/>
                            </a:moveTo>
                            <a:lnTo>
                              <a:pt x="235077" y="95"/>
                            </a:lnTo>
                            <a:lnTo>
                              <a:pt x="235077" y="64865"/>
                            </a:lnTo>
                            <a:lnTo>
                              <a:pt x="26956" y="64865"/>
                            </a:lnTo>
                            <a:cubicBezTo>
                              <a:pt x="12097" y="64865"/>
                              <a:pt x="0" y="52768"/>
                              <a:pt x="0" y="37910"/>
                            </a:cubicBezTo>
                            <a:lnTo>
                              <a:pt x="0" y="26956"/>
                            </a:lnTo>
                            <a:cubicBezTo>
                              <a:pt x="0" y="12097"/>
                              <a:pt x="12097" y="0"/>
                              <a:pt x="26956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78" name="组合 77"/>
                      <p:cNvGrpSpPr/>
                      <p:nvPr/>
                    </p:nvGrpSpPr>
                    <p:grpSpPr>
                      <a:xfrm>
                        <a:off x="5971984" y="2903315"/>
                        <a:ext cx="1209198" cy="302704"/>
                        <a:chOff x="5971984" y="2903315"/>
                        <a:chExt cx="1209198" cy="302704"/>
                      </a:xfrm>
                    </p:grpSpPr>
                    <p:sp>
                      <p:nvSpPr>
                        <p:cNvPr id="79" name="任意多边形: 形状 78"/>
                        <p:cNvSpPr/>
                        <p:nvPr/>
                      </p:nvSpPr>
                      <p:spPr>
                        <a:xfrm>
                          <a:off x="5971984" y="2903315"/>
                          <a:ext cx="1209198" cy="302704"/>
                        </a:xfrm>
                        <a:custGeom>
                          <a:avLst/>
                          <a:gdLst>
                            <a:gd name="connsiteX0" fmla="*/ 1209199 w 1209198"/>
                            <a:gd name="connsiteY0" fmla="*/ 0 h 302704"/>
                            <a:gd name="connsiteX1" fmla="*/ 1209199 w 1209198"/>
                            <a:gd name="connsiteY1" fmla="*/ 302705 h 302704"/>
                            <a:gd name="connsiteX2" fmla="*/ 151352 w 1209198"/>
                            <a:gd name="connsiteY2" fmla="*/ 302705 h 302704"/>
                            <a:gd name="connsiteX3" fmla="*/ 476 w 1209198"/>
                            <a:gd name="connsiteY3" fmla="*/ 164211 h 302704"/>
                            <a:gd name="connsiteX4" fmla="*/ 0 w 1209198"/>
                            <a:gd name="connsiteY4" fmla="*/ 151352 h 302704"/>
                            <a:gd name="connsiteX5" fmla="*/ 44291 w 1209198"/>
                            <a:gd name="connsiteY5" fmla="*/ 44291 h 302704"/>
                            <a:gd name="connsiteX6" fmla="*/ 151352 w 1209198"/>
                            <a:gd name="connsiteY6" fmla="*/ 0 h 302704"/>
                            <a:gd name="connsiteX7" fmla="*/ 1209199 w 1209198"/>
                            <a:gd name="connsiteY7" fmla="*/ 0 h 3027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209198" h="302704">
                              <a:moveTo>
                                <a:pt x="1209199" y="0"/>
                              </a:moveTo>
                              <a:lnTo>
                                <a:pt x="1209199" y="302705"/>
                              </a:lnTo>
                              <a:lnTo>
                                <a:pt x="151352" y="302705"/>
                              </a:lnTo>
                              <a:cubicBezTo>
                                <a:pt x="72104" y="302705"/>
                                <a:pt x="7048" y="241744"/>
                                <a:pt x="476" y="164211"/>
                              </a:cubicBezTo>
                              <a:cubicBezTo>
                                <a:pt x="190" y="160020"/>
                                <a:pt x="0" y="155734"/>
                                <a:pt x="0" y="151352"/>
                              </a:cubicBezTo>
                              <a:cubicBezTo>
                                <a:pt x="0" y="109633"/>
                                <a:pt x="16859" y="71723"/>
                                <a:pt x="44291" y="44291"/>
                              </a:cubicBezTo>
                              <a:cubicBezTo>
                                <a:pt x="71628" y="16955"/>
                                <a:pt x="109442" y="0"/>
                                <a:pt x="151352" y="0"/>
                              </a:cubicBezTo>
                              <a:lnTo>
                                <a:pt x="120919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2F5F4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0" name="任意多边形: 形状 79"/>
                        <p:cNvSpPr/>
                        <p:nvPr/>
                      </p:nvSpPr>
                      <p:spPr>
                        <a:xfrm>
                          <a:off x="5972460" y="2952273"/>
                          <a:ext cx="1208722" cy="253650"/>
                        </a:xfrm>
                        <a:custGeom>
                          <a:avLst/>
                          <a:gdLst>
                            <a:gd name="connsiteX0" fmla="*/ 1208723 w 1208722"/>
                            <a:gd name="connsiteY0" fmla="*/ 0 h 253650"/>
                            <a:gd name="connsiteX1" fmla="*/ 1208723 w 1208722"/>
                            <a:gd name="connsiteY1" fmla="*/ 253651 h 253650"/>
                            <a:gd name="connsiteX2" fmla="*/ 150876 w 1208722"/>
                            <a:gd name="connsiteY2" fmla="*/ 253651 h 253650"/>
                            <a:gd name="connsiteX3" fmla="*/ 0 w 1208722"/>
                            <a:gd name="connsiteY3" fmla="*/ 115157 h 253650"/>
                            <a:gd name="connsiteX4" fmla="*/ 36576 w 1208722"/>
                            <a:gd name="connsiteY4" fmla="*/ 37148 h 253650"/>
                            <a:gd name="connsiteX5" fmla="*/ 126302 w 1208722"/>
                            <a:gd name="connsiteY5" fmla="*/ 0 h 253650"/>
                            <a:gd name="connsiteX6" fmla="*/ 1208627 w 1208722"/>
                            <a:gd name="connsiteY6" fmla="*/ 0 h 253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208722" h="253650">
                              <a:moveTo>
                                <a:pt x="1208723" y="0"/>
                              </a:moveTo>
                              <a:lnTo>
                                <a:pt x="1208723" y="253651"/>
                              </a:lnTo>
                              <a:lnTo>
                                <a:pt x="150876" y="253651"/>
                              </a:lnTo>
                              <a:cubicBezTo>
                                <a:pt x="71628" y="253651"/>
                                <a:pt x="6572" y="192691"/>
                                <a:pt x="0" y="115157"/>
                              </a:cubicBezTo>
                              <a:cubicBezTo>
                                <a:pt x="2858" y="84773"/>
                                <a:pt x="16288" y="57531"/>
                                <a:pt x="36576" y="37148"/>
                              </a:cubicBezTo>
                              <a:cubicBezTo>
                                <a:pt x="59531" y="14192"/>
                                <a:pt x="91250" y="0"/>
                                <a:pt x="126302" y="0"/>
                              </a:cubicBezTo>
                              <a:lnTo>
                                <a:pt x="120862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81" name="组合 80"/>
                        <p:cNvGrpSpPr/>
                        <p:nvPr/>
                      </p:nvGrpSpPr>
                      <p:grpSpPr>
                        <a:xfrm>
                          <a:off x="5975889" y="2977229"/>
                          <a:ext cx="1205293" cy="180879"/>
                          <a:chOff x="5975889" y="2977229"/>
                          <a:chExt cx="1205293" cy="180879"/>
                        </a:xfrm>
                      </p:grpSpPr>
                      <p:sp>
                        <p:nvSpPr>
                          <p:cNvPr id="84" name="任意多边形: 形状 83"/>
                          <p:cNvSpPr/>
                          <p:nvPr/>
                        </p:nvSpPr>
                        <p:spPr>
                          <a:xfrm>
                            <a:off x="6015608" y="2977229"/>
                            <a:ext cx="1165574" cy="9525"/>
                          </a:xfrm>
                          <a:custGeom>
                            <a:avLst/>
                            <a:gdLst>
                              <a:gd name="connsiteX0" fmla="*/ 0 w 1165574"/>
                              <a:gd name="connsiteY0" fmla="*/ 0 h 9525"/>
                              <a:gd name="connsiteX1" fmla="*/ 1165574 w 116557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65574" h="9525">
                                <a:moveTo>
                                  <a:pt x="0" y="0"/>
                                </a:moveTo>
                                <a:lnTo>
                                  <a:pt x="1165574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5" name="任意多边形: 形状 84"/>
                          <p:cNvSpPr/>
                          <p:nvPr/>
                        </p:nvSpPr>
                        <p:spPr>
                          <a:xfrm>
                            <a:off x="5975889" y="3037522"/>
                            <a:ext cx="1205293" cy="9525"/>
                          </a:xfrm>
                          <a:custGeom>
                            <a:avLst/>
                            <a:gdLst>
                              <a:gd name="connsiteX0" fmla="*/ 0 w 1205293"/>
                              <a:gd name="connsiteY0" fmla="*/ 0 h 9525"/>
                              <a:gd name="connsiteX1" fmla="*/ 1205293 w 1205293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05293" h="9525">
                                <a:moveTo>
                                  <a:pt x="0" y="0"/>
                                </a:moveTo>
                                <a:lnTo>
                                  <a:pt x="1205293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6" name="任意多边形: 形状 85"/>
                          <p:cNvSpPr/>
                          <p:nvPr/>
                        </p:nvSpPr>
                        <p:spPr>
                          <a:xfrm>
                            <a:off x="5975889" y="3097815"/>
                            <a:ext cx="1205293" cy="9525"/>
                          </a:xfrm>
                          <a:custGeom>
                            <a:avLst/>
                            <a:gdLst>
                              <a:gd name="connsiteX0" fmla="*/ 0 w 1205293"/>
                              <a:gd name="connsiteY0" fmla="*/ 0 h 9525"/>
                              <a:gd name="connsiteX1" fmla="*/ 1205293 w 1205293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05293" h="9525">
                                <a:moveTo>
                                  <a:pt x="0" y="0"/>
                                </a:moveTo>
                                <a:lnTo>
                                  <a:pt x="1205293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87" name="任意多边形: 形状 86"/>
                          <p:cNvSpPr/>
                          <p:nvPr/>
                        </p:nvSpPr>
                        <p:spPr>
                          <a:xfrm>
                            <a:off x="5975889" y="3158109"/>
                            <a:ext cx="1205293" cy="9525"/>
                          </a:xfrm>
                          <a:custGeom>
                            <a:avLst/>
                            <a:gdLst>
                              <a:gd name="connsiteX0" fmla="*/ 0 w 1205293"/>
                              <a:gd name="connsiteY0" fmla="*/ 0 h 9525"/>
                              <a:gd name="connsiteX1" fmla="*/ 1205293 w 1205293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205293" h="9525">
                                <a:moveTo>
                                  <a:pt x="0" y="0"/>
                                </a:moveTo>
                                <a:lnTo>
                                  <a:pt x="1205293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82" name="任意多边形: 形状 81"/>
                        <p:cNvSpPr/>
                        <p:nvPr/>
                      </p:nvSpPr>
                      <p:spPr>
                        <a:xfrm>
                          <a:off x="6180200" y="2977229"/>
                          <a:ext cx="136588" cy="206216"/>
                        </a:xfrm>
                        <a:custGeom>
                          <a:avLst/>
                          <a:gdLst>
                            <a:gd name="connsiteX0" fmla="*/ 136588 w 136588"/>
                            <a:gd name="connsiteY0" fmla="*/ 0 h 206216"/>
                            <a:gd name="connsiteX1" fmla="*/ 136588 w 136588"/>
                            <a:gd name="connsiteY1" fmla="*/ 206216 h 206216"/>
                            <a:gd name="connsiteX2" fmla="*/ 68294 w 136588"/>
                            <a:gd name="connsiteY2" fmla="*/ 164497 h 206216"/>
                            <a:gd name="connsiteX3" fmla="*/ 0 w 136588"/>
                            <a:gd name="connsiteY3" fmla="*/ 206216 h 206216"/>
                            <a:gd name="connsiteX4" fmla="*/ 0 w 136588"/>
                            <a:gd name="connsiteY4" fmla="*/ 0 h 2062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588" h="206216">
                              <a:moveTo>
                                <a:pt x="136588" y="0"/>
                              </a:moveTo>
                              <a:lnTo>
                                <a:pt x="136588" y="206216"/>
                              </a:lnTo>
                              <a:lnTo>
                                <a:pt x="68294" y="164497"/>
                              </a:lnTo>
                              <a:lnTo>
                                <a:pt x="0" y="206216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DEE5E3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3" name="任意多边形: 形状 82"/>
                        <p:cNvSpPr/>
                        <p:nvPr/>
                      </p:nvSpPr>
                      <p:spPr>
                        <a:xfrm>
                          <a:off x="6180200" y="2977229"/>
                          <a:ext cx="187737" cy="164496"/>
                        </a:xfrm>
                        <a:custGeom>
                          <a:avLst/>
                          <a:gdLst>
                            <a:gd name="connsiteX0" fmla="*/ 187738 w 187737"/>
                            <a:gd name="connsiteY0" fmla="*/ 164497 h 164496"/>
                            <a:gd name="connsiteX1" fmla="*/ 110395 w 187737"/>
                            <a:gd name="connsiteY1" fmla="*/ 122777 h 164496"/>
                            <a:gd name="connsiteX2" fmla="*/ 51245 w 187737"/>
                            <a:gd name="connsiteY2" fmla="*/ 164497 h 164496"/>
                            <a:gd name="connsiteX3" fmla="*/ 0 w 187737"/>
                            <a:gd name="connsiteY3" fmla="*/ 0 h 164496"/>
                            <a:gd name="connsiteX4" fmla="*/ 136588 w 187737"/>
                            <a:gd name="connsiteY4" fmla="*/ 0 h 164496"/>
                            <a:gd name="connsiteX5" fmla="*/ 187738 w 187737"/>
                            <a:gd name="connsiteY5" fmla="*/ 164497 h 1644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87737" h="164496">
                              <a:moveTo>
                                <a:pt x="187738" y="164497"/>
                              </a:moveTo>
                              <a:lnTo>
                                <a:pt x="110395" y="122777"/>
                              </a:lnTo>
                              <a:lnTo>
                                <a:pt x="51245" y="164497"/>
                              </a:lnTo>
                              <a:lnTo>
                                <a:pt x="0" y="0"/>
                              </a:lnTo>
                              <a:lnTo>
                                <a:pt x="136588" y="0"/>
                              </a:lnTo>
                              <a:lnTo>
                                <a:pt x="187738" y="164497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>
                            <a:lumMod val="7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21" name="组合 20"/>
            <p:cNvGrpSpPr/>
            <p:nvPr/>
          </p:nvGrpSpPr>
          <p:grpSpPr>
            <a:xfrm>
              <a:off x="9405217" y="395467"/>
              <a:ext cx="1793057" cy="915600"/>
              <a:chOff x="9405217" y="395467"/>
              <a:chExt cx="1793057" cy="915600"/>
            </a:xfrm>
          </p:grpSpPr>
          <p:grpSp>
            <p:nvGrpSpPr>
              <p:cNvPr id="50" name="组合 49"/>
              <p:cNvGrpSpPr/>
              <p:nvPr/>
            </p:nvGrpSpPr>
            <p:grpSpPr>
              <a:xfrm rot="535829">
                <a:off x="10490342" y="395467"/>
                <a:ext cx="707932" cy="862796"/>
                <a:chOff x="3171145" y="-1997942"/>
                <a:chExt cx="1049346" cy="1278897"/>
              </a:xfrm>
            </p:grpSpPr>
            <p:sp>
              <p:nvSpPr>
                <p:cNvPr id="52" name="任意多边形: 形状 51"/>
                <p:cNvSpPr/>
                <p:nvPr/>
              </p:nvSpPr>
              <p:spPr>
                <a:xfrm>
                  <a:off x="3173177" y="-1747978"/>
                  <a:ext cx="861865" cy="1020478"/>
                </a:xfrm>
                <a:custGeom>
                  <a:avLst/>
                  <a:gdLst>
                    <a:gd name="connsiteX0" fmla="*/ 223742 w 807815"/>
                    <a:gd name="connsiteY0" fmla="*/ 927354 h 956481"/>
                    <a:gd name="connsiteX1" fmla="*/ 56007 w 807815"/>
                    <a:gd name="connsiteY1" fmla="*/ 955834 h 956481"/>
                    <a:gd name="connsiteX2" fmla="*/ 4096 w 807815"/>
                    <a:gd name="connsiteY2" fmla="*/ 913067 h 956481"/>
                    <a:gd name="connsiteX3" fmla="*/ 0 w 807815"/>
                    <a:gd name="connsiteY3" fmla="*/ 749999 h 956481"/>
                    <a:gd name="connsiteX4" fmla="*/ 591598 w 807815"/>
                    <a:gd name="connsiteY4" fmla="*/ 0 h 956481"/>
                    <a:gd name="connsiteX5" fmla="*/ 807815 w 807815"/>
                    <a:gd name="connsiteY5" fmla="*/ 175641 h 956481"/>
                    <a:gd name="connsiteX6" fmla="*/ 223742 w 807815"/>
                    <a:gd name="connsiteY6" fmla="*/ 927354 h 956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7815" h="956481">
                      <a:moveTo>
                        <a:pt x="223742" y="927354"/>
                      </a:moveTo>
                      <a:lnTo>
                        <a:pt x="56007" y="955834"/>
                      </a:lnTo>
                      <a:cubicBezTo>
                        <a:pt x="29242" y="960406"/>
                        <a:pt x="4763" y="940213"/>
                        <a:pt x="4096" y="913067"/>
                      </a:cubicBezTo>
                      <a:lnTo>
                        <a:pt x="0" y="749999"/>
                      </a:lnTo>
                      <a:lnTo>
                        <a:pt x="591598" y="0"/>
                      </a:lnTo>
                      <a:lnTo>
                        <a:pt x="807815" y="175641"/>
                      </a:lnTo>
                      <a:lnTo>
                        <a:pt x="223742" y="927354"/>
                      </a:lnTo>
                      <a:close/>
                    </a:path>
                  </a:pathLst>
                </a:custGeom>
                <a:solidFill>
                  <a:srgbClr val="FF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3207628" y="-1715763"/>
                  <a:ext cx="774774" cy="940318"/>
                </a:xfrm>
                <a:custGeom>
                  <a:avLst/>
                  <a:gdLst>
                    <a:gd name="connsiteX0" fmla="*/ 587502 w 726185"/>
                    <a:gd name="connsiteY0" fmla="*/ 0 h 881348"/>
                    <a:gd name="connsiteX1" fmla="*/ 0 w 726185"/>
                    <a:gd name="connsiteY1" fmla="*/ 750380 h 881348"/>
                    <a:gd name="connsiteX2" fmla="*/ 54007 w 726185"/>
                    <a:gd name="connsiteY2" fmla="*/ 802957 h 881348"/>
                    <a:gd name="connsiteX3" fmla="*/ 645890 w 726185"/>
                    <a:gd name="connsiteY3" fmla="*/ 47339 h 881348"/>
                    <a:gd name="connsiteX4" fmla="*/ 671893 w 726185"/>
                    <a:gd name="connsiteY4" fmla="*/ 68485 h 881348"/>
                    <a:gd name="connsiteX5" fmla="*/ 77629 w 726185"/>
                    <a:gd name="connsiteY5" fmla="*/ 856107 h 881348"/>
                    <a:gd name="connsiteX6" fmla="*/ 134302 w 726185"/>
                    <a:gd name="connsiteY6" fmla="*/ 881348 h 881348"/>
                    <a:gd name="connsiteX7" fmla="*/ 726186 w 726185"/>
                    <a:gd name="connsiteY7" fmla="*/ 90678 h 881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6185" h="881348">
                      <a:moveTo>
                        <a:pt x="587502" y="0"/>
                      </a:moveTo>
                      <a:lnTo>
                        <a:pt x="0" y="750380"/>
                      </a:lnTo>
                      <a:lnTo>
                        <a:pt x="54007" y="802957"/>
                      </a:lnTo>
                      <a:lnTo>
                        <a:pt x="645890" y="47339"/>
                      </a:lnTo>
                      <a:lnTo>
                        <a:pt x="671893" y="68485"/>
                      </a:lnTo>
                      <a:lnTo>
                        <a:pt x="77629" y="856107"/>
                      </a:lnTo>
                      <a:lnTo>
                        <a:pt x="134302" y="881348"/>
                      </a:lnTo>
                      <a:lnTo>
                        <a:pt x="726186" y="90678"/>
                      </a:lnTo>
                      <a:close/>
                    </a:path>
                  </a:pathLst>
                </a:custGeom>
                <a:solidFill>
                  <a:srgbClr val="FFA5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3173177" y="-951639"/>
                  <a:ext cx="238712" cy="224138"/>
                </a:xfrm>
                <a:custGeom>
                  <a:avLst/>
                  <a:gdLst>
                    <a:gd name="connsiteX0" fmla="*/ 223742 w 223742"/>
                    <a:gd name="connsiteY0" fmla="*/ 180955 h 210082"/>
                    <a:gd name="connsiteX1" fmla="*/ 56007 w 223742"/>
                    <a:gd name="connsiteY1" fmla="*/ 209435 h 210082"/>
                    <a:gd name="connsiteX2" fmla="*/ 4096 w 223742"/>
                    <a:gd name="connsiteY2" fmla="*/ 166668 h 210082"/>
                    <a:gd name="connsiteX3" fmla="*/ 0 w 223742"/>
                    <a:gd name="connsiteY3" fmla="*/ 3600 h 210082"/>
                    <a:gd name="connsiteX4" fmla="*/ 60674 w 223742"/>
                    <a:gd name="connsiteY4" fmla="*/ 52844 h 210082"/>
                    <a:gd name="connsiteX5" fmla="*/ 142399 w 223742"/>
                    <a:gd name="connsiteY5" fmla="*/ 119233 h 210082"/>
                    <a:gd name="connsiteX6" fmla="*/ 223742 w 223742"/>
                    <a:gd name="connsiteY6" fmla="*/ 180955 h 21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3742" h="210082">
                      <a:moveTo>
                        <a:pt x="223742" y="180955"/>
                      </a:moveTo>
                      <a:lnTo>
                        <a:pt x="56007" y="209435"/>
                      </a:lnTo>
                      <a:cubicBezTo>
                        <a:pt x="29242" y="214007"/>
                        <a:pt x="4763" y="193814"/>
                        <a:pt x="4096" y="166668"/>
                      </a:cubicBezTo>
                      <a:lnTo>
                        <a:pt x="0" y="3600"/>
                      </a:lnTo>
                      <a:cubicBezTo>
                        <a:pt x="64294" y="-16308"/>
                        <a:pt x="60674" y="52844"/>
                        <a:pt x="60674" y="52844"/>
                      </a:cubicBezTo>
                      <a:cubicBezTo>
                        <a:pt x="146304" y="17411"/>
                        <a:pt x="142399" y="119233"/>
                        <a:pt x="142399" y="119233"/>
                      </a:cubicBezTo>
                      <a:cubicBezTo>
                        <a:pt x="220789" y="117233"/>
                        <a:pt x="223742" y="180955"/>
                        <a:pt x="223742" y="180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>
                <a:xfrm>
                  <a:off x="3171145" y="-814875"/>
                  <a:ext cx="101419" cy="95830"/>
                </a:xfrm>
                <a:custGeom>
                  <a:avLst/>
                  <a:gdLst>
                    <a:gd name="connsiteX0" fmla="*/ 0 w 95059"/>
                    <a:gd name="connsiteY0" fmla="*/ 0 h 89820"/>
                    <a:gd name="connsiteX1" fmla="*/ 95060 w 95059"/>
                    <a:gd name="connsiteY1" fmla="*/ 89821 h 89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059" h="89820">
                      <a:moveTo>
                        <a:pt x="0" y="0"/>
                      </a:moveTo>
                      <a:cubicBezTo>
                        <a:pt x="45816" y="6953"/>
                        <a:pt x="85440" y="44387"/>
                        <a:pt x="95060" y="89821"/>
                      </a:cubicBezTo>
                    </a:path>
                  </a:pathLst>
                </a:custGeom>
                <a:noFill/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3247566" y="-1701232"/>
                  <a:ext cx="633518" cy="785749"/>
                </a:xfrm>
                <a:custGeom>
                  <a:avLst/>
                  <a:gdLst>
                    <a:gd name="connsiteX0" fmla="*/ 0 w 593788"/>
                    <a:gd name="connsiteY0" fmla="*/ 736473 h 736473"/>
                    <a:gd name="connsiteX1" fmla="*/ 593789 w 593788"/>
                    <a:gd name="connsiteY1" fmla="*/ 0 h 73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3788" h="736473">
                      <a:moveTo>
                        <a:pt x="0" y="736473"/>
                      </a:moveTo>
                      <a:lnTo>
                        <a:pt x="593789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3318600" y="-1596254"/>
                  <a:ext cx="605571" cy="794488"/>
                </a:xfrm>
                <a:custGeom>
                  <a:avLst/>
                  <a:gdLst>
                    <a:gd name="connsiteX0" fmla="*/ 567595 w 567594"/>
                    <a:gd name="connsiteY0" fmla="*/ 0 h 744664"/>
                    <a:gd name="connsiteX1" fmla="*/ 0 w 567594"/>
                    <a:gd name="connsiteY1" fmla="*/ 744665 h 744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7594" h="744664">
                      <a:moveTo>
                        <a:pt x="567595" y="0"/>
                      </a:moveTo>
                      <a:lnTo>
                        <a:pt x="0" y="744665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3919803" y="-1997942"/>
                  <a:ext cx="300688" cy="292848"/>
                </a:xfrm>
                <a:custGeom>
                  <a:avLst/>
                  <a:gdLst>
                    <a:gd name="connsiteX0" fmla="*/ 258509 w 281831"/>
                    <a:gd name="connsiteY0" fmla="*/ 81793 h 274483"/>
                    <a:gd name="connsiteX1" fmla="*/ 168687 w 281831"/>
                    <a:gd name="connsiteY1" fmla="*/ 12451 h 274483"/>
                    <a:gd name="connsiteX2" fmla="*/ 85630 w 281831"/>
                    <a:gd name="connsiteY2" fmla="*/ 22071 h 274483"/>
                    <a:gd name="connsiteX3" fmla="*/ 0 w 281831"/>
                    <a:gd name="connsiteY3" fmla="*/ 127513 h 274483"/>
                    <a:gd name="connsiteX4" fmla="*/ 180975 w 281831"/>
                    <a:gd name="connsiteY4" fmla="*/ 274484 h 274483"/>
                    <a:gd name="connsiteX5" fmla="*/ 268414 w 281831"/>
                    <a:gd name="connsiteY5" fmla="*/ 166851 h 274483"/>
                    <a:gd name="connsiteX6" fmla="*/ 258509 w 281831"/>
                    <a:gd name="connsiteY6" fmla="*/ 81793 h 274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1831" h="274483">
                      <a:moveTo>
                        <a:pt x="258509" y="81793"/>
                      </a:moveTo>
                      <a:lnTo>
                        <a:pt x="168687" y="12451"/>
                      </a:lnTo>
                      <a:cubicBezTo>
                        <a:pt x="142970" y="-7361"/>
                        <a:pt x="106109" y="-3075"/>
                        <a:pt x="85630" y="22071"/>
                      </a:cubicBezTo>
                      <a:lnTo>
                        <a:pt x="0" y="127513"/>
                      </a:lnTo>
                      <a:lnTo>
                        <a:pt x="180975" y="274484"/>
                      </a:lnTo>
                      <a:lnTo>
                        <a:pt x="268414" y="166851"/>
                      </a:lnTo>
                      <a:cubicBezTo>
                        <a:pt x="289655" y="140848"/>
                        <a:pt x="285179" y="102367"/>
                        <a:pt x="258509" y="8179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3778445" y="-1896245"/>
                  <a:ext cx="368586" cy="361168"/>
                </a:xfrm>
                <a:custGeom>
                  <a:avLst/>
                  <a:gdLst>
                    <a:gd name="connsiteX0" fmla="*/ 116014 w 345471"/>
                    <a:gd name="connsiteY0" fmla="*/ 0 h 338518"/>
                    <a:gd name="connsiteX1" fmla="*/ 0 w 345471"/>
                    <a:gd name="connsiteY1" fmla="*/ 142875 h 338518"/>
                    <a:gd name="connsiteX2" fmla="*/ 235839 w 345471"/>
                    <a:gd name="connsiteY2" fmla="*/ 338519 h 338518"/>
                    <a:gd name="connsiteX3" fmla="*/ 345472 w 345471"/>
                    <a:gd name="connsiteY3" fmla="*/ 186309 h 338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471" h="338518">
                      <a:moveTo>
                        <a:pt x="116014" y="0"/>
                      </a:moveTo>
                      <a:lnTo>
                        <a:pt x="0" y="142875"/>
                      </a:lnTo>
                      <a:lnTo>
                        <a:pt x="235839" y="338519"/>
                      </a:lnTo>
                      <a:lnTo>
                        <a:pt x="345472" y="186309"/>
                      </a:lnTo>
                      <a:close/>
                    </a:path>
                  </a:pathLst>
                </a:custGeom>
                <a:solidFill>
                  <a:srgbClr val="3F3C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3862894" y="-1870434"/>
                  <a:ext cx="263610" cy="226314"/>
                </a:xfrm>
                <a:custGeom>
                  <a:avLst/>
                  <a:gdLst>
                    <a:gd name="connsiteX0" fmla="*/ 0 w 247078"/>
                    <a:gd name="connsiteY0" fmla="*/ 0 h 212121"/>
                    <a:gd name="connsiteX1" fmla="*/ 247078 w 247078"/>
                    <a:gd name="connsiteY1" fmla="*/ 212122 h 212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7078" h="212121">
                      <a:moveTo>
                        <a:pt x="0" y="0"/>
                      </a:moveTo>
                      <a:lnTo>
                        <a:pt x="247078" y="21212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3820314" y="-1814744"/>
                  <a:ext cx="266862" cy="220115"/>
                </a:xfrm>
                <a:custGeom>
                  <a:avLst/>
                  <a:gdLst>
                    <a:gd name="connsiteX0" fmla="*/ 250126 w 250126"/>
                    <a:gd name="connsiteY0" fmla="*/ 206311 h 206311"/>
                    <a:gd name="connsiteX1" fmla="*/ 0 w 250126"/>
                    <a:gd name="connsiteY1" fmla="*/ 0 h 206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126" h="206311">
                      <a:moveTo>
                        <a:pt x="250126" y="206311"/>
                      </a:moveTo>
                      <a:lnTo>
                        <a:pt x="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3665135" y="-1385794"/>
                  <a:ext cx="167474" cy="223468"/>
                </a:xfrm>
                <a:custGeom>
                  <a:avLst/>
                  <a:gdLst>
                    <a:gd name="connsiteX0" fmla="*/ 156972 w 156971"/>
                    <a:gd name="connsiteY0" fmla="*/ 0 h 209454"/>
                    <a:gd name="connsiteX1" fmla="*/ 0 w 156971"/>
                    <a:gd name="connsiteY1" fmla="*/ 209455 h 209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6971" h="209454">
                      <a:moveTo>
                        <a:pt x="156972" y="0"/>
                      </a:moveTo>
                      <a:lnTo>
                        <a:pt x="0" y="209455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任意多边形: 形状 62"/>
                <p:cNvSpPr/>
                <p:nvPr/>
              </p:nvSpPr>
              <p:spPr>
                <a:xfrm>
                  <a:off x="3610258" y="-1133057"/>
                  <a:ext cx="33434" cy="44104"/>
                </a:xfrm>
                <a:custGeom>
                  <a:avLst/>
                  <a:gdLst>
                    <a:gd name="connsiteX0" fmla="*/ 31337 w 31337"/>
                    <a:gd name="connsiteY0" fmla="*/ 0 h 41338"/>
                    <a:gd name="connsiteX1" fmla="*/ 0 w 31337"/>
                    <a:gd name="connsiteY1" fmla="*/ 41339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337" h="41338">
                      <a:moveTo>
                        <a:pt x="31337" y="0"/>
                      </a:moveTo>
                      <a:lnTo>
                        <a:pt x="0" y="41339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" name="任意多边形: 形状 50"/>
              <p:cNvSpPr/>
              <p:nvPr/>
            </p:nvSpPr>
            <p:spPr>
              <a:xfrm rot="7948938">
                <a:off x="9651387" y="570071"/>
                <a:ext cx="494826" cy="987166"/>
              </a:xfrm>
              <a:custGeom>
                <a:avLst/>
                <a:gdLst>
                  <a:gd name="connsiteX0" fmla="*/ 0 w 463794"/>
                  <a:gd name="connsiteY0" fmla="*/ 0 h 925258"/>
                  <a:gd name="connsiteX1" fmla="*/ 407575 w 463794"/>
                  <a:gd name="connsiteY1" fmla="*/ 372904 h 925258"/>
                  <a:gd name="connsiteX2" fmla="*/ 404622 w 463794"/>
                  <a:gd name="connsiteY2" fmla="*/ 925259 h 92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4" h="925258">
                    <a:moveTo>
                      <a:pt x="0" y="0"/>
                    </a:moveTo>
                    <a:cubicBezTo>
                      <a:pt x="179737" y="60293"/>
                      <a:pt x="331565" y="199168"/>
                      <a:pt x="407575" y="372904"/>
                    </a:cubicBezTo>
                    <a:cubicBezTo>
                      <a:pt x="483584" y="546640"/>
                      <a:pt x="482441" y="752380"/>
                      <a:pt x="404622" y="925259"/>
                    </a:cubicBezTo>
                  </a:path>
                </a:pathLst>
              </a:custGeom>
              <a:noFill/>
              <a:ln w="17080" cap="rnd">
                <a:solidFill>
                  <a:srgbClr val="282523"/>
                </a:solidFill>
                <a:custDash>
                  <a:ds d="201728" sp="403463"/>
                </a:custDash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901499" y="5580976"/>
              <a:ext cx="1602726" cy="1356930"/>
              <a:chOff x="4947746" y="5439953"/>
              <a:chExt cx="1803654" cy="1527043"/>
            </a:xfrm>
          </p:grpSpPr>
          <p:grpSp>
            <p:nvGrpSpPr>
              <p:cNvPr id="23" name="组合 22"/>
              <p:cNvGrpSpPr/>
              <p:nvPr/>
            </p:nvGrpSpPr>
            <p:grpSpPr>
              <a:xfrm rot="15012431">
                <a:off x="5329518" y="5299764"/>
                <a:ext cx="1281693" cy="1562071"/>
                <a:chOff x="3171145" y="-1997942"/>
                <a:chExt cx="1049346" cy="1278897"/>
              </a:xfrm>
            </p:grpSpPr>
            <p:sp>
              <p:nvSpPr>
                <p:cNvPr id="38" name="任意多边形: 形状 37"/>
                <p:cNvSpPr/>
                <p:nvPr/>
              </p:nvSpPr>
              <p:spPr>
                <a:xfrm>
                  <a:off x="3173177" y="-1747978"/>
                  <a:ext cx="861865" cy="1020478"/>
                </a:xfrm>
                <a:custGeom>
                  <a:avLst/>
                  <a:gdLst>
                    <a:gd name="connsiteX0" fmla="*/ 223742 w 807815"/>
                    <a:gd name="connsiteY0" fmla="*/ 927354 h 956481"/>
                    <a:gd name="connsiteX1" fmla="*/ 56007 w 807815"/>
                    <a:gd name="connsiteY1" fmla="*/ 955834 h 956481"/>
                    <a:gd name="connsiteX2" fmla="*/ 4096 w 807815"/>
                    <a:gd name="connsiteY2" fmla="*/ 913067 h 956481"/>
                    <a:gd name="connsiteX3" fmla="*/ 0 w 807815"/>
                    <a:gd name="connsiteY3" fmla="*/ 749999 h 956481"/>
                    <a:gd name="connsiteX4" fmla="*/ 591598 w 807815"/>
                    <a:gd name="connsiteY4" fmla="*/ 0 h 956481"/>
                    <a:gd name="connsiteX5" fmla="*/ 807815 w 807815"/>
                    <a:gd name="connsiteY5" fmla="*/ 175641 h 956481"/>
                    <a:gd name="connsiteX6" fmla="*/ 223742 w 807815"/>
                    <a:gd name="connsiteY6" fmla="*/ 927354 h 956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7815" h="956481">
                      <a:moveTo>
                        <a:pt x="223742" y="927354"/>
                      </a:moveTo>
                      <a:lnTo>
                        <a:pt x="56007" y="955834"/>
                      </a:lnTo>
                      <a:cubicBezTo>
                        <a:pt x="29242" y="960406"/>
                        <a:pt x="4763" y="940213"/>
                        <a:pt x="4096" y="913067"/>
                      </a:cubicBezTo>
                      <a:lnTo>
                        <a:pt x="0" y="749999"/>
                      </a:lnTo>
                      <a:lnTo>
                        <a:pt x="591598" y="0"/>
                      </a:lnTo>
                      <a:lnTo>
                        <a:pt x="807815" y="175641"/>
                      </a:lnTo>
                      <a:lnTo>
                        <a:pt x="223742" y="927354"/>
                      </a:lnTo>
                      <a:close/>
                    </a:path>
                  </a:pathLst>
                </a:custGeom>
                <a:solidFill>
                  <a:srgbClr val="FF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>
                <a:xfrm>
                  <a:off x="3207628" y="-1715763"/>
                  <a:ext cx="774774" cy="940318"/>
                </a:xfrm>
                <a:custGeom>
                  <a:avLst/>
                  <a:gdLst>
                    <a:gd name="connsiteX0" fmla="*/ 587502 w 726185"/>
                    <a:gd name="connsiteY0" fmla="*/ 0 h 881348"/>
                    <a:gd name="connsiteX1" fmla="*/ 0 w 726185"/>
                    <a:gd name="connsiteY1" fmla="*/ 750380 h 881348"/>
                    <a:gd name="connsiteX2" fmla="*/ 54007 w 726185"/>
                    <a:gd name="connsiteY2" fmla="*/ 802957 h 881348"/>
                    <a:gd name="connsiteX3" fmla="*/ 645890 w 726185"/>
                    <a:gd name="connsiteY3" fmla="*/ 47339 h 881348"/>
                    <a:gd name="connsiteX4" fmla="*/ 671893 w 726185"/>
                    <a:gd name="connsiteY4" fmla="*/ 68485 h 881348"/>
                    <a:gd name="connsiteX5" fmla="*/ 77629 w 726185"/>
                    <a:gd name="connsiteY5" fmla="*/ 856107 h 881348"/>
                    <a:gd name="connsiteX6" fmla="*/ 134302 w 726185"/>
                    <a:gd name="connsiteY6" fmla="*/ 881348 h 881348"/>
                    <a:gd name="connsiteX7" fmla="*/ 726186 w 726185"/>
                    <a:gd name="connsiteY7" fmla="*/ 90678 h 881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6185" h="881348">
                      <a:moveTo>
                        <a:pt x="587502" y="0"/>
                      </a:moveTo>
                      <a:lnTo>
                        <a:pt x="0" y="750380"/>
                      </a:lnTo>
                      <a:lnTo>
                        <a:pt x="54007" y="802957"/>
                      </a:lnTo>
                      <a:lnTo>
                        <a:pt x="645890" y="47339"/>
                      </a:lnTo>
                      <a:lnTo>
                        <a:pt x="671893" y="68485"/>
                      </a:lnTo>
                      <a:lnTo>
                        <a:pt x="77629" y="856107"/>
                      </a:lnTo>
                      <a:lnTo>
                        <a:pt x="134302" y="881348"/>
                      </a:lnTo>
                      <a:lnTo>
                        <a:pt x="726186" y="90678"/>
                      </a:lnTo>
                      <a:close/>
                    </a:path>
                  </a:pathLst>
                </a:custGeom>
                <a:solidFill>
                  <a:srgbClr val="FFA5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任意多边形: 形状 39"/>
                <p:cNvSpPr/>
                <p:nvPr/>
              </p:nvSpPr>
              <p:spPr>
                <a:xfrm>
                  <a:off x="3173177" y="-951639"/>
                  <a:ext cx="238712" cy="224138"/>
                </a:xfrm>
                <a:custGeom>
                  <a:avLst/>
                  <a:gdLst>
                    <a:gd name="connsiteX0" fmla="*/ 223742 w 223742"/>
                    <a:gd name="connsiteY0" fmla="*/ 180955 h 210082"/>
                    <a:gd name="connsiteX1" fmla="*/ 56007 w 223742"/>
                    <a:gd name="connsiteY1" fmla="*/ 209435 h 210082"/>
                    <a:gd name="connsiteX2" fmla="*/ 4096 w 223742"/>
                    <a:gd name="connsiteY2" fmla="*/ 166668 h 210082"/>
                    <a:gd name="connsiteX3" fmla="*/ 0 w 223742"/>
                    <a:gd name="connsiteY3" fmla="*/ 3600 h 210082"/>
                    <a:gd name="connsiteX4" fmla="*/ 60674 w 223742"/>
                    <a:gd name="connsiteY4" fmla="*/ 52844 h 210082"/>
                    <a:gd name="connsiteX5" fmla="*/ 142399 w 223742"/>
                    <a:gd name="connsiteY5" fmla="*/ 119233 h 210082"/>
                    <a:gd name="connsiteX6" fmla="*/ 223742 w 223742"/>
                    <a:gd name="connsiteY6" fmla="*/ 180955 h 21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3742" h="210082">
                      <a:moveTo>
                        <a:pt x="223742" y="180955"/>
                      </a:moveTo>
                      <a:lnTo>
                        <a:pt x="56007" y="209435"/>
                      </a:lnTo>
                      <a:cubicBezTo>
                        <a:pt x="29242" y="214007"/>
                        <a:pt x="4763" y="193814"/>
                        <a:pt x="4096" y="166668"/>
                      </a:cubicBezTo>
                      <a:lnTo>
                        <a:pt x="0" y="3600"/>
                      </a:lnTo>
                      <a:cubicBezTo>
                        <a:pt x="64294" y="-16308"/>
                        <a:pt x="60674" y="52844"/>
                        <a:pt x="60674" y="52844"/>
                      </a:cubicBezTo>
                      <a:cubicBezTo>
                        <a:pt x="146304" y="17411"/>
                        <a:pt x="142399" y="119233"/>
                        <a:pt x="142399" y="119233"/>
                      </a:cubicBezTo>
                      <a:cubicBezTo>
                        <a:pt x="220789" y="117233"/>
                        <a:pt x="223742" y="180955"/>
                        <a:pt x="223742" y="180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3171145" y="-814875"/>
                  <a:ext cx="101419" cy="95830"/>
                </a:xfrm>
                <a:custGeom>
                  <a:avLst/>
                  <a:gdLst>
                    <a:gd name="connsiteX0" fmla="*/ 0 w 95059"/>
                    <a:gd name="connsiteY0" fmla="*/ 0 h 89820"/>
                    <a:gd name="connsiteX1" fmla="*/ 95060 w 95059"/>
                    <a:gd name="connsiteY1" fmla="*/ 89821 h 89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059" h="89820">
                      <a:moveTo>
                        <a:pt x="0" y="0"/>
                      </a:moveTo>
                      <a:cubicBezTo>
                        <a:pt x="45816" y="6953"/>
                        <a:pt x="85440" y="44387"/>
                        <a:pt x="95060" y="89821"/>
                      </a:cubicBezTo>
                    </a:path>
                  </a:pathLst>
                </a:custGeom>
                <a:noFill/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3247566" y="-1701232"/>
                  <a:ext cx="633518" cy="785749"/>
                </a:xfrm>
                <a:custGeom>
                  <a:avLst/>
                  <a:gdLst>
                    <a:gd name="connsiteX0" fmla="*/ 0 w 593788"/>
                    <a:gd name="connsiteY0" fmla="*/ 736473 h 736473"/>
                    <a:gd name="connsiteX1" fmla="*/ 593789 w 593788"/>
                    <a:gd name="connsiteY1" fmla="*/ 0 h 73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3788" h="736473">
                      <a:moveTo>
                        <a:pt x="0" y="736473"/>
                      </a:moveTo>
                      <a:lnTo>
                        <a:pt x="593789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任意多边形: 形状 42"/>
                <p:cNvSpPr/>
                <p:nvPr/>
              </p:nvSpPr>
              <p:spPr>
                <a:xfrm>
                  <a:off x="3318600" y="-1596254"/>
                  <a:ext cx="605571" cy="794488"/>
                </a:xfrm>
                <a:custGeom>
                  <a:avLst/>
                  <a:gdLst>
                    <a:gd name="connsiteX0" fmla="*/ 567595 w 567594"/>
                    <a:gd name="connsiteY0" fmla="*/ 0 h 744664"/>
                    <a:gd name="connsiteX1" fmla="*/ 0 w 567594"/>
                    <a:gd name="connsiteY1" fmla="*/ 744665 h 744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7594" h="744664">
                      <a:moveTo>
                        <a:pt x="567595" y="0"/>
                      </a:moveTo>
                      <a:lnTo>
                        <a:pt x="0" y="744665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任意多边形: 形状 43"/>
                <p:cNvSpPr/>
                <p:nvPr/>
              </p:nvSpPr>
              <p:spPr>
                <a:xfrm>
                  <a:off x="3919803" y="-1997942"/>
                  <a:ext cx="300688" cy="292848"/>
                </a:xfrm>
                <a:custGeom>
                  <a:avLst/>
                  <a:gdLst>
                    <a:gd name="connsiteX0" fmla="*/ 258509 w 281831"/>
                    <a:gd name="connsiteY0" fmla="*/ 81793 h 274483"/>
                    <a:gd name="connsiteX1" fmla="*/ 168687 w 281831"/>
                    <a:gd name="connsiteY1" fmla="*/ 12451 h 274483"/>
                    <a:gd name="connsiteX2" fmla="*/ 85630 w 281831"/>
                    <a:gd name="connsiteY2" fmla="*/ 22071 h 274483"/>
                    <a:gd name="connsiteX3" fmla="*/ 0 w 281831"/>
                    <a:gd name="connsiteY3" fmla="*/ 127513 h 274483"/>
                    <a:gd name="connsiteX4" fmla="*/ 180975 w 281831"/>
                    <a:gd name="connsiteY4" fmla="*/ 274484 h 274483"/>
                    <a:gd name="connsiteX5" fmla="*/ 268414 w 281831"/>
                    <a:gd name="connsiteY5" fmla="*/ 166851 h 274483"/>
                    <a:gd name="connsiteX6" fmla="*/ 258509 w 281831"/>
                    <a:gd name="connsiteY6" fmla="*/ 81793 h 274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1831" h="274483">
                      <a:moveTo>
                        <a:pt x="258509" y="81793"/>
                      </a:moveTo>
                      <a:lnTo>
                        <a:pt x="168687" y="12451"/>
                      </a:lnTo>
                      <a:cubicBezTo>
                        <a:pt x="142970" y="-7361"/>
                        <a:pt x="106109" y="-3075"/>
                        <a:pt x="85630" y="22071"/>
                      </a:cubicBezTo>
                      <a:lnTo>
                        <a:pt x="0" y="127513"/>
                      </a:lnTo>
                      <a:lnTo>
                        <a:pt x="180975" y="274484"/>
                      </a:lnTo>
                      <a:lnTo>
                        <a:pt x="268414" y="166851"/>
                      </a:lnTo>
                      <a:cubicBezTo>
                        <a:pt x="289655" y="140848"/>
                        <a:pt x="285179" y="102367"/>
                        <a:pt x="258509" y="8179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3778445" y="-1896245"/>
                  <a:ext cx="368586" cy="361168"/>
                </a:xfrm>
                <a:custGeom>
                  <a:avLst/>
                  <a:gdLst>
                    <a:gd name="connsiteX0" fmla="*/ 116014 w 345471"/>
                    <a:gd name="connsiteY0" fmla="*/ 0 h 338518"/>
                    <a:gd name="connsiteX1" fmla="*/ 0 w 345471"/>
                    <a:gd name="connsiteY1" fmla="*/ 142875 h 338518"/>
                    <a:gd name="connsiteX2" fmla="*/ 235839 w 345471"/>
                    <a:gd name="connsiteY2" fmla="*/ 338519 h 338518"/>
                    <a:gd name="connsiteX3" fmla="*/ 345472 w 345471"/>
                    <a:gd name="connsiteY3" fmla="*/ 186309 h 338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471" h="338518">
                      <a:moveTo>
                        <a:pt x="116014" y="0"/>
                      </a:moveTo>
                      <a:lnTo>
                        <a:pt x="0" y="142875"/>
                      </a:lnTo>
                      <a:lnTo>
                        <a:pt x="235839" y="338519"/>
                      </a:lnTo>
                      <a:lnTo>
                        <a:pt x="345472" y="186309"/>
                      </a:lnTo>
                      <a:close/>
                    </a:path>
                  </a:pathLst>
                </a:custGeom>
                <a:solidFill>
                  <a:srgbClr val="3F3C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3862894" y="-1870434"/>
                  <a:ext cx="263610" cy="226314"/>
                </a:xfrm>
                <a:custGeom>
                  <a:avLst/>
                  <a:gdLst>
                    <a:gd name="connsiteX0" fmla="*/ 0 w 247078"/>
                    <a:gd name="connsiteY0" fmla="*/ 0 h 212121"/>
                    <a:gd name="connsiteX1" fmla="*/ 247078 w 247078"/>
                    <a:gd name="connsiteY1" fmla="*/ 212122 h 212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7078" h="212121">
                      <a:moveTo>
                        <a:pt x="0" y="0"/>
                      </a:moveTo>
                      <a:lnTo>
                        <a:pt x="247078" y="21212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任意多边形: 形状 46"/>
                <p:cNvSpPr/>
                <p:nvPr/>
              </p:nvSpPr>
              <p:spPr>
                <a:xfrm>
                  <a:off x="3820314" y="-1814744"/>
                  <a:ext cx="266862" cy="220115"/>
                </a:xfrm>
                <a:custGeom>
                  <a:avLst/>
                  <a:gdLst>
                    <a:gd name="connsiteX0" fmla="*/ 250126 w 250126"/>
                    <a:gd name="connsiteY0" fmla="*/ 206311 h 206311"/>
                    <a:gd name="connsiteX1" fmla="*/ 0 w 250126"/>
                    <a:gd name="connsiteY1" fmla="*/ 0 h 206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126" h="206311">
                      <a:moveTo>
                        <a:pt x="250126" y="206311"/>
                      </a:moveTo>
                      <a:lnTo>
                        <a:pt x="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3665135" y="-1385794"/>
                  <a:ext cx="167474" cy="223468"/>
                </a:xfrm>
                <a:custGeom>
                  <a:avLst/>
                  <a:gdLst>
                    <a:gd name="connsiteX0" fmla="*/ 156972 w 156971"/>
                    <a:gd name="connsiteY0" fmla="*/ 0 h 209454"/>
                    <a:gd name="connsiteX1" fmla="*/ 0 w 156971"/>
                    <a:gd name="connsiteY1" fmla="*/ 209455 h 209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6971" h="209454">
                      <a:moveTo>
                        <a:pt x="156972" y="0"/>
                      </a:moveTo>
                      <a:lnTo>
                        <a:pt x="0" y="209455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任意多边形: 形状 48"/>
                <p:cNvSpPr/>
                <p:nvPr/>
              </p:nvSpPr>
              <p:spPr>
                <a:xfrm>
                  <a:off x="3610258" y="-1133057"/>
                  <a:ext cx="33434" cy="44104"/>
                </a:xfrm>
                <a:custGeom>
                  <a:avLst/>
                  <a:gdLst>
                    <a:gd name="connsiteX0" fmla="*/ 31337 w 31337"/>
                    <a:gd name="connsiteY0" fmla="*/ 0 h 41338"/>
                    <a:gd name="connsiteX1" fmla="*/ 0 w 31337"/>
                    <a:gd name="connsiteY1" fmla="*/ 41339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337" h="41338">
                      <a:moveTo>
                        <a:pt x="31337" y="0"/>
                      </a:moveTo>
                      <a:lnTo>
                        <a:pt x="0" y="41339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 rot="14191883">
                <a:off x="5053005" y="5899396"/>
                <a:ext cx="962341" cy="1172859"/>
                <a:chOff x="3171145" y="-1997942"/>
                <a:chExt cx="1049346" cy="1278897"/>
              </a:xfrm>
            </p:grpSpPr>
            <p:sp>
              <p:nvSpPr>
                <p:cNvPr id="26" name="任意多边形: 形状 25"/>
                <p:cNvSpPr/>
                <p:nvPr/>
              </p:nvSpPr>
              <p:spPr>
                <a:xfrm>
                  <a:off x="3173177" y="-1747978"/>
                  <a:ext cx="861865" cy="1020478"/>
                </a:xfrm>
                <a:custGeom>
                  <a:avLst/>
                  <a:gdLst>
                    <a:gd name="connsiteX0" fmla="*/ 223742 w 807815"/>
                    <a:gd name="connsiteY0" fmla="*/ 927354 h 956481"/>
                    <a:gd name="connsiteX1" fmla="*/ 56007 w 807815"/>
                    <a:gd name="connsiteY1" fmla="*/ 955834 h 956481"/>
                    <a:gd name="connsiteX2" fmla="*/ 4096 w 807815"/>
                    <a:gd name="connsiteY2" fmla="*/ 913067 h 956481"/>
                    <a:gd name="connsiteX3" fmla="*/ 0 w 807815"/>
                    <a:gd name="connsiteY3" fmla="*/ 749999 h 956481"/>
                    <a:gd name="connsiteX4" fmla="*/ 591598 w 807815"/>
                    <a:gd name="connsiteY4" fmla="*/ 0 h 956481"/>
                    <a:gd name="connsiteX5" fmla="*/ 807815 w 807815"/>
                    <a:gd name="connsiteY5" fmla="*/ 175641 h 956481"/>
                    <a:gd name="connsiteX6" fmla="*/ 223742 w 807815"/>
                    <a:gd name="connsiteY6" fmla="*/ 927354 h 956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7815" h="956481">
                      <a:moveTo>
                        <a:pt x="223742" y="927354"/>
                      </a:moveTo>
                      <a:lnTo>
                        <a:pt x="56007" y="955834"/>
                      </a:lnTo>
                      <a:cubicBezTo>
                        <a:pt x="29242" y="960406"/>
                        <a:pt x="4763" y="940213"/>
                        <a:pt x="4096" y="913067"/>
                      </a:cubicBezTo>
                      <a:lnTo>
                        <a:pt x="0" y="749999"/>
                      </a:lnTo>
                      <a:lnTo>
                        <a:pt x="591598" y="0"/>
                      </a:lnTo>
                      <a:lnTo>
                        <a:pt x="807815" y="175641"/>
                      </a:lnTo>
                      <a:lnTo>
                        <a:pt x="223742" y="927354"/>
                      </a:lnTo>
                      <a:close/>
                    </a:path>
                  </a:pathLst>
                </a:custGeom>
                <a:solidFill>
                  <a:srgbClr val="FF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任意多边形: 形状 26"/>
                <p:cNvSpPr/>
                <p:nvPr/>
              </p:nvSpPr>
              <p:spPr>
                <a:xfrm>
                  <a:off x="3207628" y="-1715763"/>
                  <a:ext cx="774774" cy="940318"/>
                </a:xfrm>
                <a:custGeom>
                  <a:avLst/>
                  <a:gdLst>
                    <a:gd name="connsiteX0" fmla="*/ 587502 w 726185"/>
                    <a:gd name="connsiteY0" fmla="*/ 0 h 881348"/>
                    <a:gd name="connsiteX1" fmla="*/ 0 w 726185"/>
                    <a:gd name="connsiteY1" fmla="*/ 750380 h 881348"/>
                    <a:gd name="connsiteX2" fmla="*/ 54007 w 726185"/>
                    <a:gd name="connsiteY2" fmla="*/ 802957 h 881348"/>
                    <a:gd name="connsiteX3" fmla="*/ 645890 w 726185"/>
                    <a:gd name="connsiteY3" fmla="*/ 47339 h 881348"/>
                    <a:gd name="connsiteX4" fmla="*/ 671893 w 726185"/>
                    <a:gd name="connsiteY4" fmla="*/ 68485 h 881348"/>
                    <a:gd name="connsiteX5" fmla="*/ 77629 w 726185"/>
                    <a:gd name="connsiteY5" fmla="*/ 856107 h 881348"/>
                    <a:gd name="connsiteX6" fmla="*/ 134302 w 726185"/>
                    <a:gd name="connsiteY6" fmla="*/ 881348 h 881348"/>
                    <a:gd name="connsiteX7" fmla="*/ 726186 w 726185"/>
                    <a:gd name="connsiteY7" fmla="*/ 90678 h 881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6185" h="881348">
                      <a:moveTo>
                        <a:pt x="587502" y="0"/>
                      </a:moveTo>
                      <a:lnTo>
                        <a:pt x="0" y="750380"/>
                      </a:lnTo>
                      <a:lnTo>
                        <a:pt x="54007" y="802957"/>
                      </a:lnTo>
                      <a:lnTo>
                        <a:pt x="645890" y="47339"/>
                      </a:lnTo>
                      <a:lnTo>
                        <a:pt x="671893" y="68485"/>
                      </a:lnTo>
                      <a:lnTo>
                        <a:pt x="77629" y="856107"/>
                      </a:lnTo>
                      <a:lnTo>
                        <a:pt x="134302" y="881348"/>
                      </a:lnTo>
                      <a:lnTo>
                        <a:pt x="726186" y="90678"/>
                      </a:lnTo>
                      <a:close/>
                    </a:path>
                  </a:pathLst>
                </a:custGeom>
                <a:solidFill>
                  <a:srgbClr val="FFA5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任意多边形: 形状 27"/>
                <p:cNvSpPr/>
                <p:nvPr/>
              </p:nvSpPr>
              <p:spPr>
                <a:xfrm>
                  <a:off x="3173177" y="-951639"/>
                  <a:ext cx="238712" cy="224138"/>
                </a:xfrm>
                <a:custGeom>
                  <a:avLst/>
                  <a:gdLst>
                    <a:gd name="connsiteX0" fmla="*/ 223742 w 223742"/>
                    <a:gd name="connsiteY0" fmla="*/ 180955 h 210082"/>
                    <a:gd name="connsiteX1" fmla="*/ 56007 w 223742"/>
                    <a:gd name="connsiteY1" fmla="*/ 209435 h 210082"/>
                    <a:gd name="connsiteX2" fmla="*/ 4096 w 223742"/>
                    <a:gd name="connsiteY2" fmla="*/ 166668 h 210082"/>
                    <a:gd name="connsiteX3" fmla="*/ 0 w 223742"/>
                    <a:gd name="connsiteY3" fmla="*/ 3600 h 210082"/>
                    <a:gd name="connsiteX4" fmla="*/ 60674 w 223742"/>
                    <a:gd name="connsiteY4" fmla="*/ 52844 h 210082"/>
                    <a:gd name="connsiteX5" fmla="*/ 142399 w 223742"/>
                    <a:gd name="connsiteY5" fmla="*/ 119233 h 210082"/>
                    <a:gd name="connsiteX6" fmla="*/ 223742 w 223742"/>
                    <a:gd name="connsiteY6" fmla="*/ 180955 h 21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3742" h="210082">
                      <a:moveTo>
                        <a:pt x="223742" y="180955"/>
                      </a:moveTo>
                      <a:lnTo>
                        <a:pt x="56007" y="209435"/>
                      </a:lnTo>
                      <a:cubicBezTo>
                        <a:pt x="29242" y="214007"/>
                        <a:pt x="4763" y="193814"/>
                        <a:pt x="4096" y="166668"/>
                      </a:cubicBezTo>
                      <a:lnTo>
                        <a:pt x="0" y="3600"/>
                      </a:lnTo>
                      <a:cubicBezTo>
                        <a:pt x="64294" y="-16308"/>
                        <a:pt x="60674" y="52844"/>
                        <a:pt x="60674" y="52844"/>
                      </a:cubicBezTo>
                      <a:cubicBezTo>
                        <a:pt x="146304" y="17411"/>
                        <a:pt x="142399" y="119233"/>
                        <a:pt x="142399" y="119233"/>
                      </a:cubicBezTo>
                      <a:cubicBezTo>
                        <a:pt x="220789" y="117233"/>
                        <a:pt x="223742" y="180955"/>
                        <a:pt x="223742" y="180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任意多边形: 形状 28"/>
                <p:cNvSpPr/>
                <p:nvPr/>
              </p:nvSpPr>
              <p:spPr>
                <a:xfrm>
                  <a:off x="3171145" y="-814875"/>
                  <a:ext cx="101419" cy="95830"/>
                </a:xfrm>
                <a:custGeom>
                  <a:avLst/>
                  <a:gdLst>
                    <a:gd name="connsiteX0" fmla="*/ 0 w 95059"/>
                    <a:gd name="connsiteY0" fmla="*/ 0 h 89820"/>
                    <a:gd name="connsiteX1" fmla="*/ 95060 w 95059"/>
                    <a:gd name="connsiteY1" fmla="*/ 89821 h 89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059" h="89820">
                      <a:moveTo>
                        <a:pt x="0" y="0"/>
                      </a:moveTo>
                      <a:cubicBezTo>
                        <a:pt x="45816" y="6953"/>
                        <a:pt x="85440" y="44387"/>
                        <a:pt x="95060" y="89821"/>
                      </a:cubicBezTo>
                    </a:path>
                  </a:pathLst>
                </a:custGeom>
                <a:noFill/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任意多边形: 形状 29"/>
                <p:cNvSpPr/>
                <p:nvPr/>
              </p:nvSpPr>
              <p:spPr>
                <a:xfrm>
                  <a:off x="3247566" y="-1701232"/>
                  <a:ext cx="633518" cy="785749"/>
                </a:xfrm>
                <a:custGeom>
                  <a:avLst/>
                  <a:gdLst>
                    <a:gd name="connsiteX0" fmla="*/ 0 w 593788"/>
                    <a:gd name="connsiteY0" fmla="*/ 736473 h 736473"/>
                    <a:gd name="connsiteX1" fmla="*/ 593789 w 593788"/>
                    <a:gd name="connsiteY1" fmla="*/ 0 h 73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3788" h="736473">
                      <a:moveTo>
                        <a:pt x="0" y="736473"/>
                      </a:moveTo>
                      <a:lnTo>
                        <a:pt x="593789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任意多边形: 形状 30"/>
                <p:cNvSpPr/>
                <p:nvPr/>
              </p:nvSpPr>
              <p:spPr>
                <a:xfrm>
                  <a:off x="3318600" y="-1596254"/>
                  <a:ext cx="605571" cy="794488"/>
                </a:xfrm>
                <a:custGeom>
                  <a:avLst/>
                  <a:gdLst>
                    <a:gd name="connsiteX0" fmla="*/ 567595 w 567594"/>
                    <a:gd name="connsiteY0" fmla="*/ 0 h 744664"/>
                    <a:gd name="connsiteX1" fmla="*/ 0 w 567594"/>
                    <a:gd name="connsiteY1" fmla="*/ 744665 h 744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7594" h="744664">
                      <a:moveTo>
                        <a:pt x="567595" y="0"/>
                      </a:moveTo>
                      <a:lnTo>
                        <a:pt x="0" y="744665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任意多边形: 形状 31"/>
                <p:cNvSpPr/>
                <p:nvPr/>
              </p:nvSpPr>
              <p:spPr>
                <a:xfrm>
                  <a:off x="3919803" y="-1997942"/>
                  <a:ext cx="300688" cy="292848"/>
                </a:xfrm>
                <a:custGeom>
                  <a:avLst/>
                  <a:gdLst>
                    <a:gd name="connsiteX0" fmla="*/ 258509 w 281831"/>
                    <a:gd name="connsiteY0" fmla="*/ 81793 h 274483"/>
                    <a:gd name="connsiteX1" fmla="*/ 168687 w 281831"/>
                    <a:gd name="connsiteY1" fmla="*/ 12451 h 274483"/>
                    <a:gd name="connsiteX2" fmla="*/ 85630 w 281831"/>
                    <a:gd name="connsiteY2" fmla="*/ 22071 h 274483"/>
                    <a:gd name="connsiteX3" fmla="*/ 0 w 281831"/>
                    <a:gd name="connsiteY3" fmla="*/ 127513 h 274483"/>
                    <a:gd name="connsiteX4" fmla="*/ 180975 w 281831"/>
                    <a:gd name="connsiteY4" fmla="*/ 274484 h 274483"/>
                    <a:gd name="connsiteX5" fmla="*/ 268414 w 281831"/>
                    <a:gd name="connsiteY5" fmla="*/ 166851 h 274483"/>
                    <a:gd name="connsiteX6" fmla="*/ 258509 w 281831"/>
                    <a:gd name="connsiteY6" fmla="*/ 81793 h 274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1831" h="274483">
                      <a:moveTo>
                        <a:pt x="258509" y="81793"/>
                      </a:moveTo>
                      <a:lnTo>
                        <a:pt x="168687" y="12451"/>
                      </a:lnTo>
                      <a:cubicBezTo>
                        <a:pt x="142970" y="-7361"/>
                        <a:pt x="106109" y="-3075"/>
                        <a:pt x="85630" y="22071"/>
                      </a:cubicBezTo>
                      <a:lnTo>
                        <a:pt x="0" y="127513"/>
                      </a:lnTo>
                      <a:lnTo>
                        <a:pt x="180975" y="274484"/>
                      </a:lnTo>
                      <a:lnTo>
                        <a:pt x="268414" y="166851"/>
                      </a:lnTo>
                      <a:cubicBezTo>
                        <a:pt x="289655" y="140848"/>
                        <a:pt x="285179" y="102367"/>
                        <a:pt x="258509" y="8179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任意多边形: 形状 32"/>
                <p:cNvSpPr/>
                <p:nvPr/>
              </p:nvSpPr>
              <p:spPr>
                <a:xfrm>
                  <a:off x="3778445" y="-1896245"/>
                  <a:ext cx="368586" cy="361168"/>
                </a:xfrm>
                <a:custGeom>
                  <a:avLst/>
                  <a:gdLst>
                    <a:gd name="connsiteX0" fmla="*/ 116014 w 345471"/>
                    <a:gd name="connsiteY0" fmla="*/ 0 h 338518"/>
                    <a:gd name="connsiteX1" fmla="*/ 0 w 345471"/>
                    <a:gd name="connsiteY1" fmla="*/ 142875 h 338518"/>
                    <a:gd name="connsiteX2" fmla="*/ 235839 w 345471"/>
                    <a:gd name="connsiteY2" fmla="*/ 338519 h 338518"/>
                    <a:gd name="connsiteX3" fmla="*/ 345472 w 345471"/>
                    <a:gd name="connsiteY3" fmla="*/ 186309 h 338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471" h="338518">
                      <a:moveTo>
                        <a:pt x="116014" y="0"/>
                      </a:moveTo>
                      <a:lnTo>
                        <a:pt x="0" y="142875"/>
                      </a:lnTo>
                      <a:lnTo>
                        <a:pt x="235839" y="338519"/>
                      </a:lnTo>
                      <a:lnTo>
                        <a:pt x="345472" y="186309"/>
                      </a:lnTo>
                      <a:close/>
                    </a:path>
                  </a:pathLst>
                </a:custGeom>
                <a:solidFill>
                  <a:srgbClr val="3F3C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: 形状 33"/>
                <p:cNvSpPr/>
                <p:nvPr/>
              </p:nvSpPr>
              <p:spPr>
                <a:xfrm>
                  <a:off x="3862894" y="-1870434"/>
                  <a:ext cx="263610" cy="226314"/>
                </a:xfrm>
                <a:custGeom>
                  <a:avLst/>
                  <a:gdLst>
                    <a:gd name="connsiteX0" fmla="*/ 0 w 247078"/>
                    <a:gd name="connsiteY0" fmla="*/ 0 h 212121"/>
                    <a:gd name="connsiteX1" fmla="*/ 247078 w 247078"/>
                    <a:gd name="connsiteY1" fmla="*/ 212122 h 212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7078" h="212121">
                      <a:moveTo>
                        <a:pt x="0" y="0"/>
                      </a:moveTo>
                      <a:lnTo>
                        <a:pt x="247078" y="21212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任意多边形: 形状 34"/>
                <p:cNvSpPr/>
                <p:nvPr/>
              </p:nvSpPr>
              <p:spPr>
                <a:xfrm>
                  <a:off x="3820314" y="-1814744"/>
                  <a:ext cx="266862" cy="220115"/>
                </a:xfrm>
                <a:custGeom>
                  <a:avLst/>
                  <a:gdLst>
                    <a:gd name="connsiteX0" fmla="*/ 250126 w 250126"/>
                    <a:gd name="connsiteY0" fmla="*/ 206311 h 206311"/>
                    <a:gd name="connsiteX1" fmla="*/ 0 w 250126"/>
                    <a:gd name="connsiteY1" fmla="*/ 0 h 206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126" h="206311">
                      <a:moveTo>
                        <a:pt x="250126" y="206311"/>
                      </a:moveTo>
                      <a:lnTo>
                        <a:pt x="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: 形状 35"/>
                <p:cNvSpPr/>
                <p:nvPr/>
              </p:nvSpPr>
              <p:spPr>
                <a:xfrm>
                  <a:off x="3665135" y="-1385794"/>
                  <a:ext cx="167474" cy="223468"/>
                </a:xfrm>
                <a:custGeom>
                  <a:avLst/>
                  <a:gdLst>
                    <a:gd name="connsiteX0" fmla="*/ 156972 w 156971"/>
                    <a:gd name="connsiteY0" fmla="*/ 0 h 209454"/>
                    <a:gd name="connsiteX1" fmla="*/ 0 w 156971"/>
                    <a:gd name="connsiteY1" fmla="*/ 209455 h 209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6971" h="209454">
                      <a:moveTo>
                        <a:pt x="156972" y="0"/>
                      </a:moveTo>
                      <a:lnTo>
                        <a:pt x="0" y="209455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任意多边形: 形状 36"/>
                <p:cNvSpPr/>
                <p:nvPr/>
              </p:nvSpPr>
              <p:spPr>
                <a:xfrm>
                  <a:off x="3610258" y="-1133057"/>
                  <a:ext cx="33434" cy="44104"/>
                </a:xfrm>
                <a:custGeom>
                  <a:avLst/>
                  <a:gdLst>
                    <a:gd name="connsiteX0" fmla="*/ 31337 w 31337"/>
                    <a:gd name="connsiteY0" fmla="*/ 0 h 41338"/>
                    <a:gd name="connsiteX1" fmla="*/ 0 w 31337"/>
                    <a:gd name="connsiteY1" fmla="*/ 41339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337" h="41338">
                      <a:moveTo>
                        <a:pt x="31337" y="0"/>
                      </a:moveTo>
                      <a:lnTo>
                        <a:pt x="0" y="41339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5751576" y="1169310"/>
            <a:ext cx="5767324" cy="2470544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8654906" y="4278353"/>
            <a:ext cx="2034939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204091" y="4278353"/>
            <a:ext cx="2034939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 Mas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90771" y="178975"/>
            <a:ext cx="11725872" cy="6455108"/>
            <a:chOff x="190771" y="178975"/>
            <a:chExt cx="11725872" cy="6455108"/>
          </a:xfrm>
        </p:grpSpPr>
        <p:sp>
          <p:nvSpPr>
            <p:cNvPr id="16" name="矩形 15"/>
            <p:cNvSpPr/>
            <p:nvPr/>
          </p:nvSpPr>
          <p:spPr>
            <a:xfrm rot="60000" flipH="1">
              <a:off x="350093" y="288577"/>
              <a:ext cx="11491815" cy="628084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" name="组合 6"/>
            <p:cNvGrpSpPr/>
            <p:nvPr/>
          </p:nvGrpSpPr>
          <p:grpSpPr>
            <a:xfrm flipH="1">
              <a:off x="190771" y="5316555"/>
              <a:ext cx="1793057" cy="915600"/>
              <a:chOff x="9405217" y="395467"/>
              <a:chExt cx="1793057" cy="915600"/>
            </a:xfrm>
          </p:grpSpPr>
          <p:grpSp>
            <p:nvGrpSpPr>
              <p:cNvPr id="8" name="组合 7"/>
              <p:cNvGrpSpPr/>
              <p:nvPr/>
            </p:nvGrpSpPr>
            <p:grpSpPr>
              <a:xfrm rot="535829">
                <a:off x="10490342" y="395467"/>
                <a:ext cx="707932" cy="862796"/>
                <a:chOff x="3171145" y="-1997942"/>
                <a:chExt cx="1049346" cy="1278897"/>
              </a:xfrm>
            </p:grpSpPr>
            <p:sp>
              <p:nvSpPr>
                <p:cNvPr id="10" name="任意多边形: 形状 9"/>
                <p:cNvSpPr/>
                <p:nvPr/>
              </p:nvSpPr>
              <p:spPr>
                <a:xfrm>
                  <a:off x="3173177" y="-1747978"/>
                  <a:ext cx="861865" cy="1020478"/>
                </a:xfrm>
                <a:custGeom>
                  <a:avLst/>
                  <a:gdLst>
                    <a:gd name="connsiteX0" fmla="*/ 223742 w 807815"/>
                    <a:gd name="connsiteY0" fmla="*/ 927354 h 956481"/>
                    <a:gd name="connsiteX1" fmla="*/ 56007 w 807815"/>
                    <a:gd name="connsiteY1" fmla="*/ 955834 h 956481"/>
                    <a:gd name="connsiteX2" fmla="*/ 4096 w 807815"/>
                    <a:gd name="connsiteY2" fmla="*/ 913067 h 956481"/>
                    <a:gd name="connsiteX3" fmla="*/ 0 w 807815"/>
                    <a:gd name="connsiteY3" fmla="*/ 749999 h 956481"/>
                    <a:gd name="connsiteX4" fmla="*/ 591598 w 807815"/>
                    <a:gd name="connsiteY4" fmla="*/ 0 h 956481"/>
                    <a:gd name="connsiteX5" fmla="*/ 807815 w 807815"/>
                    <a:gd name="connsiteY5" fmla="*/ 175641 h 956481"/>
                    <a:gd name="connsiteX6" fmla="*/ 223742 w 807815"/>
                    <a:gd name="connsiteY6" fmla="*/ 927354 h 956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7815" h="956481">
                      <a:moveTo>
                        <a:pt x="223742" y="927354"/>
                      </a:moveTo>
                      <a:lnTo>
                        <a:pt x="56007" y="955834"/>
                      </a:lnTo>
                      <a:cubicBezTo>
                        <a:pt x="29242" y="960406"/>
                        <a:pt x="4763" y="940213"/>
                        <a:pt x="4096" y="913067"/>
                      </a:cubicBezTo>
                      <a:lnTo>
                        <a:pt x="0" y="749999"/>
                      </a:lnTo>
                      <a:lnTo>
                        <a:pt x="591598" y="0"/>
                      </a:lnTo>
                      <a:lnTo>
                        <a:pt x="807815" y="175641"/>
                      </a:lnTo>
                      <a:lnTo>
                        <a:pt x="223742" y="927354"/>
                      </a:lnTo>
                      <a:close/>
                    </a:path>
                  </a:pathLst>
                </a:custGeom>
                <a:solidFill>
                  <a:srgbClr val="FF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任意多边形: 形状 10"/>
                <p:cNvSpPr/>
                <p:nvPr/>
              </p:nvSpPr>
              <p:spPr>
                <a:xfrm>
                  <a:off x="3207628" y="-1715763"/>
                  <a:ext cx="774774" cy="940318"/>
                </a:xfrm>
                <a:custGeom>
                  <a:avLst/>
                  <a:gdLst>
                    <a:gd name="connsiteX0" fmla="*/ 587502 w 726185"/>
                    <a:gd name="connsiteY0" fmla="*/ 0 h 881348"/>
                    <a:gd name="connsiteX1" fmla="*/ 0 w 726185"/>
                    <a:gd name="connsiteY1" fmla="*/ 750380 h 881348"/>
                    <a:gd name="connsiteX2" fmla="*/ 54007 w 726185"/>
                    <a:gd name="connsiteY2" fmla="*/ 802957 h 881348"/>
                    <a:gd name="connsiteX3" fmla="*/ 645890 w 726185"/>
                    <a:gd name="connsiteY3" fmla="*/ 47339 h 881348"/>
                    <a:gd name="connsiteX4" fmla="*/ 671893 w 726185"/>
                    <a:gd name="connsiteY4" fmla="*/ 68485 h 881348"/>
                    <a:gd name="connsiteX5" fmla="*/ 77629 w 726185"/>
                    <a:gd name="connsiteY5" fmla="*/ 856107 h 881348"/>
                    <a:gd name="connsiteX6" fmla="*/ 134302 w 726185"/>
                    <a:gd name="connsiteY6" fmla="*/ 881348 h 881348"/>
                    <a:gd name="connsiteX7" fmla="*/ 726186 w 726185"/>
                    <a:gd name="connsiteY7" fmla="*/ 90678 h 881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6185" h="881348">
                      <a:moveTo>
                        <a:pt x="587502" y="0"/>
                      </a:moveTo>
                      <a:lnTo>
                        <a:pt x="0" y="750380"/>
                      </a:lnTo>
                      <a:lnTo>
                        <a:pt x="54007" y="802957"/>
                      </a:lnTo>
                      <a:lnTo>
                        <a:pt x="645890" y="47339"/>
                      </a:lnTo>
                      <a:lnTo>
                        <a:pt x="671893" y="68485"/>
                      </a:lnTo>
                      <a:lnTo>
                        <a:pt x="77629" y="856107"/>
                      </a:lnTo>
                      <a:lnTo>
                        <a:pt x="134302" y="881348"/>
                      </a:lnTo>
                      <a:lnTo>
                        <a:pt x="726186" y="90678"/>
                      </a:lnTo>
                      <a:close/>
                    </a:path>
                  </a:pathLst>
                </a:custGeom>
                <a:solidFill>
                  <a:srgbClr val="FFA5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任意多边形: 形状 11"/>
                <p:cNvSpPr/>
                <p:nvPr/>
              </p:nvSpPr>
              <p:spPr>
                <a:xfrm>
                  <a:off x="3173177" y="-951639"/>
                  <a:ext cx="238712" cy="224138"/>
                </a:xfrm>
                <a:custGeom>
                  <a:avLst/>
                  <a:gdLst>
                    <a:gd name="connsiteX0" fmla="*/ 223742 w 223742"/>
                    <a:gd name="connsiteY0" fmla="*/ 180955 h 210082"/>
                    <a:gd name="connsiteX1" fmla="*/ 56007 w 223742"/>
                    <a:gd name="connsiteY1" fmla="*/ 209435 h 210082"/>
                    <a:gd name="connsiteX2" fmla="*/ 4096 w 223742"/>
                    <a:gd name="connsiteY2" fmla="*/ 166668 h 210082"/>
                    <a:gd name="connsiteX3" fmla="*/ 0 w 223742"/>
                    <a:gd name="connsiteY3" fmla="*/ 3600 h 210082"/>
                    <a:gd name="connsiteX4" fmla="*/ 60674 w 223742"/>
                    <a:gd name="connsiteY4" fmla="*/ 52844 h 210082"/>
                    <a:gd name="connsiteX5" fmla="*/ 142399 w 223742"/>
                    <a:gd name="connsiteY5" fmla="*/ 119233 h 210082"/>
                    <a:gd name="connsiteX6" fmla="*/ 223742 w 223742"/>
                    <a:gd name="connsiteY6" fmla="*/ 180955 h 21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3742" h="210082">
                      <a:moveTo>
                        <a:pt x="223742" y="180955"/>
                      </a:moveTo>
                      <a:lnTo>
                        <a:pt x="56007" y="209435"/>
                      </a:lnTo>
                      <a:cubicBezTo>
                        <a:pt x="29242" y="214007"/>
                        <a:pt x="4763" y="193814"/>
                        <a:pt x="4096" y="166668"/>
                      </a:cubicBezTo>
                      <a:lnTo>
                        <a:pt x="0" y="3600"/>
                      </a:lnTo>
                      <a:cubicBezTo>
                        <a:pt x="64294" y="-16308"/>
                        <a:pt x="60674" y="52844"/>
                        <a:pt x="60674" y="52844"/>
                      </a:cubicBezTo>
                      <a:cubicBezTo>
                        <a:pt x="146304" y="17411"/>
                        <a:pt x="142399" y="119233"/>
                        <a:pt x="142399" y="119233"/>
                      </a:cubicBezTo>
                      <a:cubicBezTo>
                        <a:pt x="220789" y="117233"/>
                        <a:pt x="223742" y="180955"/>
                        <a:pt x="223742" y="180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任意多边形: 形状 12"/>
                <p:cNvSpPr/>
                <p:nvPr/>
              </p:nvSpPr>
              <p:spPr>
                <a:xfrm>
                  <a:off x="3171145" y="-814875"/>
                  <a:ext cx="101419" cy="95830"/>
                </a:xfrm>
                <a:custGeom>
                  <a:avLst/>
                  <a:gdLst>
                    <a:gd name="connsiteX0" fmla="*/ 0 w 95059"/>
                    <a:gd name="connsiteY0" fmla="*/ 0 h 89820"/>
                    <a:gd name="connsiteX1" fmla="*/ 95060 w 95059"/>
                    <a:gd name="connsiteY1" fmla="*/ 89821 h 89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059" h="89820">
                      <a:moveTo>
                        <a:pt x="0" y="0"/>
                      </a:moveTo>
                      <a:cubicBezTo>
                        <a:pt x="45816" y="6953"/>
                        <a:pt x="85440" y="44387"/>
                        <a:pt x="95060" y="89821"/>
                      </a:cubicBezTo>
                    </a:path>
                  </a:pathLst>
                </a:custGeom>
                <a:noFill/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任意多边形: 形状 13"/>
                <p:cNvSpPr/>
                <p:nvPr/>
              </p:nvSpPr>
              <p:spPr>
                <a:xfrm>
                  <a:off x="3247566" y="-1701232"/>
                  <a:ext cx="633518" cy="785749"/>
                </a:xfrm>
                <a:custGeom>
                  <a:avLst/>
                  <a:gdLst>
                    <a:gd name="connsiteX0" fmla="*/ 0 w 593788"/>
                    <a:gd name="connsiteY0" fmla="*/ 736473 h 736473"/>
                    <a:gd name="connsiteX1" fmla="*/ 593789 w 593788"/>
                    <a:gd name="connsiteY1" fmla="*/ 0 h 73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93788" h="736473">
                      <a:moveTo>
                        <a:pt x="0" y="736473"/>
                      </a:moveTo>
                      <a:lnTo>
                        <a:pt x="593789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任意多边形: 形状 14"/>
                <p:cNvSpPr/>
                <p:nvPr/>
              </p:nvSpPr>
              <p:spPr>
                <a:xfrm>
                  <a:off x="3318600" y="-1596254"/>
                  <a:ext cx="605571" cy="794488"/>
                </a:xfrm>
                <a:custGeom>
                  <a:avLst/>
                  <a:gdLst>
                    <a:gd name="connsiteX0" fmla="*/ 567595 w 567594"/>
                    <a:gd name="connsiteY0" fmla="*/ 0 h 744664"/>
                    <a:gd name="connsiteX1" fmla="*/ 0 w 567594"/>
                    <a:gd name="connsiteY1" fmla="*/ 744665 h 744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7594" h="744664">
                      <a:moveTo>
                        <a:pt x="567595" y="0"/>
                      </a:moveTo>
                      <a:lnTo>
                        <a:pt x="0" y="744665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任意多边形: 形状 18"/>
                <p:cNvSpPr/>
                <p:nvPr/>
              </p:nvSpPr>
              <p:spPr>
                <a:xfrm>
                  <a:off x="3919803" y="-1997942"/>
                  <a:ext cx="300688" cy="292848"/>
                </a:xfrm>
                <a:custGeom>
                  <a:avLst/>
                  <a:gdLst>
                    <a:gd name="connsiteX0" fmla="*/ 258509 w 281831"/>
                    <a:gd name="connsiteY0" fmla="*/ 81793 h 274483"/>
                    <a:gd name="connsiteX1" fmla="*/ 168687 w 281831"/>
                    <a:gd name="connsiteY1" fmla="*/ 12451 h 274483"/>
                    <a:gd name="connsiteX2" fmla="*/ 85630 w 281831"/>
                    <a:gd name="connsiteY2" fmla="*/ 22071 h 274483"/>
                    <a:gd name="connsiteX3" fmla="*/ 0 w 281831"/>
                    <a:gd name="connsiteY3" fmla="*/ 127513 h 274483"/>
                    <a:gd name="connsiteX4" fmla="*/ 180975 w 281831"/>
                    <a:gd name="connsiteY4" fmla="*/ 274484 h 274483"/>
                    <a:gd name="connsiteX5" fmla="*/ 268414 w 281831"/>
                    <a:gd name="connsiteY5" fmla="*/ 166851 h 274483"/>
                    <a:gd name="connsiteX6" fmla="*/ 258509 w 281831"/>
                    <a:gd name="connsiteY6" fmla="*/ 81793 h 274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1831" h="274483">
                      <a:moveTo>
                        <a:pt x="258509" y="81793"/>
                      </a:moveTo>
                      <a:lnTo>
                        <a:pt x="168687" y="12451"/>
                      </a:lnTo>
                      <a:cubicBezTo>
                        <a:pt x="142970" y="-7361"/>
                        <a:pt x="106109" y="-3075"/>
                        <a:pt x="85630" y="22071"/>
                      </a:cubicBezTo>
                      <a:lnTo>
                        <a:pt x="0" y="127513"/>
                      </a:lnTo>
                      <a:lnTo>
                        <a:pt x="180975" y="274484"/>
                      </a:lnTo>
                      <a:lnTo>
                        <a:pt x="268414" y="166851"/>
                      </a:lnTo>
                      <a:cubicBezTo>
                        <a:pt x="289655" y="140848"/>
                        <a:pt x="285179" y="102367"/>
                        <a:pt x="258509" y="81793"/>
                      </a:cubicBezTo>
                      <a:close/>
                    </a:path>
                  </a:pathLst>
                </a:custGeom>
                <a:solidFill>
                  <a:srgbClr val="D8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任意多边形: 形状 19"/>
                <p:cNvSpPr/>
                <p:nvPr/>
              </p:nvSpPr>
              <p:spPr>
                <a:xfrm>
                  <a:off x="3778445" y="-1896245"/>
                  <a:ext cx="368586" cy="361168"/>
                </a:xfrm>
                <a:custGeom>
                  <a:avLst/>
                  <a:gdLst>
                    <a:gd name="connsiteX0" fmla="*/ 116014 w 345471"/>
                    <a:gd name="connsiteY0" fmla="*/ 0 h 338518"/>
                    <a:gd name="connsiteX1" fmla="*/ 0 w 345471"/>
                    <a:gd name="connsiteY1" fmla="*/ 142875 h 338518"/>
                    <a:gd name="connsiteX2" fmla="*/ 235839 w 345471"/>
                    <a:gd name="connsiteY2" fmla="*/ 338519 h 338518"/>
                    <a:gd name="connsiteX3" fmla="*/ 345472 w 345471"/>
                    <a:gd name="connsiteY3" fmla="*/ 186309 h 338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471" h="338518">
                      <a:moveTo>
                        <a:pt x="116014" y="0"/>
                      </a:moveTo>
                      <a:lnTo>
                        <a:pt x="0" y="142875"/>
                      </a:lnTo>
                      <a:lnTo>
                        <a:pt x="235839" y="338519"/>
                      </a:lnTo>
                      <a:lnTo>
                        <a:pt x="345472" y="186309"/>
                      </a:lnTo>
                      <a:close/>
                    </a:path>
                  </a:pathLst>
                </a:custGeom>
                <a:solidFill>
                  <a:srgbClr val="3F3C3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任意多边形: 形状 20"/>
                <p:cNvSpPr/>
                <p:nvPr/>
              </p:nvSpPr>
              <p:spPr>
                <a:xfrm>
                  <a:off x="3862894" y="-1870434"/>
                  <a:ext cx="263610" cy="226314"/>
                </a:xfrm>
                <a:custGeom>
                  <a:avLst/>
                  <a:gdLst>
                    <a:gd name="connsiteX0" fmla="*/ 0 w 247078"/>
                    <a:gd name="connsiteY0" fmla="*/ 0 h 212121"/>
                    <a:gd name="connsiteX1" fmla="*/ 247078 w 247078"/>
                    <a:gd name="connsiteY1" fmla="*/ 212122 h 212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7078" h="212121">
                      <a:moveTo>
                        <a:pt x="0" y="0"/>
                      </a:moveTo>
                      <a:lnTo>
                        <a:pt x="247078" y="212122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任意多边形: 形状 21"/>
                <p:cNvSpPr/>
                <p:nvPr/>
              </p:nvSpPr>
              <p:spPr>
                <a:xfrm>
                  <a:off x="3820314" y="-1814744"/>
                  <a:ext cx="266862" cy="220115"/>
                </a:xfrm>
                <a:custGeom>
                  <a:avLst/>
                  <a:gdLst>
                    <a:gd name="connsiteX0" fmla="*/ 250126 w 250126"/>
                    <a:gd name="connsiteY0" fmla="*/ 206311 h 206311"/>
                    <a:gd name="connsiteX1" fmla="*/ 0 w 250126"/>
                    <a:gd name="connsiteY1" fmla="*/ 0 h 206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126" h="206311">
                      <a:moveTo>
                        <a:pt x="250126" y="206311"/>
                      </a:moveTo>
                      <a:lnTo>
                        <a:pt x="0" y="0"/>
                      </a:lnTo>
                    </a:path>
                  </a:pathLst>
                </a:custGeom>
                <a:ln w="12743" cap="rnd">
                  <a:solidFill>
                    <a:srgbClr val="2825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任意多边形: 形状 22"/>
                <p:cNvSpPr/>
                <p:nvPr/>
              </p:nvSpPr>
              <p:spPr>
                <a:xfrm>
                  <a:off x="3665135" y="-1385794"/>
                  <a:ext cx="167474" cy="223468"/>
                </a:xfrm>
                <a:custGeom>
                  <a:avLst/>
                  <a:gdLst>
                    <a:gd name="connsiteX0" fmla="*/ 156972 w 156971"/>
                    <a:gd name="connsiteY0" fmla="*/ 0 h 209454"/>
                    <a:gd name="connsiteX1" fmla="*/ 0 w 156971"/>
                    <a:gd name="connsiteY1" fmla="*/ 209455 h 209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6971" h="209454">
                      <a:moveTo>
                        <a:pt x="156972" y="0"/>
                      </a:moveTo>
                      <a:lnTo>
                        <a:pt x="0" y="209455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任意多边形: 形状 23"/>
                <p:cNvSpPr/>
                <p:nvPr/>
              </p:nvSpPr>
              <p:spPr>
                <a:xfrm>
                  <a:off x="3610258" y="-1133057"/>
                  <a:ext cx="33434" cy="44104"/>
                </a:xfrm>
                <a:custGeom>
                  <a:avLst/>
                  <a:gdLst>
                    <a:gd name="connsiteX0" fmla="*/ 31337 w 31337"/>
                    <a:gd name="connsiteY0" fmla="*/ 0 h 41338"/>
                    <a:gd name="connsiteX1" fmla="*/ 0 w 31337"/>
                    <a:gd name="connsiteY1" fmla="*/ 41339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337" h="41338">
                      <a:moveTo>
                        <a:pt x="31337" y="0"/>
                      </a:moveTo>
                      <a:lnTo>
                        <a:pt x="0" y="41339"/>
                      </a:lnTo>
                    </a:path>
                  </a:pathLst>
                </a:custGeom>
                <a:ln w="12743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任意多边形: 形状 8"/>
              <p:cNvSpPr/>
              <p:nvPr/>
            </p:nvSpPr>
            <p:spPr>
              <a:xfrm rot="7948938">
                <a:off x="9651387" y="570071"/>
                <a:ext cx="494826" cy="987166"/>
              </a:xfrm>
              <a:custGeom>
                <a:avLst/>
                <a:gdLst>
                  <a:gd name="connsiteX0" fmla="*/ 0 w 463794"/>
                  <a:gd name="connsiteY0" fmla="*/ 0 h 925258"/>
                  <a:gd name="connsiteX1" fmla="*/ 407575 w 463794"/>
                  <a:gd name="connsiteY1" fmla="*/ 372904 h 925258"/>
                  <a:gd name="connsiteX2" fmla="*/ 404622 w 463794"/>
                  <a:gd name="connsiteY2" fmla="*/ 925259 h 92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4" h="925258">
                    <a:moveTo>
                      <a:pt x="0" y="0"/>
                    </a:moveTo>
                    <a:cubicBezTo>
                      <a:pt x="179737" y="60293"/>
                      <a:pt x="331565" y="199168"/>
                      <a:pt x="407575" y="372904"/>
                    </a:cubicBezTo>
                    <a:cubicBezTo>
                      <a:pt x="483584" y="546640"/>
                      <a:pt x="482441" y="752380"/>
                      <a:pt x="404622" y="925259"/>
                    </a:cubicBezTo>
                  </a:path>
                </a:pathLst>
              </a:custGeom>
              <a:noFill/>
              <a:ln w="17080" cap="rnd">
                <a:solidFill>
                  <a:srgbClr val="282523"/>
                </a:solidFill>
                <a:custDash>
                  <a:ds d="201728" sp="403463"/>
                </a:custDash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10801119" y="178975"/>
              <a:ext cx="889607" cy="699064"/>
              <a:chOff x="9966435" y="1005792"/>
              <a:chExt cx="451818" cy="355044"/>
            </a:xfrm>
            <a:solidFill>
              <a:schemeClr val="accent2"/>
            </a:solidFill>
          </p:grpSpPr>
          <p:sp>
            <p:nvSpPr>
              <p:cNvPr id="189" name="任意多边形: 形状 188"/>
              <p:cNvSpPr/>
              <p:nvPr/>
            </p:nvSpPr>
            <p:spPr>
              <a:xfrm>
                <a:off x="9966435" y="1005792"/>
                <a:ext cx="154019" cy="154019"/>
              </a:xfrm>
              <a:custGeom>
                <a:avLst/>
                <a:gdLst>
                  <a:gd name="connsiteX0" fmla="*/ 151304 w 154019"/>
                  <a:gd name="connsiteY0" fmla="*/ 72152 h 154019"/>
                  <a:gd name="connsiteX1" fmla="*/ 109490 w 154019"/>
                  <a:gd name="connsiteY1" fmla="*/ 46339 h 154019"/>
                  <a:gd name="connsiteX2" fmla="*/ 107680 w 154019"/>
                  <a:gd name="connsiteY2" fmla="*/ 44529 h 154019"/>
                  <a:gd name="connsiteX3" fmla="*/ 81867 w 154019"/>
                  <a:gd name="connsiteY3" fmla="*/ 2715 h 154019"/>
                  <a:gd name="connsiteX4" fmla="*/ 72152 w 154019"/>
                  <a:gd name="connsiteY4" fmla="*/ 2715 h 154019"/>
                  <a:gd name="connsiteX5" fmla="*/ 46339 w 154019"/>
                  <a:gd name="connsiteY5" fmla="*/ 44529 h 154019"/>
                  <a:gd name="connsiteX6" fmla="*/ 44530 w 154019"/>
                  <a:gd name="connsiteY6" fmla="*/ 46339 h 154019"/>
                  <a:gd name="connsiteX7" fmla="*/ 2715 w 154019"/>
                  <a:gd name="connsiteY7" fmla="*/ 72152 h 154019"/>
                  <a:gd name="connsiteX8" fmla="*/ 2715 w 154019"/>
                  <a:gd name="connsiteY8" fmla="*/ 81867 h 154019"/>
                  <a:gd name="connsiteX9" fmla="*/ 44530 w 154019"/>
                  <a:gd name="connsiteY9" fmla="*/ 107680 h 154019"/>
                  <a:gd name="connsiteX10" fmla="*/ 46339 w 154019"/>
                  <a:gd name="connsiteY10" fmla="*/ 109490 h 154019"/>
                  <a:gd name="connsiteX11" fmla="*/ 72152 w 154019"/>
                  <a:gd name="connsiteY11" fmla="*/ 151305 h 154019"/>
                  <a:gd name="connsiteX12" fmla="*/ 81867 w 154019"/>
                  <a:gd name="connsiteY12" fmla="*/ 151305 h 154019"/>
                  <a:gd name="connsiteX13" fmla="*/ 107680 w 154019"/>
                  <a:gd name="connsiteY13" fmla="*/ 109490 h 154019"/>
                  <a:gd name="connsiteX14" fmla="*/ 109490 w 154019"/>
                  <a:gd name="connsiteY14" fmla="*/ 107680 h 154019"/>
                  <a:gd name="connsiteX15" fmla="*/ 151304 w 154019"/>
                  <a:gd name="connsiteY15" fmla="*/ 81867 h 154019"/>
                  <a:gd name="connsiteX16" fmla="*/ 151304 w 154019"/>
                  <a:gd name="connsiteY16" fmla="*/ 72152 h 154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4019" h="154019">
                    <a:moveTo>
                      <a:pt x="151304" y="72152"/>
                    </a:moveTo>
                    <a:lnTo>
                      <a:pt x="109490" y="46339"/>
                    </a:lnTo>
                    <a:cubicBezTo>
                      <a:pt x="108728" y="45863"/>
                      <a:pt x="108061" y="45196"/>
                      <a:pt x="107680" y="44529"/>
                    </a:cubicBezTo>
                    <a:lnTo>
                      <a:pt x="81867" y="2715"/>
                    </a:lnTo>
                    <a:cubicBezTo>
                      <a:pt x="79677" y="-905"/>
                      <a:pt x="74438" y="-905"/>
                      <a:pt x="72152" y="2715"/>
                    </a:cubicBezTo>
                    <a:lnTo>
                      <a:pt x="46339" y="44529"/>
                    </a:lnTo>
                    <a:cubicBezTo>
                      <a:pt x="45863" y="45291"/>
                      <a:pt x="45196" y="45958"/>
                      <a:pt x="44530" y="46339"/>
                    </a:cubicBezTo>
                    <a:lnTo>
                      <a:pt x="2715" y="72152"/>
                    </a:lnTo>
                    <a:cubicBezTo>
                      <a:pt x="-905" y="74343"/>
                      <a:pt x="-905" y="79581"/>
                      <a:pt x="2715" y="81867"/>
                    </a:cubicBezTo>
                    <a:lnTo>
                      <a:pt x="44530" y="107680"/>
                    </a:lnTo>
                    <a:cubicBezTo>
                      <a:pt x="45291" y="108156"/>
                      <a:pt x="45958" y="108823"/>
                      <a:pt x="46339" y="109490"/>
                    </a:cubicBezTo>
                    <a:lnTo>
                      <a:pt x="72152" y="151305"/>
                    </a:lnTo>
                    <a:cubicBezTo>
                      <a:pt x="74343" y="154924"/>
                      <a:pt x="79581" y="154924"/>
                      <a:pt x="81867" y="151305"/>
                    </a:cubicBezTo>
                    <a:lnTo>
                      <a:pt x="107680" y="109490"/>
                    </a:lnTo>
                    <a:cubicBezTo>
                      <a:pt x="108156" y="108728"/>
                      <a:pt x="108823" y="108061"/>
                      <a:pt x="109490" y="107680"/>
                    </a:cubicBezTo>
                    <a:lnTo>
                      <a:pt x="151304" y="81867"/>
                    </a:lnTo>
                    <a:cubicBezTo>
                      <a:pt x="154924" y="79677"/>
                      <a:pt x="154924" y="74438"/>
                      <a:pt x="151304" y="721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/>
              <p:cNvSpPr/>
              <p:nvPr/>
            </p:nvSpPr>
            <p:spPr>
              <a:xfrm>
                <a:off x="10140314" y="1082897"/>
                <a:ext cx="277939" cy="277939"/>
              </a:xfrm>
              <a:custGeom>
                <a:avLst/>
                <a:gdLst>
                  <a:gd name="connsiteX0" fmla="*/ 273082 w 277939"/>
                  <a:gd name="connsiteY0" fmla="*/ 130207 h 277939"/>
                  <a:gd name="connsiteX1" fmla="*/ 197644 w 277939"/>
                  <a:gd name="connsiteY1" fmla="*/ 83630 h 277939"/>
                  <a:gd name="connsiteX2" fmla="*/ 194310 w 277939"/>
                  <a:gd name="connsiteY2" fmla="*/ 80296 h 277939"/>
                  <a:gd name="connsiteX3" fmla="*/ 147733 w 277939"/>
                  <a:gd name="connsiteY3" fmla="*/ 4858 h 277939"/>
                  <a:gd name="connsiteX4" fmla="*/ 130207 w 277939"/>
                  <a:gd name="connsiteY4" fmla="*/ 4858 h 277939"/>
                  <a:gd name="connsiteX5" fmla="*/ 83630 w 277939"/>
                  <a:gd name="connsiteY5" fmla="*/ 80296 h 277939"/>
                  <a:gd name="connsiteX6" fmla="*/ 80296 w 277939"/>
                  <a:gd name="connsiteY6" fmla="*/ 83630 h 277939"/>
                  <a:gd name="connsiteX7" fmla="*/ 4858 w 277939"/>
                  <a:gd name="connsiteY7" fmla="*/ 130207 h 277939"/>
                  <a:gd name="connsiteX8" fmla="*/ 4858 w 277939"/>
                  <a:gd name="connsiteY8" fmla="*/ 147733 h 277939"/>
                  <a:gd name="connsiteX9" fmla="*/ 80296 w 277939"/>
                  <a:gd name="connsiteY9" fmla="*/ 194310 h 277939"/>
                  <a:gd name="connsiteX10" fmla="*/ 83630 w 277939"/>
                  <a:gd name="connsiteY10" fmla="*/ 197644 h 277939"/>
                  <a:gd name="connsiteX11" fmla="*/ 130207 w 277939"/>
                  <a:gd name="connsiteY11" fmla="*/ 273082 h 277939"/>
                  <a:gd name="connsiteX12" fmla="*/ 147733 w 277939"/>
                  <a:gd name="connsiteY12" fmla="*/ 273082 h 277939"/>
                  <a:gd name="connsiteX13" fmla="*/ 194310 w 277939"/>
                  <a:gd name="connsiteY13" fmla="*/ 197644 h 277939"/>
                  <a:gd name="connsiteX14" fmla="*/ 197644 w 277939"/>
                  <a:gd name="connsiteY14" fmla="*/ 194310 h 277939"/>
                  <a:gd name="connsiteX15" fmla="*/ 273082 w 277939"/>
                  <a:gd name="connsiteY15" fmla="*/ 147733 h 277939"/>
                  <a:gd name="connsiteX16" fmla="*/ 273082 w 277939"/>
                  <a:gd name="connsiteY16" fmla="*/ 130207 h 277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7939" h="277939">
                    <a:moveTo>
                      <a:pt x="273082" y="130207"/>
                    </a:moveTo>
                    <a:lnTo>
                      <a:pt x="197644" y="83630"/>
                    </a:lnTo>
                    <a:cubicBezTo>
                      <a:pt x="196311" y="82772"/>
                      <a:pt x="195168" y="81629"/>
                      <a:pt x="194310" y="80296"/>
                    </a:cubicBezTo>
                    <a:lnTo>
                      <a:pt x="147733" y="4858"/>
                    </a:lnTo>
                    <a:cubicBezTo>
                      <a:pt x="143732" y="-1619"/>
                      <a:pt x="134303" y="-1619"/>
                      <a:pt x="130207" y="4858"/>
                    </a:cubicBezTo>
                    <a:lnTo>
                      <a:pt x="83630" y="80296"/>
                    </a:lnTo>
                    <a:cubicBezTo>
                      <a:pt x="82772" y="81629"/>
                      <a:pt x="81629" y="82772"/>
                      <a:pt x="80296" y="83630"/>
                    </a:cubicBezTo>
                    <a:lnTo>
                      <a:pt x="4858" y="130207"/>
                    </a:lnTo>
                    <a:cubicBezTo>
                      <a:pt x="-1619" y="134207"/>
                      <a:pt x="-1619" y="143732"/>
                      <a:pt x="4858" y="147733"/>
                    </a:cubicBezTo>
                    <a:lnTo>
                      <a:pt x="80296" y="194310"/>
                    </a:lnTo>
                    <a:cubicBezTo>
                      <a:pt x="81629" y="195167"/>
                      <a:pt x="82772" y="196310"/>
                      <a:pt x="83630" y="197644"/>
                    </a:cubicBezTo>
                    <a:lnTo>
                      <a:pt x="130207" y="273082"/>
                    </a:lnTo>
                    <a:cubicBezTo>
                      <a:pt x="134207" y="279559"/>
                      <a:pt x="143637" y="279559"/>
                      <a:pt x="147733" y="273082"/>
                    </a:cubicBezTo>
                    <a:lnTo>
                      <a:pt x="194310" y="197644"/>
                    </a:lnTo>
                    <a:cubicBezTo>
                      <a:pt x="195168" y="196310"/>
                      <a:pt x="196311" y="195167"/>
                      <a:pt x="197644" y="194310"/>
                    </a:cubicBezTo>
                    <a:lnTo>
                      <a:pt x="273082" y="147733"/>
                    </a:lnTo>
                    <a:cubicBezTo>
                      <a:pt x="279559" y="143732"/>
                      <a:pt x="279559" y="134207"/>
                      <a:pt x="273082" y="1302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9685594" y="4756921"/>
              <a:ext cx="2231049" cy="1877162"/>
              <a:chOff x="9038286" y="4041603"/>
              <a:chExt cx="2853057" cy="2400508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10288244" y="4041603"/>
                <a:ext cx="1603099" cy="2365413"/>
                <a:chOff x="10246886" y="4116160"/>
                <a:chExt cx="1603099" cy="2365413"/>
              </a:xfrm>
            </p:grpSpPr>
            <p:sp>
              <p:nvSpPr>
                <p:cNvPr id="175" name="任意多边形: 形状 174"/>
                <p:cNvSpPr/>
                <p:nvPr/>
              </p:nvSpPr>
              <p:spPr>
                <a:xfrm rot="21577200">
                  <a:off x="10519175" y="6256593"/>
                  <a:ext cx="943355" cy="224980"/>
                </a:xfrm>
                <a:custGeom>
                  <a:avLst/>
                  <a:gdLst>
                    <a:gd name="connsiteX0" fmla="*/ 943356 w 943355"/>
                    <a:gd name="connsiteY0" fmla="*/ 112490 h 224980"/>
                    <a:gd name="connsiteX1" fmla="*/ 471678 w 943355"/>
                    <a:gd name="connsiteY1" fmla="*/ 224980 h 224980"/>
                    <a:gd name="connsiteX2" fmla="*/ 0 w 943355"/>
                    <a:gd name="connsiteY2" fmla="*/ 112490 h 224980"/>
                    <a:gd name="connsiteX3" fmla="*/ 471678 w 943355"/>
                    <a:gd name="connsiteY3" fmla="*/ 0 h 224980"/>
                    <a:gd name="connsiteX4" fmla="*/ 943356 w 943355"/>
                    <a:gd name="connsiteY4" fmla="*/ 112490 h 22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355" h="224980">
                      <a:moveTo>
                        <a:pt x="943356" y="112490"/>
                      </a:moveTo>
                      <a:cubicBezTo>
                        <a:pt x="943356" y="174617"/>
                        <a:pt x="732179" y="224980"/>
                        <a:pt x="471678" y="224980"/>
                      </a:cubicBezTo>
                      <a:cubicBezTo>
                        <a:pt x="211177" y="224980"/>
                        <a:pt x="0" y="174617"/>
                        <a:pt x="0" y="112490"/>
                      </a:cubicBezTo>
                      <a:cubicBezTo>
                        <a:pt x="0" y="50364"/>
                        <a:pt x="211177" y="0"/>
                        <a:pt x="471678" y="0"/>
                      </a:cubicBezTo>
                      <a:cubicBezTo>
                        <a:pt x="732179" y="0"/>
                        <a:pt x="943356" y="50364"/>
                        <a:pt x="943356" y="1124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任意多边形: 形状 175"/>
                <p:cNvSpPr/>
                <p:nvPr/>
              </p:nvSpPr>
              <p:spPr>
                <a:xfrm>
                  <a:off x="10519205" y="6185280"/>
                  <a:ext cx="943355" cy="186975"/>
                </a:xfrm>
                <a:custGeom>
                  <a:avLst/>
                  <a:gdLst>
                    <a:gd name="connsiteX0" fmla="*/ 871538 w 943355"/>
                    <a:gd name="connsiteY0" fmla="*/ 0 h 186975"/>
                    <a:gd name="connsiteX1" fmla="*/ 943356 w 943355"/>
                    <a:gd name="connsiteY1" fmla="*/ 180689 h 186975"/>
                    <a:gd name="connsiteX2" fmla="*/ 0 w 943355"/>
                    <a:gd name="connsiteY2" fmla="*/ 186976 h 186975"/>
                    <a:gd name="connsiteX3" fmla="*/ 56007 w 943355"/>
                    <a:gd name="connsiteY3" fmla="*/ 5429 h 186975"/>
                    <a:gd name="connsiteX4" fmla="*/ 871538 w 943355"/>
                    <a:gd name="connsiteY4" fmla="*/ 0 h 186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3355" h="186975">
                      <a:moveTo>
                        <a:pt x="871538" y="0"/>
                      </a:moveTo>
                      <a:lnTo>
                        <a:pt x="943356" y="180689"/>
                      </a:lnTo>
                      <a:lnTo>
                        <a:pt x="0" y="186976"/>
                      </a:lnTo>
                      <a:lnTo>
                        <a:pt x="56007" y="5429"/>
                      </a:lnTo>
                      <a:lnTo>
                        <a:pt x="8715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任意多边形: 形状 176"/>
                <p:cNvSpPr/>
                <p:nvPr/>
              </p:nvSpPr>
              <p:spPr>
                <a:xfrm rot="21577200">
                  <a:off x="10575124" y="6091762"/>
                  <a:ext cx="818387" cy="192595"/>
                </a:xfrm>
                <a:custGeom>
                  <a:avLst/>
                  <a:gdLst>
                    <a:gd name="connsiteX0" fmla="*/ 818388 w 818387"/>
                    <a:gd name="connsiteY0" fmla="*/ 96298 h 192595"/>
                    <a:gd name="connsiteX1" fmla="*/ 409194 w 818387"/>
                    <a:gd name="connsiteY1" fmla="*/ 192596 h 192595"/>
                    <a:gd name="connsiteX2" fmla="*/ 0 w 818387"/>
                    <a:gd name="connsiteY2" fmla="*/ 96298 h 192595"/>
                    <a:gd name="connsiteX3" fmla="*/ 409194 w 818387"/>
                    <a:gd name="connsiteY3" fmla="*/ 0 h 192595"/>
                    <a:gd name="connsiteX4" fmla="*/ 818388 w 818387"/>
                    <a:gd name="connsiteY4" fmla="*/ 96298 h 192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8387" h="192595">
                      <a:moveTo>
                        <a:pt x="818388" y="96298"/>
                      </a:moveTo>
                      <a:cubicBezTo>
                        <a:pt x="818388" y="149482"/>
                        <a:pt x="635186" y="192596"/>
                        <a:pt x="409194" y="192596"/>
                      </a:cubicBezTo>
                      <a:cubicBezTo>
                        <a:pt x="183202" y="192596"/>
                        <a:pt x="0" y="149482"/>
                        <a:pt x="0" y="96298"/>
                      </a:cubicBezTo>
                      <a:cubicBezTo>
                        <a:pt x="0" y="43114"/>
                        <a:pt x="183202" y="0"/>
                        <a:pt x="409194" y="0"/>
                      </a:cubicBezTo>
                      <a:cubicBezTo>
                        <a:pt x="635186" y="0"/>
                        <a:pt x="818388" y="43114"/>
                        <a:pt x="818388" y="96298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任意多边形: 形状 177"/>
                <p:cNvSpPr/>
                <p:nvPr/>
              </p:nvSpPr>
              <p:spPr>
                <a:xfrm>
                  <a:off x="10906111" y="5811138"/>
                  <a:ext cx="198596" cy="399097"/>
                </a:xfrm>
                <a:custGeom>
                  <a:avLst/>
                  <a:gdLst>
                    <a:gd name="connsiteX0" fmla="*/ 196120 w 198596"/>
                    <a:gd name="connsiteY0" fmla="*/ 95 h 399097"/>
                    <a:gd name="connsiteX1" fmla="*/ 198596 w 198596"/>
                    <a:gd name="connsiteY1" fmla="*/ 376047 h 399097"/>
                    <a:gd name="connsiteX2" fmla="*/ 99536 w 198596"/>
                    <a:gd name="connsiteY2" fmla="*/ 399098 h 399097"/>
                    <a:gd name="connsiteX3" fmla="*/ 2476 w 198596"/>
                    <a:gd name="connsiteY3" fmla="*/ 377285 h 399097"/>
                    <a:gd name="connsiteX4" fmla="*/ 0 w 198596"/>
                    <a:gd name="connsiteY4" fmla="*/ 9334 h 399097"/>
                    <a:gd name="connsiteX5" fmla="*/ 196024 w 198596"/>
                    <a:gd name="connsiteY5" fmla="*/ 0 h 399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596" h="399097">
                      <a:moveTo>
                        <a:pt x="196120" y="95"/>
                      </a:moveTo>
                      <a:lnTo>
                        <a:pt x="198596" y="376047"/>
                      </a:lnTo>
                      <a:cubicBezTo>
                        <a:pt x="180784" y="384810"/>
                        <a:pt x="145732" y="399098"/>
                        <a:pt x="99536" y="399098"/>
                      </a:cubicBezTo>
                      <a:cubicBezTo>
                        <a:pt x="54578" y="399098"/>
                        <a:pt x="20288" y="385763"/>
                        <a:pt x="2476" y="377285"/>
                      </a:cubicBezTo>
                      <a:cubicBezTo>
                        <a:pt x="1619" y="254603"/>
                        <a:pt x="857" y="132017"/>
                        <a:pt x="0" y="9334"/>
                      </a:cubicBezTo>
                      <a:lnTo>
                        <a:pt x="19602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任意多边形: 形状 178"/>
                <p:cNvSpPr/>
                <p:nvPr/>
              </p:nvSpPr>
              <p:spPr>
                <a:xfrm>
                  <a:off x="10946306" y="4165790"/>
                  <a:ext cx="903679" cy="1681448"/>
                </a:xfrm>
                <a:custGeom>
                  <a:avLst/>
                  <a:gdLst>
                    <a:gd name="connsiteX0" fmla="*/ 162497 w 903679"/>
                    <a:gd name="connsiteY0" fmla="*/ 0 h 1681448"/>
                    <a:gd name="connsiteX1" fmla="*/ 872585 w 903679"/>
                    <a:gd name="connsiteY1" fmla="*/ 616268 h 1681448"/>
                    <a:gd name="connsiteX2" fmla="*/ 0 w 903679"/>
                    <a:gd name="connsiteY2" fmla="*/ 1681448 h 1681448"/>
                    <a:gd name="connsiteX3" fmla="*/ 12097 w 903679"/>
                    <a:gd name="connsiteY3" fmla="*/ 1610201 h 1681448"/>
                    <a:gd name="connsiteX4" fmla="*/ 785051 w 903679"/>
                    <a:gd name="connsiteY4" fmla="*/ 1018699 h 1681448"/>
                    <a:gd name="connsiteX5" fmla="*/ 162973 w 903679"/>
                    <a:gd name="connsiteY5" fmla="*/ 79534 h 1681448"/>
                    <a:gd name="connsiteX6" fmla="*/ 162401 w 903679"/>
                    <a:gd name="connsiteY6" fmla="*/ 0 h 1681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3679" h="1681448">
                      <a:moveTo>
                        <a:pt x="162497" y="0"/>
                      </a:moveTo>
                      <a:cubicBezTo>
                        <a:pt x="162497" y="0"/>
                        <a:pt x="722757" y="94678"/>
                        <a:pt x="872585" y="616268"/>
                      </a:cubicBezTo>
                      <a:cubicBezTo>
                        <a:pt x="1022413" y="1137857"/>
                        <a:pt x="614458" y="1660112"/>
                        <a:pt x="0" y="1681448"/>
                      </a:cubicBezTo>
                      <a:lnTo>
                        <a:pt x="12097" y="1610201"/>
                      </a:lnTo>
                      <a:cubicBezTo>
                        <a:pt x="12097" y="1610201"/>
                        <a:pt x="593312" y="1589437"/>
                        <a:pt x="785051" y="1018699"/>
                      </a:cubicBezTo>
                      <a:cubicBezTo>
                        <a:pt x="976789" y="447961"/>
                        <a:pt x="385477" y="123158"/>
                        <a:pt x="162973" y="79534"/>
                      </a:cubicBezTo>
                      <a:lnTo>
                        <a:pt x="16240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任意多边形: 形状 179"/>
                <p:cNvSpPr/>
                <p:nvPr/>
              </p:nvSpPr>
              <p:spPr>
                <a:xfrm>
                  <a:off x="11020220" y="4264755"/>
                  <a:ext cx="118300" cy="67913"/>
                </a:xfrm>
                <a:custGeom>
                  <a:avLst/>
                  <a:gdLst>
                    <a:gd name="connsiteX0" fmla="*/ 113633 w 118300"/>
                    <a:gd name="connsiteY0" fmla="*/ 67913 h 67913"/>
                    <a:gd name="connsiteX1" fmla="*/ 118300 w 118300"/>
                    <a:gd name="connsiteY1" fmla="*/ 7810 h 67913"/>
                    <a:gd name="connsiteX2" fmla="*/ 6572 w 118300"/>
                    <a:gd name="connsiteY2" fmla="*/ 0 h 67913"/>
                    <a:gd name="connsiteX3" fmla="*/ 0 w 118300"/>
                    <a:gd name="connsiteY3" fmla="*/ 58007 h 67913"/>
                    <a:gd name="connsiteX4" fmla="*/ 113633 w 118300"/>
                    <a:gd name="connsiteY4" fmla="*/ 67913 h 67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300" h="67913">
                      <a:moveTo>
                        <a:pt x="113633" y="67913"/>
                      </a:moveTo>
                      <a:lnTo>
                        <a:pt x="118300" y="7810"/>
                      </a:lnTo>
                      <a:lnTo>
                        <a:pt x="6572" y="0"/>
                      </a:lnTo>
                      <a:lnTo>
                        <a:pt x="0" y="58007"/>
                      </a:lnTo>
                      <a:lnTo>
                        <a:pt x="113633" y="67913"/>
                      </a:lnTo>
                      <a:close/>
                    </a:path>
                  </a:pathLst>
                </a:custGeom>
                <a:solidFill>
                  <a:srgbClr val="DE5E2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任意多边形: 形状 180"/>
                <p:cNvSpPr/>
                <p:nvPr/>
              </p:nvSpPr>
              <p:spPr>
                <a:xfrm>
                  <a:off x="11042699" y="4116160"/>
                  <a:ext cx="95059" cy="176026"/>
                </a:xfrm>
                <a:custGeom>
                  <a:avLst/>
                  <a:gdLst>
                    <a:gd name="connsiteX0" fmla="*/ 86201 w 95059"/>
                    <a:gd name="connsiteY0" fmla="*/ 176027 h 176026"/>
                    <a:gd name="connsiteX1" fmla="*/ 95060 w 95059"/>
                    <a:gd name="connsiteY1" fmla="*/ 33152 h 176026"/>
                    <a:gd name="connsiteX2" fmla="*/ 55340 w 95059"/>
                    <a:gd name="connsiteY2" fmla="*/ 5 h 176026"/>
                    <a:gd name="connsiteX3" fmla="*/ 11811 w 95059"/>
                    <a:gd name="connsiteY3" fmla="*/ 23341 h 176026"/>
                    <a:gd name="connsiteX4" fmla="*/ 0 w 95059"/>
                    <a:gd name="connsiteY4" fmla="*/ 166121 h 176026"/>
                    <a:gd name="connsiteX5" fmla="*/ 86201 w 95059"/>
                    <a:gd name="connsiteY5" fmla="*/ 176027 h 17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059" h="176026">
                      <a:moveTo>
                        <a:pt x="86201" y="176027"/>
                      </a:moveTo>
                      <a:lnTo>
                        <a:pt x="95060" y="33152"/>
                      </a:lnTo>
                      <a:cubicBezTo>
                        <a:pt x="95060" y="33152"/>
                        <a:pt x="88106" y="386"/>
                        <a:pt x="55340" y="5"/>
                      </a:cubicBezTo>
                      <a:cubicBezTo>
                        <a:pt x="22574" y="-376"/>
                        <a:pt x="11811" y="23341"/>
                        <a:pt x="11811" y="23341"/>
                      </a:cubicBezTo>
                      <a:lnTo>
                        <a:pt x="0" y="166121"/>
                      </a:lnTo>
                      <a:lnTo>
                        <a:pt x="86201" y="176027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2" name="任意多边形: 形状 181"/>
                <p:cNvSpPr/>
                <p:nvPr/>
              </p:nvSpPr>
              <p:spPr>
                <a:xfrm>
                  <a:off x="10246886" y="4315618"/>
                  <a:ext cx="1427226" cy="1427226"/>
                </a:xfrm>
                <a:custGeom>
                  <a:avLst/>
                  <a:gdLst>
                    <a:gd name="connsiteX0" fmla="*/ 1427226 w 1427226"/>
                    <a:gd name="connsiteY0" fmla="*/ 713613 h 1427226"/>
                    <a:gd name="connsiteX1" fmla="*/ 713613 w 1427226"/>
                    <a:gd name="connsiteY1" fmla="*/ 1427226 h 1427226"/>
                    <a:gd name="connsiteX2" fmla="*/ 0 w 1427226"/>
                    <a:gd name="connsiteY2" fmla="*/ 713613 h 1427226"/>
                    <a:gd name="connsiteX3" fmla="*/ 713613 w 1427226"/>
                    <a:gd name="connsiteY3" fmla="*/ 0 h 1427226"/>
                    <a:gd name="connsiteX4" fmla="*/ 1427226 w 1427226"/>
                    <a:gd name="connsiteY4" fmla="*/ 713613 h 1427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7226" h="1427226">
                      <a:moveTo>
                        <a:pt x="1427226" y="713613"/>
                      </a:moveTo>
                      <a:cubicBezTo>
                        <a:pt x="1427226" y="1107731"/>
                        <a:pt x="1107731" y="1427226"/>
                        <a:pt x="713613" y="1427226"/>
                      </a:cubicBezTo>
                      <a:cubicBezTo>
                        <a:pt x="319495" y="1427226"/>
                        <a:pt x="0" y="1107731"/>
                        <a:pt x="0" y="713613"/>
                      </a:cubicBezTo>
                      <a:cubicBezTo>
                        <a:pt x="0" y="319495"/>
                        <a:pt x="319495" y="0"/>
                        <a:pt x="713613" y="0"/>
                      </a:cubicBezTo>
                      <a:cubicBezTo>
                        <a:pt x="1107731" y="0"/>
                        <a:pt x="1427226" y="319495"/>
                        <a:pt x="1427226" y="713613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任意多边形: 形状 182"/>
                <p:cNvSpPr/>
                <p:nvPr/>
              </p:nvSpPr>
              <p:spPr>
                <a:xfrm>
                  <a:off x="10580126" y="4419734"/>
                  <a:ext cx="1004111" cy="989217"/>
                </a:xfrm>
                <a:custGeom>
                  <a:avLst/>
                  <a:gdLst>
                    <a:gd name="connsiteX0" fmla="*/ 802044 w 1004111"/>
                    <a:gd name="connsiteY0" fmla="*/ 475671 h 989217"/>
                    <a:gd name="connsiteX1" fmla="*/ 901199 w 1004111"/>
                    <a:gd name="connsiteY1" fmla="*/ 540441 h 989217"/>
                    <a:gd name="connsiteX2" fmla="*/ 998640 w 1004111"/>
                    <a:gd name="connsiteY2" fmla="*/ 431380 h 989217"/>
                    <a:gd name="connsiteX3" fmla="*/ 560300 w 1004111"/>
                    <a:gd name="connsiteY3" fmla="*/ 41521 h 989217"/>
                    <a:gd name="connsiteX4" fmla="*/ 322841 w 1004111"/>
                    <a:gd name="connsiteY4" fmla="*/ 20566 h 989217"/>
                    <a:gd name="connsiteX5" fmla="*/ 151010 w 1004111"/>
                    <a:gd name="connsiteY5" fmla="*/ 21709 h 989217"/>
                    <a:gd name="connsiteX6" fmla="*/ 33377 w 1004111"/>
                    <a:gd name="connsiteY6" fmla="*/ 169823 h 989217"/>
                    <a:gd name="connsiteX7" fmla="*/ 215685 w 1004111"/>
                    <a:gd name="connsiteY7" fmla="*/ 199255 h 989217"/>
                    <a:gd name="connsiteX8" fmla="*/ 369800 w 1004111"/>
                    <a:gd name="connsiteY8" fmla="*/ 306697 h 989217"/>
                    <a:gd name="connsiteX9" fmla="*/ 365704 w 1004111"/>
                    <a:gd name="connsiteY9" fmla="*/ 609592 h 989217"/>
                    <a:gd name="connsiteX10" fmla="*/ 393517 w 1004111"/>
                    <a:gd name="connsiteY10" fmla="*/ 799616 h 989217"/>
                    <a:gd name="connsiteX11" fmla="*/ 480671 w 1004111"/>
                    <a:gd name="connsiteY11" fmla="*/ 985163 h 989217"/>
                    <a:gd name="connsiteX12" fmla="*/ 745085 w 1004111"/>
                    <a:gd name="connsiteY12" fmla="*/ 756277 h 989217"/>
                    <a:gd name="connsiteX13" fmla="*/ 802806 w 1004111"/>
                    <a:gd name="connsiteY13" fmla="*/ 588161 h 989217"/>
                    <a:gd name="connsiteX14" fmla="*/ 802044 w 1004111"/>
                    <a:gd name="connsiteY14" fmla="*/ 475671 h 989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04111" h="989217">
                      <a:moveTo>
                        <a:pt x="802044" y="475671"/>
                      </a:moveTo>
                      <a:cubicBezTo>
                        <a:pt x="802044" y="475671"/>
                        <a:pt x="884531" y="491482"/>
                        <a:pt x="901199" y="540441"/>
                      </a:cubicBezTo>
                      <a:cubicBezTo>
                        <a:pt x="917868" y="589399"/>
                        <a:pt x="1029882" y="510913"/>
                        <a:pt x="998640" y="431380"/>
                      </a:cubicBezTo>
                      <a:cubicBezTo>
                        <a:pt x="967398" y="351846"/>
                        <a:pt x="750514" y="32091"/>
                        <a:pt x="560300" y="41521"/>
                      </a:cubicBezTo>
                      <a:cubicBezTo>
                        <a:pt x="370085" y="50951"/>
                        <a:pt x="347511" y="32663"/>
                        <a:pt x="322841" y="20566"/>
                      </a:cubicBezTo>
                      <a:cubicBezTo>
                        <a:pt x="298172" y="8469"/>
                        <a:pt x="197778" y="-19534"/>
                        <a:pt x="151010" y="21709"/>
                      </a:cubicBezTo>
                      <a:cubicBezTo>
                        <a:pt x="104243" y="62952"/>
                        <a:pt x="-72827" y="201160"/>
                        <a:pt x="33377" y="169823"/>
                      </a:cubicBezTo>
                      <a:cubicBezTo>
                        <a:pt x="139580" y="138486"/>
                        <a:pt x="235307" y="76383"/>
                        <a:pt x="215685" y="199255"/>
                      </a:cubicBezTo>
                      <a:cubicBezTo>
                        <a:pt x="196064" y="322128"/>
                        <a:pt x="412186" y="214305"/>
                        <a:pt x="369800" y="306697"/>
                      </a:cubicBezTo>
                      <a:cubicBezTo>
                        <a:pt x="327413" y="398995"/>
                        <a:pt x="289123" y="479195"/>
                        <a:pt x="365704" y="609592"/>
                      </a:cubicBezTo>
                      <a:cubicBezTo>
                        <a:pt x="442285" y="739894"/>
                        <a:pt x="337891" y="734465"/>
                        <a:pt x="393517" y="799616"/>
                      </a:cubicBezTo>
                      <a:cubicBezTo>
                        <a:pt x="449143" y="864672"/>
                        <a:pt x="382277" y="957255"/>
                        <a:pt x="480671" y="985163"/>
                      </a:cubicBezTo>
                      <a:cubicBezTo>
                        <a:pt x="579064" y="1013167"/>
                        <a:pt x="684601" y="891723"/>
                        <a:pt x="745085" y="756277"/>
                      </a:cubicBezTo>
                      <a:cubicBezTo>
                        <a:pt x="805568" y="620832"/>
                        <a:pt x="784232" y="637405"/>
                        <a:pt x="802806" y="588161"/>
                      </a:cubicBezTo>
                      <a:cubicBezTo>
                        <a:pt x="821380" y="538917"/>
                        <a:pt x="781280" y="500341"/>
                        <a:pt x="802044" y="4756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任意多边形: 形状 183"/>
                <p:cNvSpPr/>
                <p:nvPr/>
              </p:nvSpPr>
              <p:spPr>
                <a:xfrm>
                  <a:off x="10873440" y="5708078"/>
                  <a:ext cx="119538" cy="70484"/>
                </a:xfrm>
                <a:custGeom>
                  <a:avLst/>
                  <a:gdLst>
                    <a:gd name="connsiteX0" fmla="*/ 6191 w 119538"/>
                    <a:gd name="connsiteY0" fmla="*/ 0 h 70484"/>
                    <a:gd name="connsiteX1" fmla="*/ 0 w 119538"/>
                    <a:gd name="connsiteY1" fmla="*/ 59912 h 70484"/>
                    <a:gd name="connsiteX2" fmla="*/ 111538 w 119538"/>
                    <a:gd name="connsiteY2" fmla="*/ 70485 h 70484"/>
                    <a:gd name="connsiteX3" fmla="*/ 119539 w 119538"/>
                    <a:gd name="connsiteY3" fmla="*/ 12763 h 70484"/>
                    <a:gd name="connsiteX4" fmla="*/ 6191 w 119538"/>
                    <a:gd name="connsiteY4" fmla="*/ 0 h 70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538" h="70484">
                      <a:moveTo>
                        <a:pt x="6191" y="0"/>
                      </a:moveTo>
                      <a:lnTo>
                        <a:pt x="0" y="59912"/>
                      </a:lnTo>
                      <a:lnTo>
                        <a:pt x="111538" y="70485"/>
                      </a:lnTo>
                      <a:lnTo>
                        <a:pt x="119539" y="12763"/>
                      </a:ln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rgbClr val="E5752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5" name="任意多边形: 形状 184"/>
                <p:cNvSpPr/>
                <p:nvPr/>
              </p:nvSpPr>
              <p:spPr>
                <a:xfrm>
                  <a:off x="10871154" y="5748654"/>
                  <a:ext cx="98393" cy="176736"/>
                </a:xfrm>
                <a:custGeom>
                  <a:avLst/>
                  <a:gdLst>
                    <a:gd name="connsiteX0" fmla="*/ 12478 w 98393"/>
                    <a:gd name="connsiteY0" fmla="*/ 0 h 176736"/>
                    <a:gd name="connsiteX1" fmla="*/ 0 w 98393"/>
                    <a:gd name="connsiteY1" fmla="*/ 142589 h 176736"/>
                    <a:gd name="connsiteX2" fmla="*/ 38862 w 98393"/>
                    <a:gd name="connsiteY2" fmla="*/ 176689 h 176736"/>
                    <a:gd name="connsiteX3" fmla="*/ 82963 w 98393"/>
                    <a:gd name="connsiteY3" fmla="*/ 154400 h 176736"/>
                    <a:gd name="connsiteX4" fmla="*/ 98393 w 98393"/>
                    <a:gd name="connsiteY4" fmla="*/ 12001 h 176736"/>
                    <a:gd name="connsiteX5" fmla="*/ 12478 w 98393"/>
                    <a:gd name="connsiteY5" fmla="*/ 0 h 176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393" h="176736">
                      <a:moveTo>
                        <a:pt x="12478" y="0"/>
                      </a:moveTo>
                      <a:lnTo>
                        <a:pt x="0" y="142589"/>
                      </a:lnTo>
                      <a:cubicBezTo>
                        <a:pt x="0" y="142589"/>
                        <a:pt x="6096" y="175450"/>
                        <a:pt x="38862" y="176689"/>
                      </a:cubicBezTo>
                      <a:cubicBezTo>
                        <a:pt x="71628" y="177927"/>
                        <a:pt x="82963" y="154400"/>
                        <a:pt x="82963" y="154400"/>
                      </a:cubicBezTo>
                      <a:lnTo>
                        <a:pt x="98393" y="12001"/>
                      </a:lnTo>
                      <a:lnTo>
                        <a:pt x="12478" y="0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任意多边形: 形状 185"/>
                <p:cNvSpPr/>
                <p:nvPr/>
              </p:nvSpPr>
              <p:spPr>
                <a:xfrm>
                  <a:off x="10246887" y="4634074"/>
                  <a:ext cx="1029571" cy="1108771"/>
                </a:xfrm>
                <a:custGeom>
                  <a:avLst/>
                  <a:gdLst>
                    <a:gd name="connsiteX0" fmla="*/ 119795 w 1029571"/>
                    <a:gd name="connsiteY0" fmla="*/ 0 h 1108771"/>
                    <a:gd name="connsiteX1" fmla="*/ 132495 w 1029571"/>
                    <a:gd name="connsiteY1" fmla="*/ 77986 h 1108771"/>
                    <a:gd name="connsiteX2" fmla="*/ 945959 w 1029571"/>
                    <a:gd name="connsiteY2" fmla="*/ 993314 h 1108771"/>
                    <a:gd name="connsiteX3" fmla="*/ 1029571 w 1029571"/>
                    <a:gd name="connsiteY3" fmla="*/ 1031964 h 1108771"/>
                    <a:gd name="connsiteX4" fmla="*/ 991384 w 1029571"/>
                    <a:gd name="connsiteY4" fmla="*/ 1052692 h 1108771"/>
                    <a:gd name="connsiteX5" fmla="*/ 713613 w 1029571"/>
                    <a:gd name="connsiteY5" fmla="*/ 1108771 h 1108771"/>
                    <a:gd name="connsiteX6" fmla="*/ 0 w 1029571"/>
                    <a:gd name="connsiteY6" fmla="*/ 395158 h 1108771"/>
                    <a:gd name="connsiteX7" fmla="*/ 12160 w 1029571"/>
                    <a:gd name="connsiteY7" fmla="*/ 274538 h 1108771"/>
                    <a:gd name="connsiteX8" fmla="*/ 37605 w 1029571"/>
                    <a:gd name="connsiteY8" fmla="*/ 176901 h 1108771"/>
                    <a:gd name="connsiteX9" fmla="*/ 56079 w 1029571"/>
                    <a:gd name="connsiteY9" fmla="*/ 117388 h 110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29571" h="1108771">
                      <a:moveTo>
                        <a:pt x="119795" y="0"/>
                      </a:moveTo>
                      <a:lnTo>
                        <a:pt x="132495" y="77986"/>
                      </a:lnTo>
                      <a:cubicBezTo>
                        <a:pt x="227978" y="540569"/>
                        <a:pt x="610103" y="826855"/>
                        <a:pt x="945959" y="993314"/>
                      </a:cubicBezTo>
                      <a:lnTo>
                        <a:pt x="1029571" y="1031964"/>
                      </a:lnTo>
                      <a:lnTo>
                        <a:pt x="991384" y="1052692"/>
                      </a:lnTo>
                      <a:cubicBezTo>
                        <a:pt x="906008" y="1088803"/>
                        <a:pt x="812143" y="1108771"/>
                        <a:pt x="713613" y="1108771"/>
                      </a:cubicBezTo>
                      <a:cubicBezTo>
                        <a:pt x="319495" y="1108771"/>
                        <a:pt x="0" y="789276"/>
                        <a:pt x="0" y="395158"/>
                      </a:cubicBezTo>
                      <a:lnTo>
                        <a:pt x="12160" y="274538"/>
                      </a:lnTo>
                      <a:lnTo>
                        <a:pt x="37605" y="176901"/>
                      </a:lnTo>
                      <a:lnTo>
                        <a:pt x="56079" y="1173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7" name="任意多边形: 形状 186"/>
                <p:cNvSpPr/>
                <p:nvPr/>
              </p:nvSpPr>
              <p:spPr>
                <a:xfrm>
                  <a:off x="11122115" y="5329698"/>
                  <a:ext cx="482864" cy="393125"/>
                </a:xfrm>
                <a:custGeom>
                  <a:avLst/>
                  <a:gdLst>
                    <a:gd name="connsiteX0" fmla="*/ 434992 w 482864"/>
                    <a:gd name="connsiteY0" fmla="*/ 119 h 393125"/>
                    <a:gd name="connsiteX1" fmla="*/ 470658 w 482864"/>
                    <a:gd name="connsiteY1" fmla="*/ 554 h 393125"/>
                    <a:gd name="connsiteX2" fmla="*/ 482864 w 482864"/>
                    <a:gd name="connsiteY2" fmla="*/ 1355 h 393125"/>
                    <a:gd name="connsiteX3" fmla="*/ 430123 w 482864"/>
                    <a:gd name="connsiteY3" fmla="*/ 98522 h 393125"/>
                    <a:gd name="connsiteX4" fmla="*/ 116155 w 482864"/>
                    <a:gd name="connsiteY4" fmla="*/ 357068 h 393125"/>
                    <a:gd name="connsiteX5" fmla="*/ 0 w 482864"/>
                    <a:gd name="connsiteY5" fmla="*/ 393125 h 393125"/>
                    <a:gd name="connsiteX6" fmla="*/ 3425 w 482864"/>
                    <a:gd name="connsiteY6" fmla="*/ 376167 h 393125"/>
                    <a:gd name="connsiteX7" fmla="*/ 119751 w 482864"/>
                    <a:gd name="connsiteY7" fmla="*/ 229505 h 393125"/>
                    <a:gd name="connsiteX8" fmla="*/ 293106 w 482864"/>
                    <a:gd name="connsiteY8" fmla="*/ 154733 h 393125"/>
                    <a:gd name="connsiteX9" fmla="*/ 331206 w 482864"/>
                    <a:gd name="connsiteY9" fmla="*/ 41957 h 393125"/>
                    <a:gd name="connsiteX10" fmla="*/ 434992 w 482864"/>
                    <a:gd name="connsiteY10" fmla="*/ 119 h 393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2864" h="393125">
                      <a:moveTo>
                        <a:pt x="434992" y="119"/>
                      </a:moveTo>
                      <a:cubicBezTo>
                        <a:pt x="447199" y="-155"/>
                        <a:pt x="459329" y="67"/>
                        <a:pt x="470658" y="554"/>
                      </a:cubicBezTo>
                      <a:lnTo>
                        <a:pt x="482864" y="1355"/>
                      </a:lnTo>
                      <a:lnTo>
                        <a:pt x="430123" y="98522"/>
                      </a:lnTo>
                      <a:cubicBezTo>
                        <a:pt x="353178" y="212416"/>
                        <a:pt x="244218" y="302902"/>
                        <a:pt x="116155" y="357068"/>
                      </a:cubicBezTo>
                      <a:lnTo>
                        <a:pt x="0" y="393125"/>
                      </a:lnTo>
                      <a:lnTo>
                        <a:pt x="3425" y="376167"/>
                      </a:lnTo>
                      <a:cubicBezTo>
                        <a:pt x="27990" y="324241"/>
                        <a:pt x="116119" y="260223"/>
                        <a:pt x="119751" y="229505"/>
                      </a:cubicBezTo>
                      <a:cubicBezTo>
                        <a:pt x="125561" y="180356"/>
                        <a:pt x="239861" y="151019"/>
                        <a:pt x="293106" y="154733"/>
                      </a:cubicBezTo>
                      <a:cubicBezTo>
                        <a:pt x="346255" y="158448"/>
                        <a:pt x="321395" y="105394"/>
                        <a:pt x="331206" y="41957"/>
                      </a:cubicBezTo>
                      <a:cubicBezTo>
                        <a:pt x="336111" y="10239"/>
                        <a:pt x="386165" y="1215"/>
                        <a:pt x="434992" y="119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任意多边形: 形状 187"/>
                <p:cNvSpPr/>
                <p:nvPr/>
              </p:nvSpPr>
              <p:spPr>
                <a:xfrm>
                  <a:off x="10259848" y="5157802"/>
                  <a:ext cx="551827" cy="568990"/>
                </a:xfrm>
                <a:custGeom>
                  <a:avLst/>
                  <a:gdLst>
                    <a:gd name="connsiteX0" fmla="*/ 0 w 551827"/>
                    <a:gd name="connsiteY0" fmla="*/ 0 h 568990"/>
                    <a:gd name="connsiteX1" fmla="*/ 2671 w 551827"/>
                    <a:gd name="connsiteY1" fmla="*/ 218 h 568990"/>
                    <a:gd name="connsiteX2" fmla="*/ 116007 w 551827"/>
                    <a:gd name="connsiteY2" fmla="*/ 10208 h 568990"/>
                    <a:gd name="connsiteX3" fmla="*/ 214686 w 551827"/>
                    <a:gd name="connsiteY3" fmla="*/ 85265 h 568990"/>
                    <a:gd name="connsiteX4" fmla="*/ 395089 w 551827"/>
                    <a:gd name="connsiteY4" fmla="*/ 143367 h 568990"/>
                    <a:gd name="connsiteX5" fmla="*/ 433189 w 551827"/>
                    <a:gd name="connsiteY5" fmla="*/ 337487 h 568990"/>
                    <a:gd name="connsiteX6" fmla="*/ 450429 w 551827"/>
                    <a:gd name="connsiteY6" fmla="*/ 462169 h 568990"/>
                    <a:gd name="connsiteX7" fmla="*/ 514348 w 551827"/>
                    <a:gd name="connsiteY7" fmla="*/ 545324 h 568990"/>
                    <a:gd name="connsiteX8" fmla="*/ 551827 w 551827"/>
                    <a:gd name="connsiteY8" fmla="*/ 568990 h 568990"/>
                    <a:gd name="connsiteX9" fmla="*/ 422881 w 551827"/>
                    <a:gd name="connsiteY9" fmla="*/ 528963 h 568990"/>
                    <a:gd name="connsiteX10" fmla="*/ 1537 w 551827"/>
                    <a:gd name="connsiteY10" fmla="*/ 15247 h 568990"/>
                    <a:gd name="connsiteX11" fmla="*/ 0 w 551827"/>
                    <a:gd name="connsiteY11" fmla="*/ 0 h 568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1827" h="568990">
                      <a:moveTo>
                        <a:pt x="0" y="0"/>
                      </a:moveTo>
                      <a:lnTo>
                        <a:pt x="2671" y="218"/>
                      </a:lnTo>
                      <a:cubicBezTo>
                        <a:pt x="48474" y="3993"/>
                        <a:pt x="98623" y="8255"/>
                        <a:pt x="116007" y="10208"/>
                      </a:cubicBezTo>
                      <a:cubicBezTo>
                        <a:pt x="150773" y="14113"/>
                        <a:pt x="214209" y="7541"/>
                        <a:pt x="214686" y="85265"/>
                      </a:cubicBezTo>
                      <a:cubicBezTo>
                        <a:pt x="215162" y="162989"/>
                        <a:pt x="269931" y="88979"/>
                        <a:pt x="395089" y="143367"/>
                      </a:cubicBezTo>
                      <a:cubicBezTo>
                        <a:pt x="520248" y="197755"/>
                        <a:pt x="365561" y="315389"/>
                        <a:pt x="433189" y="337487"/>
                      </a:cubicBezTo>
                      <a:cubicBezTo>
                        <a:pt x="500912" y="359585"/>
                        <a:pt x="488910" y="408734"/>
                        <a:pt x="450429" y="462169"/>
                      </a:cubicBezTo>
                      <a:cubicBezTo>
                        <a:pt x="435999" y="482207"/>
                        <a:pt x="468315" y="513738"/>
                        <a:pt x="514348" y="545324"/>
                      </a:cubicBezTo>
                      <a:lnTo>
                        <a:pt x="551827" y="568990"/>
                      </a:lnTo>
                      <a:lnTo>
                        <a:pt x="422881" y="528963"/>
                      </a:lnTo>
                      <a:cubicBezTo>
                        <a:pt x="209443" y="438686"/>
                        <a:pt x="49067" y="247520"/>
                        <a:pt x="1537" y="1524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9038286" y="5026850"/>
                <a:ext cx="1630702" cy="1415261"/>
                <a:chOff x="4891087" y="2464749"/>
                <a:chExt cx="1791701" cy="1554990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4891087" y="3157804"/>
                  <a:ext cx="1756049" cy="861935"/>
                  <a:chOff x="4891087" y="2838450"/>
                  <a:chExt cx="2406681" cy="1181290"/>
                </a:xfrm>
              </p:grpSpPr>
              <p:grpSp>
                <p:nvGrpSpPr>
                  <p:cNvPr id="128" name="组合 127"/>
                  <p:cNvGrpSpPr/>
                  <p:nvPr/>
                </p:nvGrpSpPr>
                <p:grpSpPr>
                  <a:xfrm>
                    <a:off x="4908041" y="3584924"/>
                    <a:ext cx="2389727" cy="434816"/>
                    <a:chOff x="4908041" y="3584924"/>
                    <a:chExt cx="2389727" cy="434816"/>
                  </a:xfrm>
                </p:grpSpPr>
                <p:grpSp>
                  <p:nvGrpSpPr>
                    <p:cNvPr id="158" name="组合 157"/>
                    <p:cNvGrpSpPr/>
                    <p:nvPr/>
                  </p:nvGrpSpPr>
                  <p:grpSpPr>
                    <a:xfrm>
                      <a:off x="4908041" y="3584924"/>
                      <a:ext cx="2389727" cy="434816"/>
                      <a:chOff x="4908041" y="3584924"/>
                      <a:chExt cx="2389727" cy="434816"/>
                    </a:xfrm>
                  </p:grpSpPr>
                  <p:sp>
                    <p:nvSpPr>
                      <p:cNvPr id="162" name="任意多边形: 形状 161"/>
                      <p:cNvSpPr/>
                      <p:nvPr/>
                    </p:nvSpPr>
                    <p:spPr>
                      <a:xfrm>
                        <a:off x="4962905" y="3584924"/>
                        <a:ext cx="2334863" cy="434816"/>
                      </a:xfrm>
                      <a:custGeom>
                        <a:avLst/>
                        <a:gdLst>
                          <a:gd name="connsiteX0" fmla="*/ 0 w 2334863"/>
                          <a:gd name="connsiteY0" fmla="*/ 0 h 434816"/>
                          <a:gd name="connsiteX1" fmla="*/ 0 w 2334863"/>
                          <a:gd name="connsiteY1" fmla="*/ 434816 h 434816"/>
                          <a:gd name="connsiteX2" fmla="*/ 2210657 w 2334863"/>
                          <a:gd name="connsiteY2" fmla="*/ 434816 h 434816"/>
                          <a:gd name="connsiteX3" fmla="*/ 2327529 w 2334863"/>
                          <a:gd name="connsiteY3" fmla="*/ 346900 h 434816"/>
                          <a:gd name="connsiteX4" fmla="*/ 2334863 w 2334863"/>
                          <a:gd name="connsiteY4" fmla="*/ 301942 h 434816"/>
                          <a:gd name="connsiteX5" fmla="*/ 2334863 w 2334863"/>
                          <a:gd name="connsiteY5" fmla="*/ 132874 h 434816"/>
                          <a:gd name="connsiteX6" fmla="*/ 2326672 w 2334863"/>
                          <a:gd name="connsiteY6" fmla="*/ 85344 h 434816"/>
                          <a:gd name="connsiteX7" fmla="*/ 2210657 w 2334863"/>
                          <a:gd name="connsiteY7" fmla="*/ 0 h 434816"/>
                          <a:gd name="connsiteX8" fmla="*/ 0 w 2334863"/>
                          <a:gd name="connsiteY8" fmla="*/ 0 h 43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334863" h="434816">
                            <a:moveTo>
                              <a:pt x="0" y="0"/>
                            </a:moveTo>
                            <a:lnTo>
                              <a:pt x="0" y="434816"/>
                            </a:lnTo>
                            <a:lnTo>
                              <a:pt x="2210657" y="434816"/>
                            </a:lnTo>
                            <a:cubicBezTo>
                              <a:pt x="2264474" y="434816"/>
                              <a:pt x="2310384" y="398145"/>
                              <a:pt x="2327529" y="346900"/>
                            </a:cubicBezTo>
                            <a:cubicBezTo>
                              <a:pt x="2332292" y="332899"/>
                              <a:pt x="2334863" y="317754"/>
                              <a:pt x="2334863" y="301942"/>
                            </a:cubicBezTo>
                            <a:lnTo>
                              <a:pt x="2334863" y="132874"/>
                            </a:lnTo>
                            <a:cubicBezTo>
                              <a:pt x="2334863" y="116110"/>
                              <a:pt x="2331911" y="100108"/>
                              <a:pt x="2326672" y="85344"/>
                            </a:cubicBezTo>
                            <a:cubicBezTo>
                              <a:pt x="2308860" y="35433"/>
                              <a:pt x="2263616" y="0"/>
                              <a:pt x="2210657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3" name="任意多边形: 形状 162"/>
                      <p:cNvSpPr/>
                      <p:nvPr/>
                    </p:nvSpPr>
                    <p:spPr>
                      <a:xfrm>
                        <a:off x="6039516" y="3670268"/>
                        <a:ext cx="1258252" cy="261556"/>
                      </a:xfrm>
                      <a:custGeom>
                        <a:avLst/>
                        <a:gdLst>
                          <a:gd name="connsiteX0" fmla="*/ 0 w 1258252"/>
                          <a:gd name="connsiteY0" fmla="*/ 0 h 261556"/>
                          <a:gd name="connsiteX1" fmla="*/ 0 w 1258252"/>
                          <a:gd name="connsiteY1" fmla="*/ 261556 h 261556"/>
                          <a:gd name="connsiteX2" fmla="*/ 1250918 w 1258252"/>
                          <a:gd name="connsiteY2" fmla="*/ 261556 h 261556"/>
                          <a:gd name="connsiteX3" fmla="*/ 1258253 w 1258252"/>
                          <a:gd name="connsiteY3" fmla="*/ 216598 h 261556"/>
                          <a:gd name="connsiteX4" fmla="*/ 1258253 w 1258252"/>
                          <a:gd name="connsiteY4" fmla="*/ 47530 h 261556"/>
                          <a:gd name="connsiteX5" fmla="*/ 1250061 w 1258252"/>
                          <a:gd name="connsiteY5" fmla="*/ 0 h 261556"/>
                          <a:gd name="connsiteX6" fmla="*/ 0 w 1258252"/>
                          <a:gd name="connsiteY6" fmla="*/ 0 h 2615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58252" h="261556">
                            <a:moveTo>
                              <a:pt x="0" y="0"/>
                            </a:moveTo>
                            <a:lnTo>
                              <a:pt x="0" y="261556"/>
                            </a:lnTo>
                            <a:lnTo>
                              <a:pt x="1250918" y="261556"/>
                            </a:lnTo>
                            <a:cubicBezTo>
                              <a:pt x="1255681" y="247555"/>
                              <a:pt x="1258253" y="232410"/>
                              <a:pt x="1258253" y="216598"/>
                            </a:cubicBezTo>
                            <a:lnTo>
                              <a:pt x="1258253" y="47530"/>
                            </a:lnTo>
                            <a:cubicBezTo>
                              <a:pt x="1258253" y="30766"/>
                              <a:pt x="1255300" y="14764"/>
                              <a:pt x="1250061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4" name="任意多边形: 形状 163"/>
                      <p:cNvSpPr/>
                      <p:nvPr/>
                    </p:nvSpPr>
                    <p:spPr>
                      <a:xfrm>
                        <a:off x="4998909" y="3584924"/>
                        <a:ext cx="1179194" cy="434816"/>
                      </a:xfrm>
                      <a:custGeom>
                        <a:avLst/>
                        <a:gdLst>
                          <a:gd name="connsiteX0" fmla="*/ 0 w 1179194"/>
                          <a:gd name="connsiteY0" fmla="*/ 0 h 434816"/>
                          <a:gd name="connsiteX1" fmla="*/ 998411 w 1179194"/>
                          <a:gd name="connsiteY1" fmla="*/ 0 h 434816"/>
                          <a:gd name="connsiteX2" fmla="*/ 1179195 w 1179194"/>
                          <a:gd name="connsiteY2" fmla="*/ 180784 h 434816"/>
                          <a:gd name="connsiteX3" fmla="*/ 1179195 w 1179194"/>
                          <a:gd name="connsiteY3" fmla="*/ 254032 h 434816"/>
                          <a:gd name="connsiteX4" fmla="*/ 998411 w 1179194"/>
                          <a:gd name="connsiteY4" fmla="*/ 434816 h 434816"/>
                          <a:gd name="connsiteX5" fmla="*/ 0 w 1179194"/>
                          <a:gd name="connsiteY5" fmla="*/ 434816 h 434816"/>
                          <a:gd name="connsiteX6" fmla="*/ 0 w 1179194"/>
                          <a:gd name="connsiteY6" fmla="*/ 0 h 434816"/>
                          <a:gd name="connsiteX7" fmla="*/ 0 w 1179194"/>
                          <a:gd name="connsiteY7" fmla="*/ 0 h 43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179194" h="434816">
                            <a:moveTo>
                              <a:pt x="0" y="0"/>
                            </a:moveTo>
                            <a:lnTo>
                              <a:pt x="998411" y="0"/>
                            </a:lnTo>
                            <a:cubicBezTo>
                              <a:pt x="1098137" y="0"/>
                              <a:pt x="1179195" y="80963"/>
                              <a:pt x="1179195" y="180784"/>
                            </a:cubicBezTo>
                            <a:lnTo>
                              <a:pt x="1179195" y="254032"/>
                            </a:lnTo>
                            <a:cubicBezTo>
                              <a:pt x="1179195" y="353759"/>
                              <a:pt x="1098233" y="434816"/>
                              <a:pt x="998411" y="434816"/>
                            </a:cubicBezTo>
                            <a:lnTo>
                              <a:pt x="0" y="434816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5" name="任意多边形: 形状 164"/>
                      <p:cNvSpPr/>
                      <p:nvPr/>
                    </p:nvSpPr>
                    <p:spPr>
                      <a:xfrm>
                        <a:off x="4908041" y="3584924"/>
                        <a:ext cx="221075" cy="65150"/>
                      </a:xfrm>
                      <a:custGeom>
                        <a:avLst/>
                        <a:gdLst>
                          <a:gd name="connsiteX0" fmla="*/ 30480 w 221075"/>
                          <a:gd name="connsiteY0" fmla="*/ 0 h 65150"/>
                          <a:gd name="connsiteX1" fmla="*/ 221075 w 221075"/>
                          <a:gd name="connsiteY1" fmla="*/ 0 h 65150"/>
                          <a:gd name="connsiteX2" fmla="*/ 221075 w 221075"/>
                          <a:gd name="connsiteY2" fmla="*/ 65151 h 65150"/>
                          <a:gd name="connsiteX3" fmla="*/ 30480 w 221075"/>
                          <a:gd name="connsiteY3" fmla="*/ 65151 h 65150"/>
                          <a:gd name="connsiteX4" fmla="*/ 0 w 221075"/>
                          <a:gd name="connsiteY4" fmla="*/ 32575 h 65150"/>
                          <a:gd name="connsiteX5" fmla="*/ 0 w 221075"/>
                          <a:gd name="connsiteY5" fmla="*/ 32575 h 65150"/>
                          <a:gd name="connsiteX6" fmla="*/ 30480 w 221075"/>
                          <a:gd name="connsiteY6" fmla="*/ 0 h 651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1075" h="65150">
                            <a:moveTo>
                              <a:pt x="30480" y="0"/>
                            </a:moveTo>
                            <a:lnTo>
                              <a:pt x="221075" y="0"/>
                            </a:lnTo>
                            <a:lnTo>
                              <a:pt x="221075" y="65151"/>
                            </a:lnTo>
                            <a:lnTo>
                              <a:pt x="30480" y="65151"/>
                            </a:lnTo>
                            <a:cubicBezTo>
                              <a:pt x="13621" y="65151"/>
                              <a:pt x="0" y="50578"/>
                              <a:pt x="0" y="32575"/>
                            </a:cubicBezTo>
                            <a:lnTo>
                              <a:pt x="0" y="32575"/>
                            </a:lnTo>
                            <a:cubicBezTo>
                              <a:pt x="0" y="14573"/>
                              <a:pt x="13621" y="0"/>
                              <a:pt x="3048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6" name="任意多边形: 形状 165"/>
                      <p:cNvSpPr/>
                      <p:nvPr/>
                    </p:nvSpPr>
                    <p:spPr>
                      <a:xfrm>
                        <a:off x="4908041" y="3954494"/>
                        <a:ext cx="220979" cy="65151"/>
                      </a:xfrm>
                      <a:custGeom>
                        <a:avLst/>
                        <a:gdLst>
                          <a:gd name="connsiteX0" fmla="*/ 27051 w 220979"/>
                          <a:gd name="connsiteY0" fmla="*/ 0 h 65151"/>
                          <a:gd name="connsiteX1" fmla="*/ 220980 w 220979"/>
                          <a:gd name="connsiteY1" fmla="*/ 0 h 65151"/>
                          <a:gd name="connsiteX2" fmla="*/ 220980 w 220979"/>
                          <a:gd name="connsiteY2" fmla="*/ 65151 h 65151"/>
                          <a:gd name="connsiteX3" fmla="*/ 27051 w 220979"/>
                          <a:gd name="connsiteY3" fmla="*/ 65151 h 65151"/>
                          <a:gd name="connsiteX4" fmla="*/ 0 w 220979"/>
                          <a:gd name="connsiteY4" fmla="*/ 38100 h 65151"/>
                          <a:gd name="connsiteX5" fmla="*/ 0 w 220979"/>
                          <a:gd name="connsiteY5" fmla="*/ 27146 h 65151"/>
                          <a:gd name="connsiteX6" fmla="*/ 27051 w 220979"/>
                          <a:gd name="connsiteY6" fmla="*/ 95 h 651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0979" h="65151">
                            <a:moveTo>
                              <a:pt x="27051" y="0"/>
                            </a:moveTo>
                            <a:lnTo>
                              <a:pt x="220980" y="0"/>
                            </a:lnTo>
                            <a:lnTo>
                              <a:pt x="220980" y="65151"/>
                            </a:lnTo>
                            <a:lnTo>
                              <a:pt x="27051" y="65151"/>
                            </a:lnTo>
                            <a:cubicBezTo>
                              <a:pt x="12097" y="65151"/>
                              <a:pt x="0" y="53054"/>
                              <a:pt x="0" y="38100"/>
                            </a:cubicBezTo>
                            <a:lnTo>
                              <a:pt x="0" y="27146"/>
                            </a:lnTo>
                            <a:cubicBezTo>
                              <a:pt x="0" y="12192"/>
                              <a:pt x="12097" y="95"/>
                              <a:pt x="27051" y="9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67" name="组合 166"/>
                      <p:cNvGrpSpPr/>
                      <p:nvPr/>
                    </p:nvGrpSpPr>
                    <p:grpSpPr>
                      <a:xfrm>
                        <a:off x="4962905" y="3650075"/>
                        <a:ext cx="1136999" cy="304514"/>
                        <a:chOff x="4962905" y="3650075"/>
                        <a:chExt cx="1136999" cy="304514"/>
                      </a:xfrm>
                    </p:grpSpPr>
                    <p:sp>
                      <p:nvSpPr>
                        <p:cNvPr id="168" name="任意多边形: 形状 167"/>
                        <p:cNvSpPr/>
                        <p:nvPr/>
                      </p:nvSpPr>
                      <p:spPr>
                        <a:xfrm>
                          <a:off x="4962905" y="3650075"/>
                          <a:ext cx="1136999" cy="304514"/>
                        </a:xfrm>
                        <a:custGeom>
                          <a:avLst/>
                          <a:gdLst>
                            <a:gd name="connsiteX0" fmla="*/ 0 w 1136999"/>
                            <a:gd name="connsiteY0" fmla="*/ 0 h 304514"/>
                            <a:gd name="connsiteX1" fmla="*/ 1010412 w 1136999"/>
                            <a:gd name="connsiteY1" fmla="*/ 0 h 304514"/>
                            <a:gd name="connsiteX2" fmla="*/ 1136999 w 1136999"/>
                            <a:gd name="connsiteY2" fmla="*/ 126587 h 304514"/>
                            <a:gd name="connsiteX3" fmla="*/ 1136999 w 1136999"/>
                            <a:gd name="connsiteY3" fmla="*/ 177927 h 304514"/>
                            <a:gd name="connsiteX4" fmla="*/ 1010412 w 1136999"/>
                            <a:gd name="connsiteY4" fmla="*/ 304514 h 304514"/>
                            <a:gd name="connsiteX5" fmla="*/ 0 w 1136999"/>
                            <a:gd name="connsiteY5" fmla="*/ 304514 h 304514"/>
                            <a:gd name="connsiteX6" fmla="*/ 0 w 1136999"/>
                            <a:gd name="connsiteY6" fmla="*/ 95 h 304514"/>
                            <a:gd name="connsiteX7" fmla="*/ 0 w 1136999"/>
                            <a:gd name="connsiteY7" fmla="*/ 95 h 3045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136999" h="304514">
                              <a:moveTo>
                                <a:pt x="0" y="0"/>
                              </a:moveTo>
                              <a:lnTo>
                                <a:pt x="1010412" y="0"/>
                              </a:lnTo>
                              <a:cubicBezTo>
                                <a:pt x="1080230" y="0"/>
                                <a:pt x="1136999" y="56674"/>
                                <a:pt x="1136999" y="126587"/>
                              </a:cubicBezTo>
                              <a:lnTo>
                                <a:pt x="1136999" y="177927"/>
                              </a:lnTo>
                              <a:cubicBezTo>
                                <a:pt x="1136999" y="247745"/>
                                <a:pt x="1080326" y="304514"/>
                                <a:pt x="1010412" y="304514"/>
                              </a:cubicBezTo>
                              <a:lnTo>
                                <a:pt x="0" y="304514"/>
                              </a:lnTo>
                              <a:lnTo>
                                <a:pt x="0" y="95"/>
                              </a:lnTo>
                              <a:lnTo>
                                <a:pt x="0" y="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9EEEC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69" name="任意多边形: 形状 168"/>
                        <p:cNvSpPr/>
                        <p:nvPr/>
                      </p:nvSpPr>
                      <p:spPr>
                        <a:xfrm>
                          <a:off x="4962905" y="3690080"/>
                          <a:ext cx="1086993" cy="264413"/>
                        </a:xfrm>
                        <a:custGeom>
                          <a:avLst/>
                          <a:gdLst>
                            <a:gd name="connsiteX0" fmla="*/ 0 w 1086993"/>
                            <a:gd name="connsiteY0" fmla="*/ 0 h 264413"/>
                            <a:gd name="connsiteX1" fmla="*/ 984599 w 1086993"/>
                            <a:gd name="connsiteY1" fmla="*/ 0 h 264413"/>
                            <a:gd name="connsiteX2" fmla="*/ 1086993 w 1086993"/>
                            <a:gd name="connsiteY2" fmla="*/ 102394 h 264413"/>
                            <a:gd name="connsiteX3" fmla="*/ 1086993 w 1086993"/>
                            <a:gd name="connsiteY3" fmla="*/ 195739 h 264413"/>
                            <a:gd name="connsiteX4" fmla="*/ 1018318 w 1086993"/>
                            <a:gd name="connsiteY4" fmla="*/ 264414 h 264413"/>
                            <a:gd name="connsiteX5" fmla="*/ 0 w 1086993"/>
                            <a:gd name="connsiteY5" fmla="*/ 264414 h 264413"/>
                            <a:gd name="connsiteX6" fmla="*/ 0 w 1086993"/>
                            <a:gd name="connsiteY6" fmla="*/ 0 h 264413"/>
                            <a:gd name="connsiteX7" fmla="*/ 0 w 1086993"/>
                            <a:gd name="connsiteY7" fmla="*/ 0 h 2644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086993" h="264413">
                              <a:moveTo>
                                <a:pt x="0" y="0"/>
                              </a:moveTo>
                              <a:lnTo>
                                <a:pt x="984599" y="0"/>
                              </a:lnTo>
                              <a:cubicBezTo>
                                <a:pt x="1041082" y="0"/>
                                <a:pt x="1086993" y="45910"/>
                                <a:pt x="1086993" y="102394"/>
                              </a:cubicBezTo>
                              <a:lnTo>
                                <a:pt x="1086993" y="195739"/>
                              </a:lnTo>
                              <a:cubicBezTo>
                                <a:pt x="1086993" y="233648"/>
                                <a:pt x="1056227" y="264414"/>
                                <a:pt x="1018318" y="264414"/>
                              </a:cubicBezTo>
                              <a:lnTo>
                                <a:pt x="0" y="264414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70" name="组合 169"/>
                        <p:cNvGrpSpPr/>
                        <p:nvPr/>
                      </p:nvGrpSpPr>
                      <p:grpSpPr>
                        <a:xfrm>
                          <a:off x="4962905" y="3744849"/>
                          <a:ext cx="1133284" cy="161448"/>
                          <a:chOff x="4962905" y="3744849"/>
                          <a:chExt cx="1133284" cy="161448"/>
                        </a:xfrm>
                      </p:grpSpPr>
                      <p:sp>
                        <p:nvSpPr>
                          <p:cNvPr id="171" name="任意多边形: 形状 170"/>
                          <p:cNvSpPr/>
                          <p:nvPr/>
                        </p:nvSpPr>
                        <p:spPr>
                          <a:xfrm>
                            <a:off x="4962905" y="3744849"/>
                            <a:ext cx="1095946" cy="9525"/>
                          </a:xfrm>
                          <a:custGeom>
                            <a:avLst/>
                            <a:gdLst>
                              <a:gd name="connsiteX0" fmla="*/ 1095947 w 1095946"/>
                              <a:gd name="connsiteY0" fmla="*/ 0 h 9525"/>
                              <a:gd name="connsiteX1" fmla="*/ 0 w 1095946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095946" h="9525">
                                <a:moveTo>
                                  <a:pt x="1095947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2" name="任意多边形: 形状 171"/>
                          <p:cNvSpPr/>
                          <p:nvPr/>
                        </p:nvSpPr>
                        <p:spPr>
                          <a:xfrm>
                            <a:off x="4962905" y="3798665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3" name="任意多边形: 形状 172"/>
                          <p:cNvSpPr/>
                          <p:nvPr/>
                        </p:nvSpPr>
                        <p:spPr>
                          <a:xfrm>
                            <a:off x="4962905" y="3852481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74" name="任意多边形: 形状 173"/>
                          <p:cNvSpPr/>
                          <p:nvPr/>
                        </p:nvSpPr>
                        <p:spPr>
                          <a:xfrm>
                            <a:off x="4962905" y="3906297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59" name="组合 158"/>
                    <p:cNvGrpSpPr/>
                    <p:nvPr/>
                  </p:nvGrpSpPr>
                  <p:grpSpPr>
                    <a:xfrm>
                      <a:off x="5737859" y="3744182"/>
                      <a:ext cx="170783" cy="187642"/>
                      <a:chOff x="5737859" y="3744182"/>
                      <a:chExt cx="170783" cy="187642"/>
                    </a:xfrm>
                  </p:grpSpPr>
                  <p:sp>
                    <p:nvSpPr>
                      <p:cNvPr id="160" name="任意多边形: 形状 159"/>
                      <p:cNvSpPr/>
                      <p:nvPr/>
                    </p:nvSpPr>
                    <p:spPr>
                      <a:xfrm>
                        <a:off x="5784436" y="3744182"/>
                        <a:ext cx="124206" cy="187642"/>
                      </a:xfrm>
                      <a:custGeom>
                        <a:avLst/>
                        <a:gdLst>
                          <a:gd name="connsiteX0" fmla="*/ 0 w 124206"/>
                          <a:gd name="connsiteY0" fmla="*/ 0 h 187642"/>
                          <a:gd name="connsiteX1" fmla="*/ 0 w 124206"/>
                          <a:gd name="connsiteY1" fmla="*/ 187643 h 187642"/>
                          <a:gd name="connsiteX2" fmla="*/ 62103 w 124206"/>
                          <a:gd name="connsiteY2" fmla="*/ 149638 h 187642"/>
                          <a:gd name="connsiteX3" fmla="*/ 124206 w 124206"/>
                          <a:gd name="connsiteY3" fmla="*/ 187643 h 187642"/>
                          <a:gd name="connsiteX4" fmla="*/ 124206 w 124206"/>
                          <a:gd name="connsiteY4" fmla="*/ 0 h 1876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4206" h="187642">
                            <a:moveTo>
                              <a:pt x="0" y="0"/>
                            </a:moveTo>
                            <a:lnTo>
                              <a:pt x="0" y="187643"/>
                            </a:lnTo>
                            <a:lnTo>
                              <a:pt x="62103" y="149638"/>
                            </a:lnTo>
                            <a:lnTo>
                              <a:pt x="124206" y="187643"/>
                            </a:lnTo>
                            <a:lnTo>
                              <a:pt x="124206" y="0"/>
                            </a:lnTo>
                          </a:path>
                        </a:pathLst>
                      </a:custGeom>
                      <a:solidFill>
                        <a:srgbClr val="DEE5E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1" name="任意多边形: 形状 160"/>
                      <p:cNvSpPr/>
                      <p:nvPr/>
                    </p:nvSpPr>
                    <p:spPr>
                      <a:xfrm>
                        <a:off x="5737859" y="3744182"/>
                        <a:ext cx="170783" cy="149637"/>
                      </a:xfrm>
                      <a:custGeom>
                        <a:avLst/>
                        <a:gdLst>
                          <a:gd name="connsiteX0" fmla="*/ 0 w 170783"/>
                          <a:gd name="connsiteY0" fmla="*/ 149638 h 149637"/>
                          <a:gd name="connsiteX1" fmla="*/ 70390 w 170783"/>
                          <a:gd name="connsiteY1" fmla="*/ 111633 h 149637"/>
                          <a:gd name="connsiteX2" fmla="*/ 124206 w 170783"/>
                          <a:gd name="connsiteY2" fmla="*/ 149638 h 149637"/>
                          <a:gd name="connsiteX3" fmla="*/ 170783 w 170783"/>
                          <a:gd name="connsiteY3" fmla="*/ 0 h 149637"/>
                          <a:gd name="connsiteX4" fmla="*/ 46577 w 170783"/>
                          <a:gd name="connsiteY4" fmla="*/ 0 h 149637"/>
                          <a:gd name="connsiteX5" fmla="*/ 0 w 170783"/>
                          <a:gd name="connsiteY5" fmla="*/ 149638 h 1496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0783" h="149637">
                            <a:moveTo>
                              <a:pt x="0" y="149638"/>
                            </a:moveTo>
                            <a:lnTo>
                              <a:pt x="70390" y="111633"/>
                            </a:lnTo>
                            <a:lnTo>
                              <a:pt x="124206" y="149638"/>
                            </a:lnTo>
                            <a:lnTo>
                              <a:pt x="170783" y="0"/>
                            </a:lnTo>
                            <a:lnTo>
                              <a:pt x="46577" y="0"/>
                            </a:lnTo>
                            <a:lnTo>
                              <a:pt x="0" y="149638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7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29" name="组合 128"/>
                  <p:cNvGrpSpPr/>
                  <p:nvPr/>
                </p:nvGrpSpPr>
                <p:grpSpPr>
                  <a:xfrm>
                    <a:off x="5079110" y="3270884"/>
                    <a:ext cx="2037683" cy="315088"/>
                    <a:chOff x="5079110" y="3270884"/>
                    <a:chExt cx="2037683" cy="315088"/>
                  </a:xfrm>
                </p:grpSpPr>
                <p:sp>
                  <p:nvSpPr>
                    <p:cNvPr id="146" name="任意多边形: 形状 145"/>
                    <p:cNvSpPr/>
                    <p:nvPr/>
                  </p:nvSpPr>
                  <p:spPr>
                    <a:xfrm>
                      <a:off x="5079110" y="3270885"/>
                      <a:ext cx="1990915" cy="315087"/>
                    </a:xfrm>
                    <a:custGeom>
                      <a:avLst/>
                      <a:gdLst>
                        <a:gd name="connsiteX0" fmla="*/ 1990820 w 1990915"/>
                        <a:gd name="connsiteY0" fmla="*/ 0 h 315087"/>
                        <a:gd name="connsiteX1" fmla="*/ 1990820 w 1990915"/>
                        <a:gd name="connsiteY1" fmla="*/ 315087 h 315087"/>
                        <a:gd name="connsiteX2" fmla="*/ 105918 w 1990915"/>
                        <a:gd name="connsiteY2" fmla="*/ 315087 h 315087"/>
                        <a:gd name="connsiteX3" fmla="*/ 6286 w 1990915"/>
                        <a:gd name="connsiteY3" fmla="*/ 251365 h 315087"/>
                        <a:gd name="connsiteX4" fmla="*/ 0 w 1990915"/>
                        <a:gd name="connsiteY4" fmla="*/ 218789 h 315087"/>
                        <a:gd name="connsiteX5" fmla="*/ 0 w 1990915"/>
                        <a:gd name="connsiteY5" fmla="*/ 96298 h 315087"/>
                        <a:gd name="connsiteX6" fmla="*/ 7048 w 1990915"/>
                        <a:gd name="connsiteY6" fmla="*/ 61913 h 315087"/>
                        <a:gd name="connsiteX7" fmla="*/ 105918 w 1990915"/>
                        <a:gd name="connsiteY7" fmla="*/ 0 h 315087"/>
                        <a:gd name="connsiteX8" fmla="*/ 1990916 w 1990915"/>
                        <a:gd name="connsiteY8" fmla="*/ 0 h 315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990915" h="315087">
                          <a:moveTo>
                            <a:pt x="1990820" y="0"/>
                          </a:moveTo>
                          <a:lnTo>
                            <a:pt x="1990820" y="315087"/>
                          </a:lnTo>
                          <a:lnTo>
                            <a:pt x="105918" y="315087"/>
                          </a:lnTo>
                          <a:cubicBezTo>
                            <a:pt x="60008" y="315087"/>
                            <a:pt x="20860" y="288512"/>
                            <a:pt x="6286" y="251365"/>
                          </a:cubicBezTo>
                          <a:cubicBezTo>
                            <a:pt x="2191" y="241173"/>
                            <a:pt x="0" y="230219"/>
                            <a:pt x="0" y="218789"/>
                          </a:cubicBezTo>
                          <a:lnTo>
                            <a:pt x="0" y="96298"/>
                          </a:lnTo>
                          <a:cubicBezTo>
                            <a:pt x="0" y="84201"/>
                            <a:pt x="2477" y="72580"/>
                            <a:pt x="7048" y="61913"/>
                          </a:cubicBezTo>
                          <a:cubicBezTo>
                            <a:pt x="22193" y="25813"/>
                            <a:pt x="60865" y="0"/>
                            <a:pt x="105918" y="0"/>
                          </a:cubicBezTo>
                          <a:lnTo>
                            <a:pt x="1990916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7" name="任意多边形: 形状 146"/>
                    <p:cNvSpPr/>
                    <p:nvPr/>
                  </p:nvSpPr>
                  <p:spPr>
                    <a:xfrm rot="-10800000">
                      <a:off x="6033801" y="3270884"/>
                      <a:ext cx="1005458" cy="315087"/>
                    </a:xfrm>
                    <a:custGeom>
                      <a:avLst/>
                      <a:gdLst>
                        <a:gd name="connsiteX0" fmla="*/ 0 w 1005458"/>
                        <a:gd name="connsiteY0" fmla="*/ 0 h 315087"/>
                        <a:gd name="connsiteX1" fmla="*/ 874490 w 1005458"/>
                        <a:gd name="connsiteY1" fmla="*/ 0 h 315087"/>
                        <a:gd name="connsiteX2" fmla="*/ 1005459 w 1005458"/>
                        <a:gd name="connsiteY2" fmla="*/ 130969 h 315087"/>
                        <a:gd name="connsiteX3" fmla="*/ 1005459 w 1005458"/>
                        <a:gd name="connsiteY3" fmla="*/ 184118 h 315087"/>
                        <a:gd name="connsiteX4" fmla="*/ 874490 w 1005458"/>
                        <a:gd name="connsiteY4" fmla="*/ 315087 h 315087"/>
                        <a:gd name="connsiteX5" fmla="*/ 0 w 1005458"/>
                        <a:gd name="connsiteY5" fmla="*/ 315087 h 315087"/>
                        <a:gd name="connsiteX6" fmla="*/ 0 w 1005458"/>
                        <a:gd name="connsiteY6" fmla="*/ 0 h 315087"/>
                        <a:gd name="connsiteX7" fmla="*/ 0 w 1005458"/>
                        <a:gd name="connsiteY7" fmla="*/ 0 h 315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5458" h="315087">
                          <a:moveTo>
                            <a:pt x="0" y="0"/>
                          </a:moveTo>
                          <a:lnTo>
                            <a:pt x="874490" y="0"/>
                          </a:lnTo>
                          <a:cubicBezTo>
                            <a:pt x="946785" y="0"/>
                            <a:pt x="1005459" y="58674"/>
                            <a:pt x="1005459" y="130969"/>
                          </a:cubicBezTo>
                          <a:lnTo>
                            <a:pt x="1005459" y="184118"/>
                          </a:lnTo>
                          <a:cubicBezTo>
                            <a:pt x="1005459" y="256413"/>
                            <a:pt x="946785" y="315087"/>
                            <a:pt x="874490" y="315087"/>
                          </a:cubicBezTo>
                          <a:lnTo>
                            <a:pt x="0" y="31508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8" name="任意多边形: 形状 147"/>
                    <p:cNvSpPr/>
                    <p:nvPr/>
                  </p:nvSpPr>
                  <p:spPr>
                    <a:xfrm>
                      <a:off x="6928294" y="3270885"/>
                      <a:ext cx="188499" cy="47243"/>
                    </a:xfrm>
                    <a:custGeom>
                      <a:avLst/>
                      <a:gdLst>
                        <a:gd name="connsiteX0" fmla="*/ 162496 w 188499"/>
                        <a:gd name="connsiteY0" fmla="*/ 0 h 47243"/>
                        <a:gd name="connsiteX1" fmla="*/ 0 w 188499"/>
                        <a:gd name="connsiteY1" fmla="*/ 0 h 47243"/>
                        <a:gd name="connsiteX2" fmla="*/ 0 w 188499"/>
                        <a:gd name="connsiteY2" fmla="*/ 47244 h 47243"/>
                        <a:gd name="connsiteX3" fmla="*/ 162496 w 188499"/>
                        <a:gd name="connsiteY3" fmla="*/ 47244 h 47243"/>
                        <a:gd name="connsiteX4" fmla="*/ 188500 w 188499"/>
                        <a:gd name="connsiteY4" fmla="*/ 23622 h 47243"/>
                        <a:gd name="connsiteX5" fmla="*/ 188500 w 188499"/>
                        <a:gd name="connsiteY5" fmla="*/ 23622 h 47243"/>
                        <a:gd name="connsiteX6" fmla="*/ 162496 w 188499"/>
                        <a:gd name="connsiteY6" fmla="*/ 0 h 472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8499" h="47243">
                          <a:moveTo>
                            <a:pt x="162496" y="0"/>
                          </a:moveTo>
                          <a:lnTo>
                            <a:pt x="0" y="0"/>
                          </a:lnTo>
                          <a:lnTo>
                            <a:pt x="0" y="47244"/>
                          </a:lnTo>
                          <a:lnTo>
                            <a:pt x="162496" y="47244"/>
                          </a:lnTo>
                          <a:cubicBezTo>
                            <a:pt x="176879" y="47244"/>
                            <a:pt x="188500" y="36671"/>
                            <a:pt x="188500" y="23622"/>
                          </a:cubicBezTo>
                          <a:lnTo>
                            <a:pt x="188500" y="23622"/>
                          </a:lnTo>
                          <a:cubicBezTo>
                            <a:pt x="188500" y="10573"/>
                            <a:pt x="176879" y="0"/>
                            <a:pt x="162496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9" name="任意多边形: 形状 148"/>
                    <p:cNvSpPr/>
                    <p:nvPr/>
                  </p:nvSpPr>
                  <p:spPr>
                    <a:xfrm rot="10800000">
                      <a:off x="6928198" y="3538727"/>
                      <a:ext cx="188499" cy="47244"/>
                    </a:xfrm>
                    <a:custGeom>
                      <a:avLst/>
                      <a:gdLst>
                        <a:gd name="connsiteX0" fmla="*/ 19621 w 188499"/>
                        <a:gd name="connsiteY0" fmla="*/ 0 h 47244"/>
                        <a:gd name="connsiteX1" fmla="*/ 188500 w 188499"/>
                        <a:gd name="connsiteY1" fmla="*/ 0 h 47244"/>
                        <a:gd name="connsiteX2" fmla="*/ 188500 w 188499"/>
                        <a:gd name="connsiteY2" fmla="*/ 47244 h 47244"/>
                        <a:gd name="connsiteX3" fmla="*/ 19621 w 188499"/>
                        <a:gd name="connsiteY3" fmla="*/ 47244 h 47244"/>
                        <a:gd name="connsiteX4" fmla="*/ 0 w 188499"/>
                        <a:gd name="connsiteY4" fmla="*/ 27623 h 47244"/>
                        <a:gd name="connsiteX5" fmla="*/ 0 w 188499"/>
                        <a:gd name="connsiteY5" fmla="*/ 19622 h 47244"/>
                        <a:gd name="connsiteX6" fmla="*/ 19621 w 188499"/>
                        <a:gd name="connsiteY6" fmla="*/ 0 h 47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8499" h="47244">
                          <a:moveTo>
                            <a:pt x="19621" y="0"/>
                          </a:moveTo>
                          <a:lnTo>
                            <a:pt x="188500" y="0"/>
                          </a:lnTo>
                          <a:lnTo>
                            <a:pt x="188500" y="47244"/>
                          </a:lnTo>
                          <a:lnTo>
                            <a:pt x="19621" y="47244"/>
                          </a:lnTo>
                          <a:cubicBezTo>
                            <a:pt x="8763" y="47244"/>
                            <a:pt x="0" y="38481"/>
                            <a:pt x="0" y="27623"/>
                          </a:cubicBezTo>
                          <a:lnTo>
                            <a:pt x="0" y="19622"/>
                          </a:lnTo>
                          <a:cubicBezTo>
                            <a:pt x="0" y="8763"/>
                            <a:pt x="8763" y="0"/>
                            <a:pt x="19621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50" name="组合 149"/>
                    <p:cNvGrpSpPr/>
                    <p:nvPr/>
                  </p:nvGrpSpPr>
                  <p:grpSpPr>
                    <a:xfrm>
                      <a:off x="6100380" y="3318129"/>
                      <a:ext cx="969549" cy="220598"/>
                      <a:chOff x="6100380" y="3318129"/>
                      <a:chExt cx="969549" cy="220598"/>
                    </a:xfrm>
                  </p:grpSpPr>
                  <p:sp>
                    <p:nvSpPr>
                      <p:cNvPr id="151" name="任意多边形: 形状 150"/>
                      <p:cNvSpPr/>
                      <p:nvPr/>
                    </p:nvSpPr>
                    <p:spPr>
                      <a:xfrm>
                        <a:off x="6100380" y="3318129"/>
                        <a:ext cx="969549" cy="220598"/>
                      </a:xfrm>
                      <a:custGeom>
                        <a:avLst/>
                        <a:gdLst>
                          <a:gd name="connsiteX0" fmla="*/ 969550 w 969549"/>
                          <a:gd name="connsiteY0" fmla="*/ 0 h 220598"/>
                          <a:gd name="connsiteX1" fmla="*/ 969550 w 969549"/>
                          <a:gd name="connsiteY1" fmla="*/ 220599 h 220598"/>
                          <a:gd name="connsiteX2" fmla="*/ 110395 w 969549"/>
                          <a:gd name="connsiteY2" fmla="*/ 220599 h 220598"/>
                          <a:gd name="connsiteX3" fmla="*/ 58198 w 969549"/>
                          <a:gd name="connsiteY3" fmla="*/ 207454 h 220598"/>
                          <a:gd name="connsiteX4" fmla="*/ 0 w 969549"/>
                          <a:gd name="connsiteY4" fmla="*/ 110204 h 220598"/>
                          <a:gd name="connsiteX5" fmla="*/ 32290 w 969549"/>
                          <a:gd name="connsiteY5" fmla="*/ 32290 h 220598"/>
                          <a:gd name="connsiteX6" fmla="*/ 110299 w 969549"/>
                          <a:gd name="connsiteY6" fmla="*/ 0 h 220598"/>
                          <a:gd name="connsiteX7" fmla="*/ 969455 w 969549"/>
                          <a:gd name="connsiteY7" fmla="*/ 0 h 2205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969549" h="220598">
                            <a:moveTo>
                              <a:pt x="969550" y="0"/>
                            </a:moveTo>
                            <a:lnTo>
                              <a:pt x="969550" y="220599"/>
                            </a:lnTo>
                            <a:lnTo>
                              <a:pt x="110395" y="220599"/>
                            </a:lnTo>
                            <a:cubicBezTo>
                              <a:pt x="91535" y="220599"/>
                              <a:pt x="73819" y="215836"/>
                              <a:pt x="58198" y="207454"/>
                            </a:cubicBezTo>
                            <a:cubicBezTo>
                              <a:pt x="23527" y="188881"/>
                              <a:pt x="0" y="152305"/>
                              <a:pt x="0" y="110204"/>
                            </a:cubicBezTo>
                            <a:cubicBezTo>
                              <a:pt x="0" y="79724"/>
                              <a:pt x="12382" y="52197"/>
                              <a:pt x="32290" y="32290"/>
                            </a:cubicBezTo>
                            <a:cubicBezTo>
                              <a:pt x="52197" y="12287"/>
                              <a:pt x="79819" y="0"/>
                              <a:pt x="110299" y="0"/>
                            </a:cubicBezTo>
                            <a:lnTo>
                              <a:pt x="969455" y="0"/>
                            </a:lnTo>
                            <a:close/>
                          </a:path>
                        </a:pathLst>
                      </a:custGeom>
                      <a:solidFill>
                        <a:srgbClr val="E9EEE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2" name="任意多边形: 形状 151"/>
                      <p:cNvSpPr/>
                      <p:nvPr/>
                    </p:nvSpPr>
                    <p:spPr>
                      <a:xfrm>
                        <a:off x="6143053" y="3346989"/>
                        <a:ext cx="926877" cy="191738"/>
                      </a:xfrm>
                      <a:custGeom>
                        <a:avLst/>
                        <a:gdLst>
                          <a:gd name="connsiteX0" fmla="*/ 926878 w 926877"/>
                          <a:gd name="connsiteY0" fmla="*/ 95 h 191738"/>
                          <a:gd name="connsiteX1" fmla="*/ 926878 w 926877"/>
                          <a:gd name="connsiteY1" fmla="*/ 191738 h 191738"/>
                          <a:gd name="connsiteX2" fmla="*/ 67723 w 926877"/>
                          <a:gd name="connsiteY2" fmla="*/ 191738 h 191738"/>
                          <a:gd name="connsiteX3" fmla="*/ 15526 w 926877"/>
                          <a:gd name="connsiteY3" fmla="*/ 178594 h 191738"/>
                          <a:gd name="connsiteX4" fmla="*/ 0 w 926877"/>
                          <a:gd name="connsiteY4" fmla="*/ 142875 h 191738"/>
                          <a:gd name="connsiteX5" fmla="*/ 0 w 926877"/>
                          <a:gd name="connsiteY5" fmla="*/ 126873 h 191738"/>
                          <a:gd name="connsiteX6" fmla="*/ 126873 w 926877"/>
                          <a:gd name="connsiteY6" fmla="*/ 0 h 191738"/>
                          <a:gd name="connsiteX7" fmla="*/ 926878 w 926877"/>
                          <a:gd name="connsiteY7" fmla="*/ 0 h 1917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926877" h="191738">
                            <a:moveTo>
                              <a:pt x="926878" y="95"/>
                            </a:moveTo>
                            <a:lnTo>
                              <a:pt x="926878" y="191738"/>
                            </a:lnTo>
                            <a:lnTo>
                              <a:pt x="67723" y="191738"/>
                            </a:lnTo>
                            <a:cubicBezTo>
                              <a:pt x="48863" y="191738"/>
                              <a:pt x="31147" y="186976"/>
                              <a:pt x="15526" y="178594"/>
                            </a:cubicBezTo>
                            <a:cubicBezTo>
                              <a:pt x="5905" y="169736"/>
                              <a:pt x="0" y="156972"/>
                              <a:pt x="0" y="142875"/>
                            </a:cubicBezTo>
                            <a:lnTo>
                              <a:pt x="0" y="126873"/>
                            </a:lnTo>
                            <a:cubicBezTo>
                              <a:pt x="0" y="56769"/>
                              <a:pt x="56769" y="0"/>
                              <a:pt x="126873" y="0"/>
                            </a:cubicBezTo>
                            <a:lnTo>
                              <a:pt x="92687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53" name="组合 152"/>
                      <p:cNvGrpSpPr/>
                      <p:nvPr/>
                    </p:nvGrpSpPr>
                    <p:grpSpPr>
                      <a:xfrm>
                        <a:off x="6103714" y="3386709"/>
                        <a:ext cx="966216" cy="117062"/>
                        <a:chOff x="6103714" y="3386709"/>
                        <a:chExt cx="966216" cy="117062"/>
                      </a:xfrm>
                    </p:grpSpPr>
                    <p:sp>
                      <p:nvSpPr>
                        <p:cNvPr id="154" name="任意多边形: 形状 153"/>
                        <p:cNvSpPr/>
                        <p:nvPr/>
                      </p:nvSpPr>
                      <p:spPr>
                        <a:xfrm>
                          <a:off x="6135528" y="3386709"/>
                          <a:ext cx="934402" cy="9525"/>
                        </a:xfrm>
                        <a:custGeom>
                          <a:avLst/>
                          <a:gdLst>
                            <a:gd name="connsiteX0" fmla="*/ 0 w 934402"/>
                            <a:gd name="connsiteY0" fmla="*/ 0 h 9525"/>
                            <a:gd name="connsiteX1" fmla="*/ 934403 w 934402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34402" h="9525">
                              <a:moveTo>
                                <a:pt x="0" y="0"/>
                              </a:moveTo>
                              <a:lnTo>
                                <a:pt x="93440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5" name="任意多边形: 形状 154"/>
                        <p:cNvSpPr/>
                        <p:nvPr/>
                      </p:nvSpPr>
                      <p:spPr>
                        <a:xfrm>
                          <a:off x="6103714" y="3425761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6" name="任意多边形: 形状 155"/>
                        <p:cNvSpPr/>
                        <p:nvPr/>
                      </p:nvSpPr>
                      <p:spPr>
                        <a:xfrm>
                          <a:off x="6103714" y="3464814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57" name="任意多边形: 形状 156"/>
                        <p:cNvSpPr/>
                        <p:nvPr/>
                      </p:nvSpPr>
                      <p:spPr>
                        <a:xfrm>
                          <a:off x="6103714" y="3503771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4891087" y="2838450"/>
                    <a:ext cx="2348484" cy="432435"/>
                    <a:chOff x="4891087" y="2838450"/>
                    <a:chExt cx="2348484" cy="432435"/>
                  </a:xfrm>
                </p:grpSpPr>
                <p:sp>
                  <p:nvSpPr>
                    <p:cNvPr id="131" name="任意多边形: 形状 130"/>
                    <p:cNvSpPr/>
                    <p:nvPr/>
                  </p:nvSpPr>
                  <p:spPr>
                    <a:xfrm>
                      <a:off x="4891087" y="2838450"/>
                      <a:ext cx="2290191" cy="432339"/>
                    </a:xfrm>
                    <a:custGeom>
                      <a:avLst/>
                      <a:gdLst>
                        <a:gd name="connsiteX0" fmla="*/ 2290191 w 2290191"/>
                        <a:gd name="connsiteY0" fmla="*/ 0 h 432339"/>
                        <a:gd name="connsiteX1" fmla="*/ 2290191 w 2290191"/>
                        <a:gd name="connsiteY1" fmla="*/ 432340 h 432339"/>
                        <a:gd name="connsiteX2" fmla="*/ 216218 w 2290191"/>
                        <a:gd name="connsiteY2" fmla="*/ 432340 h 432339"/>
                        <a:gd name="connsiteX3" fmla="*/ 42577 w 2290191"/>
                        <a:gd name="connsiteY3" fmla="*/ 344900 h 432339"/>
                        <a:gd name="connsiteX4" fmla="*/ 0 w 2290191"/>
                        <a:gd name="connsiteY4" fmla="*/ 216218 h 432339"/>
                        <a:gd name="connsiteX5" fmla="*/ 42577 w 2290191"/>
                        <a:gd name="connsiteY5" fmla="*/ 87440 h 432339"/>
                        <a:gd name="connsiteX6" fmla="*/ 63341 w 2290191"/>
                        <a:gd name="connsiteY6" fmla="*/ 63437 h 432339"/>
                        <a:gd name="connsiteX7" fmla="*/ 216218 w 2290191"/>
                        <a:gd name="connsiteY7" fmla="*/ 0 h 432339"/>
                        <a:gd name="connsiteX8" fmla="*/ 2290096 w 2290191"/>
                        <a:gd name="connsiteY8" fmla="*/ 0 h 4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90191" h="432339">
                          <a:moveTo>
                            <a:pt x="2290191" y="0"/>
                          </a:moveTo>
                          <a:lnTo>
                            <a:pt x="2290191" y="432340"/>
                          </a:lnTo>
                          <a:lnTo>
                            <a:pt x="216218" y="432340"/>
                          </a:lnTo>
                          <a:cubicBezTo>
                            <a:pt x="145066" y="432340"/>
                            <a:pt x="81820" y="397955"/>
                            <a:pt x="42577" y="344900"/>
                          </a:cubicBezTo>
                          <a:cubicBezTo>
                            <a:pt x="15812" y="308991"/>
                            <a:pt x="0" y="264414"/>
                            <a:pt x="0" y="216218"/>
                          </a:cubicBezTo>
                          <a:cubicBezTo>
                            <a:pt x="0" y="168021"/>
                            <a:pt x="15812" y="123349"/>
                            <a:pt x="42577" y="87440"/>
                          </a:cubicBezTo>
                          <a:cubicBezTo>
                            <a:pt x="48959" y="78962"/>
                            <a:pt x="55817" y="70961"/>
                            <a:pt x="63341" y="63437"/>
                          </a:cubicBezTo>
                          <a:cubicBezTo>
                            <a:pt x="102394" y="24289"/>
                            <a:pt x="156591" y="0"/>
                            <a:pt x="216218" y="0"/>
                          </a:cubicBezTo>
                          <a:lnTo>
                            <a:pt x="2290096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2" name="任意多边形: 形状 131"/>
                    <p:cNvSpPr/>
                    <p:nvPr/>
                  </p:nvSpPr>
                  <p:spPr>
                    <a:xfrm>
                      <a:off x="4891087" y="2925794"/>
                      <a:ext cx="1335119" cy="257651"/>
                    </a:xfrm>
                    <a:custGeom>
                      <a:avLst/>
                      <a:gdLst>
                        <a:gd name="connsiteX0" fmla="*/ 1335119 w 1335119"/>
                        <a:gd name="connsiteY0" fmla="*/ 0 h 257651"/>
                        <a:gd name="connsiteX1" fmla="*/ 1335119 w 1335119"/>
                        <a:gd name="connsiteY1" fmla="*/ 257651 h 257651"/>
                        <a:gd name="connsiteX2" fmla="*/ 42577 w 1335119"/>
                        <a:gd name="connsiteY2" fmla="*/ 257651 h 257651"/>
                        <a:gd name="connsiteX3" fmla="*/ 0 w 1335119"/>
                        <a:gd name="connsiteY3" fmla="*/ 128873 h 257651"/>
                        <a:gd name="connsiteX4" fmla="*/ 42577 w 1335119"/>
                        <a:gd name="connsiteY4" fmla="*/ 95 h 257651"/>
                        <a:gd name="connsiteX5" fmla="*/ 1335119 w 1335119"/>
                        <a:gd name="connsiteY5" fmla="*/ 95 h 2576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35119" h="257651">
                          <a:moveTo>
                            <a:pt x="1335119" y="0"/>
                          </a:moveTo>
                          <a:lnTo>
                            <a:pt x="1335119" y="257651"/>
                          </a:lnTo>
                          <a:lnTo>
                            <a:pt x="42577" y="257651"/>
                          </a:lnTo>
                          <a:cubicBezTo>
                            <a:pt x="15812" y="221647"/>
                            <a:pt x="0" y="177070"/>
                            <a:pt x="0" y="128873"/>
                          </a:cubicBezTo>
                          <a:cubicBezTo>
                            <a:pt x="0" y="80677"/>
                            <a:pt x="15812" y="36004"/>
                            <a:pt x="42577" y="95"/>
                          </a:cubicBezTo>
                          <a:lnTo>
                            <a:pt x="1335119" y="95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" name="任意多边形: 形状 132"/>
                    <p:cNvSpPr/>
                    <p:nvPr/>
                  </p:nvSpPr>
                  <p:spPr>
                    <a:xfrm rot="10800000">
                      <a:off x="5888926" y="2838545"/>
                      <a:ext cx="1254061" cy="432339"/>
                    </a:xfrm>
                    <a:custGeom>
                      <a:avLst/>
                      <a:gdLst>
                        <a:gd name="connsiteX0" fmla="*/ 0 w 1254061"/>
                        <a:gd name="connsiteY0" fmla="*/ 0 h 432339"/>
                        <a:gd name="connsiteX1" fmla="*/ 1074325 w 1254061"/>
                        <a:gd name="connsiteY1" fmla="*/ 0 h 432339"/>
                        <a:gd name="connsiteX2" fmla="*/ 1254062 w 1254061"/>
                        <a:gd name="connsiteY2" fmla="*/ 179737 h 432339"/>
                        <a:gd name="connsiteX3" fmla="*/ 1254062 w 1254061"/>
                        <a:gd name="connsiteY3" fmla="*/ 252603 h 432339"/>
                        <a:gd name="connsiteX4" fmla="*/ 1074325 w 1254061"/>
                        <a:gd name="connsiteY4" fmla="*/ 432340 h 432339"/>
                        <a:gd name="connsiteX5" fmla="*/ 0 w 1254061"/>
                        <a:gd name="connsiteY5" fmla="*/ 432340 h 432339"/>
                        <a:gd name="connsiteX6" fmla="*/ 0 w 1254061"/>
                        <a:gd name="connsiteY6" fmla="*/ 0 h 432339"/>
                        <a:gd name="connsiteX7" fmla="*/ 0 w 1254061"/>
                        <a:gd name="connsiteY7" fmla="*/ 0 h 4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54061" h="432339">
                          <a:moveTo>
                            <a:pt x="0" y="0"/>
                          </a:moveTo>
                          <a:lnTo>
                            <a:pt x="1074325" y="0"/>
                          </a:lnTo>
                          <a:cubicBezTo>
                            <a:pt x="1173575" y="0"/>
                            <a:pt x="1254062" y="80582"/>
                            <a:pt x="1254062" y="179737"/>
                          </a:cubicBezTo>
                          <a:lnTo>
                            <a:pt x="1254062" y="252603"/>
                          </a:lnTo>
                          <a:cubicBezTo>
                            <a:pt x="1254062" y="351854"/>
                            <a:pt x="1173480" y="432340"/>
                            <a:pt x="1074325" y="432340"/>
                          </a:cubicBezTo>
                          <a:lnTo>
                            <a:pt x="0" y="43234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4" name="任意多边形: 形状 133"/>
                    <p:cNvSpPr/>
                    <p:nvPr/>
                  </p:nvSpPr>
                  <p:spPr>
                    <a:xfrm>
                      <a:off x="7004398" y="2838450"/>
                      <a:ext cx="235077" cy="64770"/>
                    </a:xfrm>
                    <a:custGeom>
                      <a:avLst/>
                      <a:gdLst>
                        <a:gd name="connsiteX0" fmla="*/ 202692 w 235077"/>
                        <a:gd name="connsiteY0" fmla="*/ 0 h 64770"/>
                        <a:gd name="connsiteX1" fmla="*/ 0 w 235077"/>
                        <a:gd name="connsiteY1" fmla="*/ 0 h 64770"/>
                        <a:gd name="connsiteX2" fmla="*/ 0 w 235077"/>
                        <a:gd name="connsiteY2" fmla="*/ 64770 h 64770"/>
                        <a:gd name="connsiteX3" fmla="*/ 202692 w 235077"/>
                        <a:gd name="connsiteY3" fmla="*/ 64770 h 64770"/>
                        <a:gd name="connsiteX4" fmla="*/ 235077 w 235077"/>
                        <a:gd name="connsiteY4" fmla="*/ 32385 h 64770"/>
                        <a:gd name="connsiteX5" fmla="*/ 235077 w 235077"/>
                        <a:gd name="connsiteY5" fmla="*/ 32385 h 64770"/>
                        <a:gd name="connsiteX6" fmla="*/ 202692 w 235077"/>
                        <a:gd name="connsiteY6" fmla="*/ 0 h 64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5077" h="64770">
                          <a:moveTo>
                            <a:pt x="202692" y="0"/>
                          </a:moveTo>
                          <a:lnTo>
                            <a:pt x="0" y="0"/>
                          </a:lnTo>
                          <a:lnTo>
                            <a:pt x="0" y="64770"/>
                          </a:lnTo>
                          <a:lnTo>
                            <a:pt x="202692" y="64770"/>
                          </a:lnTo>
                          <a:cubicBezTo>
                            <a:pt x="220599" y="64770"/>
                            <a:pt x="235077" y="50292"/>
                            <a:pt x="235077" y="32385"/>
                          </a:cubicBezTo>
                          <a:lnTo>
                            <a:pt x="235077" y="32385"/>
                          </a:lnTo>
                          <a:cubicBezTo>
                            <a:pt x="235077" y="14478"/>
                            <a:pt x="220599" y="0"/>
                            <a:pt x="20269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" name="任意多边形: 形状 134"/>
                    <p:cNvSpPr/>
                    <p:nvPr/>
                  </p:nvSpPr>
                  <p:spPr>
                    <a:xfrm rot="10800000">
                      <a:off x="7004493" y="3206019"/>
                      <a:ext cx="235077" cy="64865"/>
                    </a:xfrm>
                    <a:custGeom>
                      <a:avLst/>
                      <a:gdLst>
                        <a:gd name="connsiteX0" fmla="*/ 26956 w 235077"/>
                        <a:gd name="connsiteY0" fmla="*/ 95 h 64865"/>
                        <a:gd name="connsiteX1" fmla="*/ 235077 w 235077"/>
                        <a:gd name="connsiteY1" fmla="*/ 95 h 64865"/>
                        <a:gd name="connsiteX2" fmla="*/ 235077 w 235077"/>
                        <a:gd name="connsiteY2" fmla="*/ 64865 h 64865"/>
                        <a:gd name="connsiteX3" fmla="*/ 26956 w 235077"/>
                        <a:gd name="connsiteY3" fmla="*/ 64865 h 64865"/>
                        <a:gd name="connsiteX4" fmla="*/ 0 w 235077"/>
                        <a:gd name="connsiteY4" fmla="*/ 37910 h 64865"/>
                        <a:gd name="connsiteX5" fmla="*/ 0 w 235077"/>
                        <a:gd name="connsiteY5" fmla="*/ 26956 h 64865"/>
                        <a:gd name="connsiteX6" fmla="*/ 26956 w 235077"/>
                        <a:gd name="connsiteY6" fmla="*/ 0 h 648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5077" h="64865">
                          <a:moveTo>
                            <a:pt x="26956" y="95"/>
                          </a:moveTo>
                          <a:lnTo>
                            <a:pt x="235077" y="95"/>
                          </a:lnTo>
                          <a:lnTo>
                            <a:pt x="235077" y="64865"/>
                          </a:lnTo>
                          <a:lnTo>
                            <a:pt x="26956" y="64865"/>
                          </a:lnTo>
                          <a:cubicBezTo>
                            <a:pt x="12097" y="64865"/>
                            <a:pt x="0" y="52768"/>
                            <a:pt x="0" y="37910"/>
                          </a:cubicBezTo>
                          <a:lnTo>
                            <a:pt x="0" y="26956"/>
                          </a:lnTo>
                          <a:cubicBezTo>
                            <a:pt x="0" y="12097"/>
                            <a:pt x="12097" y="0"/>
                            <a:pt x="26956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6" name="组合 135"/>
                    <p:cNvGrpSpPr/>
                    <p:nvPr/>
                  </p:nvGrpSpPr>
                  <p:grpSpPr>
                    <a:xfrm>
                      <a:off x="5971984" y="2903315"/>
                      <a:ext cx="1209198" cy="302704"/>
                      <a:chOff x="5971984" y="2903315"/>
                      <a:chExt cx="1209198" cy="302704"/>
                    </a:xfrm>
                  </p:grpSpPr>
                  <p:sp>
                    <p:nvSpPr>
                      <p:cNvPr id="137" name="任意多边形: 形状 136"/>
                      <p:cNvSpPr/>
                      <p:nvPr/>
                    </p:nvSpPr>
                    <p:spPr>
                      <a:xfrm>
                        <a:off x="5971984" y="2903315"/>
                        <a:ext cx="1209198" cy="302704"/>
                      </a:xfrm>
                      <a:custGeom>
                        <a:avLst/>
                        <a:gdLst>
                          <a:gd name="connsiteX0" fmla="*/ 1209199 w 1209198"/>
                          <a:gd name="connsiteY0" fmla="*/ 0 h 302704"/>
                          <a:gd name="connsiteX1" fmla="*/ 1209199 w 1209198"/>
                          <a:gd name="connsiteY1" fmla="*/ 302705 h 302704"/>
                          <a:gd name="connsiteX2" fmla="*/ 151352 w 1209198"/>
                          <a:gd name="connsiteY2" fmla="*/ 302705 h 302704"/>
                          <a:gd name="connsiteX3" fmla="*/ 476 w 1209198"/>
                          <a:gd name="connsiteY3" fmla="*/ 164211 h 302704"/>
                          <a:gd name="connsiteX4" fmla="*/ 0 w 1209198"/>
                          <a:gd name="connsiteY4" fmla="*/ 151352 h 302704"/>
                          <a:gd name="connsiteX5" fmla="*/ 44291 w 1209198"/>
                          <a:gd name="connsiteY5" fmla="*/ 44291 h 302704"/>
                          <a:gd name="connsiteX6" fmla="*/ 151352 w 1209198"/>
                          <a:gd name="connsiteY6" fmla="*/ 0 h 302704"/>
                          <a:gd name="connsiteX7" fmla="*/ 1209199 w 1209198"/>
                          <a:gd name="connsiteY7" fmla="*/ 0 h 3027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09198" h="302704">
                            <a:moveTo>
                              <a:pt x="1209199" y="0"/>
                            </a:moveTo>
                            <a:lnTo>
                              <a:pt x="1209199" y="302705"/>
                            </a:lnTo>
                            <a:lnTo>
                              <a:pt x="151352" y="302705"/>
                            </a:lnTo>
                            <a:cubicBezTo>
                              <a:pt x="72104" y="302705"/>
                              <a:pt x="7048" y="241744"/>
                              <a:pt x="476" y="164211"/>
                            </a:cubicBezTo>
                            <a:cubicBezTo>
                              <a:pt x="190" y="160020"/>
                              <a:pt x="0" y="155734"/>
                              <a:pt x="0" y="151352"/>
                            </a:cubicBezTo>
                            <a:cubicBezTo>
                              <a:pt x="0" y="109633"/>
                              <a:pt x="16859" y="71723"/>
                              <a:pt x="44291" y="44291"/>
                            </a:cubicBezTo>
                            <a:cubicBezTo>
                              <a:pt x="71628" y="16955"/>
                              <a:pt x="109442" y="0"/>
                              <a:pt x="151352" y="0"/>
                            </a:cubicBezTo>
                            <a:lnTo>
                              <a:pt x="1209199" y="0"/>
                            </a:lnTo>
                            <a:close/>
                          </a:path>
                        </a:pathLst>
                      </a:custGeom>
                      <a:solidFill>
                        <a:srgbClr val="F2F5F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8" name="任意多边形: 形状 137"/>
                      <p:cNvSpPr/>
                      <p:nvPr/>
                    </p:nvSpPr>
                    <p:spPr>
                      <a:xfrm>
                        <a:off x="5972460" y="2952273"/>
                        <a:ext cx="1208722" cy="253650"/>
                      </a:xfrm>
                      <a:custGeom>
                        <a:avLst/>
                        <a:gdLst>
                          <a:gd name="connsiteX0" fmla="*/ 1208723 w 1208722"/>
                          <a:gd name="connsiteY0" fmla="*/ 0 h 253650"/>
                          <a:gd name="connsiteX1" fmla="*/ 1208723 w 1208722"/>
                          <a:gd name="connsiteY1" fmla="*/ 253651 h 253650"/>
                          <a:gd name="connsiteX2" fmla="*/ 150876 w 1208722"/>
                          <a:gd name="connsiteY2" fmla="*/ 253651 h 253650"/>
                          <a:gd name="connsiteX3" fmla="*/ 0 w 1208722"/>
                          <a:gd name="connsiteY3" fmla="*/ 115157 h 253650"/>
                          <a:gd name="connsiteX4" fmla="*/ 36576 w 1208722"/>
                          <a:gd name="connsiteY4" fmla="*/ 37148 h 253650"/>
                          <a:gd name="connsiteX5" fmla="*/ 126302 w 1208722"/>
                          <a:gd name="connsiteY5" fmla="*/ 0 h 253650"/>
                          <a:gd name="connsiteX6" fmla="*/ 1208627 w 1208722"/>
                          <a:gd name="connsiteY6" fmla="*/ 0 h 253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08722" h="253650">
                            <a:moveTo>
                              <a:pt x="1208723" y="0"/>
                            </a:moveTo>
                            <a:lnTo>
                              <a:pt x="1208723" y="253651"/>
                            </a:lnTo>
                            <a:lnTo>
                              <a:pt x="150876" y="253651"/>
                            </a:lnTo>
                            <a:cubicBezTo>
                              <a:pt x="71628" y="253651"/>
                              <a:pt x="6572" y="192691"/>
                              <a:pt x="0" y="115157"/>
                            </a:cubicBezTo>
                            <a:cubicBezTo>
                              <a:pt x="2858" y="84773"/>
                              <a:pt x="16288" y="57531"/>
                              <a:pt x="36576" y="37148"/>
                            </a:cubicBezTo>
                            <a:cubicBezTo>
                              <a:pt x="59531" y="14192"/>
                              <a:pt x="91250" y="0"/>
                              <a:pt x="126302" y="0"/>
                            </a:cubicBezTo>
                            <a:lnTo>
                              <a:pt x="1208627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39" name="组合 138"/>
                      <p:cNvGrpSpPr/>
                      <p:nvPr/>
                    </p:nvGrpSpPr>
                    <p:grpSpPr>
                      <a:xfrm>
                        <a:off x="5975889" y="2977229"/>
                        <a:ext cx="1205293" cy="180879"/>
                        <a:chOff x="5975889" y="2977229"/>
                        <a:chExt cx="1205293" cy="180879"/>
                      </a:xfrm>
                    </p:grpSpPr>
                    <p:sp>
                      <p:nvSpPr>
                        <p:cNvPr id="142" name="任意多边形: 形状 141"/>
                        <p:cNvSpPr/>
                        <p:nvPr/>
                      </p:nvSpPr>
                      <p:spPr>
                        <a:xfrm>
                          <a:off x="6015608" y="2977229"/>
                          <a:ext cx="1165574" cy="9525"/>
                        </a:xfrm>
                        <a:custGeom>
                          <a:avLst/>
                          <a:gdLst>
                            <a:gd name="connsiteX0" fmla="*/ 0 w 1165574"/>
                            <a:gd name="connsiteY0" fmla="*/ 0 h 9525"/>
                            <a:gd name="connsiteX1" fmla="*/ 1165574 w 1165574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165574" h="9525">
                              <a:moveTo>
                                <a:pt x="0" y="0"/>
                              </a:moveTo>
                              <a:lnTo>
                                <a:pt x="1165574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3" name="任意多边形: 形状 142"/>
                        <p:cNvSpPr/>
                        <p:nvPr/>
                      </p:nvSpPr>
                      <p:spPr>
                        <a:xfrm>
                          <a:off x="5975889" y="3037522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4" name="任意多边形: 形状 143"/>
                        <p:cNvSpPr/>
                        <p:nvPr/>
                      </p:nvSpPr>
                      <p:spPr>
                        <a:xfrm>
                          <a:off x="5975889" y="3097815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45" name="任意多边形: 形状 144"/>
                        <p:cNvSpPr/>
                        <p:nvPr/>
                      </p:nvSpPr>
                      <p:spPr>
                        <a:xfrm>
                          <a:off x="5975889" y="3158109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40" name="任意多边形: 形状 139"/>
                      <p:cNvSpPr/>
                      <p:nvPr/>
                    </p:nvSpPr>
                    <p:spPr>
                      <a:xfrm>
                        <a:off x="6180200" y="2977229"/>
                        <a:ext cx="136588" cy="206216"/>
                      </a:xfrm>
                      <a:custGeom>
                        <a:avLst/>
                        <a:gdLst>
                          <a:gd name="connsiteX0" fmla="*/ 136588 w 136588"/>
                          <a:gd name="connsiteY0" fmla="*/ 0 h 206216"/>
                          <a:gd name="connsiteX1" fmla="*/ 136588 w 136588"/>
                          <a:gd name="connsiteY1" fmla="*/ 206216 h 206216"/>
                          <a:gd name="connsiteX2" fmla="*/ 68294 w 136588"/>
                          <a:gd name="connsiteY2" fmla="*/ 164497 h 206216"/>
                          <a:gd name="connsiteX3" fmla="*/ 0 w 136588"/>
                          <a:gd name="connsiteY3" fmla="*/ 206216 h 206216"/>
                          <a:gd name="connsiteX4" fmla="*/ 0 w 136588"/>
                          <a:gd name="connsiteY4" fmla="*/ 0 h 2062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6588" h="206216">
                            <a:moveTo>
                              <a:pt x="136588" y="0"/>
                            </a:moveTo>
                            <a:lnTo>
                              <a:pt x="136588" y="206216"/>
                            </a:lnTo>
                            <a:lnTo>
                              <a:pt x="68294" y="164497"/>
                            </a:lnTo>
                            <a:lnTo>
                              <a:pt x="0" y="2062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DEE5E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1" name="任意多边形: 形状 140"/>
                      <p:cNvSpPr/>
                      <p:nvPr/>
                    </p:nvSpPr>
                    <p:spPr>
                      <a:xfrm>
                        <a:off x="6180200" y="2977229"/>
                        <a:ext cx="187737" cy="164496"/>
                      </a:xfrm>
                      <a:custGeom>
                        <a:avLst/>
                        <a:gdLst>
                          <a:gd name="connsiteX0" fmla="*/ 187738 w 187737"/>
                          <a:gd name="connsiteY0" fmla="*/ 164497 h 164496"/>
                          <a:gd name="connsiteX1" fmla="*/ 110395 w 187737"/>
                          <a:gd name="connsiteY1" fmla="*/ 122777 h 164496"/>
                          <a:gd name="connsiteX2" fmla="*/ 51245 w 187737"/>
                          <a:gd name="connsiteY2" fmla="*/ 164497 h 164496"/>
                          <a:gd name="connsiteX3" fmla="*/ 0 w 187737"/>
                          <a:gd name="connsiteY3" fmla="*/ 0 h 164496"/>
                          <a:gd name="connsiteX4" fmla="*/ 136588 w 187737"/>
                          <a:gd name="connsiteY4" fmla="*/ 0 h 164496"/>
                          <a:gd name="connsiteX5" fmla="*/ 187738 w 187737"/>
                          <a:gd name="connsiteY5" fmla="*/ 164497 h 1644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87737" h="164496">
                            <a:moveTo>
                              <a:pt x="187738" y="164497"/>
                            </a:moveTo>
                            <a:lnTo>
                              <a:pt x="110395" y="122777"/>
                            </a:lnTo>
                            <a:lnTo>
                              <a:pt x="51245" y="164497"/>
                            </a:lnTo>
                            <a:lnTo>
                              <a:pt x="0" y="0"/>
                            </a:lnTo>
                            <a:lnTo>
                              <a:pt x="136588" y="0"/>
                            </a:lnTo>
                            <a:lnTo>
                              <a:pt x="187738" y="164497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79" name="组合 78"/>
                <p:cNvGrpSpPr/>
                <p:nvPr/>
              </p:nvGrpSpPr>
              <p:grpSpPr>
                <a:xfrm flipH="1">
                  <a:off x="5272169" y="2464749"/>
                  <a:ext cx="1410619" cy="692385"/>
                  <a:chOff x="4891087" y="2838450"/>
                  <a:chExt cx="2406681" cy="1181290"/>
                </a:xfrm>
              </p:grpSpPr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4908041" y="3584924"/>
                    <a:ext cx="2389727" cy="434816"/>
                    <a:chOff x="4908041" y="3584924"/>
                    <a:chExt cx="2389727" cy="434816"/>
                  </a:xfrm>
                </p:grpSpPr>
                <p:grpSp>
                  <p:nvGrpSpPr>
                    <p:cNvPr id="111" name="组合 110"/>
                    <p:cNvGrpSpPr/>
                    <p:nvPr/>
                  </p:nvGrpSpPr>
                  <p:grpSpPr>
                    <a:xfrm>
                      <a:off x="4908041" y="3584924"/>
                      <a:ext cx="2389727" cy="434816"/>
                      <a:chOff x="4908041" y="3584924"/>
                      <a:chExt cx="2389727" cy="434816"/>
                    </a:xfrm>
                  </p:grpSpPr>
                  <p:sp>
                    <p:nvSpPr>
                      <p:cNvPr id="115" name="任意多边形: 形状 114"/>
                      <p:cNvSpPr/>
                      <p:nvPr/>
                    </p:nvSpPr>
                    <p:spPr>
                      <a:xfrm>
                        <a:off x="4962905" y="3584924"/>
                        <a:ext cx="2334863" cy="434816"/>
                      </a:xfrm>
                      <a:custGeom>
                        <a:avLst/>
                        <a:gdLst>
                          <a:gd name="connsiteX0" fmla="*/ 0 w 2334863"/>
                          <a:gd name="connsiteY0" fmla="*/ 0 h 434816"/>
                          <a:gd name="connsiteX1" fmla="*/ 0 w 2334863"/>
                          <a:gd name="connsiteY1" fmla="*/ 434816 h 434816"/>
                          <a:gd name="connsiteX2" fmla="*/ 2210657 w 2334863"/>
                          <a:gd name="connsiteY2" fmla="*/ 434816 h 434816"/>
                          <a:gd name="connsiteX3" fmla="*/ 2327529 w 2334863"/>
                          <a:gd name="connsiteY3" fmla="*/ 346900 h 434816"/>
                          <a:gd name="connsiteX4" fmla="*/ 2334863 w 2334863"/>
                          <a:gd name="connsiteY4" fmla="*/ 301942 h 434816"/>
                          <a:gd name="connsiteX5" fmla="*/ 2334863 w 2334863"/>
                          <a:gd name="connsiteY5" fmla="*/ 132874 h 434816"/>
                          <a:gd name="connsiteX6" fmla="*/ 2326672 w 2334863"/>
                          <a:gd name="connsiteY6" fmla="*/ 85344 h 434816"/>
                          <a:gd name="connsiteX7" fmla="*/ 2210657 w 2334863"/>
                          <a:gd name="connsiteY7" fmla="*/ 0 h 434816"/>
                          <a:gd name="connsiteX8" fmla="*/ 0 w 2334863"/>
                          <a:gd name="connsiteY8" fmla="*/ 0 h 43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334863" h="434816">
                            <a:moveTo>
                              <a:pt x="0" y="0"/>
                            </a:moveTo>
                            <a:lnTo>
                              <a:pt x="0" y="434816"/>
                            </a:lnTo>
                            <a:lnTo>
                              <a:pt x="2210657" y="434816"/>
                            </a:lnTo>
                            <a:cubicBezTo>
                              <a:pt x="2264474" y="434816"/>
                              <a:pt x="2310384" y="398145"/>
                              <a:pt x="2327529" y="346900"/>
                            </a:cubicBezTo>
                            <a:cubicBezTo>
                              <a:pt x="2332292" y="332899"/>
                              <a:pt x="2334863" y="317754"/>
                              <a:pt x="2334863" y="301942"/>
                            </a:cubicBezTo>
                            <a:lnTo>
                              <a:pt x="2334863" y="132874"/>
                            </a:lnTo>
                            <a:cubicBezTo>
                              <a:pt x="2334863" y="116110"/>
                              <a:pt x="2331911" y="100108"/>
                              <a:pt x="2326672" y="85344"/>
                            </a:cubicBezTo>
                            <a:cubicBezTo>
                              <a:pt x="2308860" y="35433"/>
                              <a:pt x="2263616" y="0"/>
                              <a:pt x="2210657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6" name="任意多边形: 形状 115"/>
                      <p:cNvSpPr/>
                      <p:nvPr/>
                    </p:nvSpPr>
                    <p:spPr>
                      <a:xfrm>
                        <a:off x="6039516" y="3670268"/>
                        <a:ext cx="1258252" cy="261556"/>
                      </a:xfrm>
                      <a:custGeom>
                        <a:avLst/>
                        <a:gdLst>
                          <a:gd name="connsiteX0" fmla="*/ 0 w 1258252"/>
                          <a:gd name="connsiteY0" fmla="*/ 0 h 261556"/>
                          <a:gd name="connsiteX1" fmla="*/ 0 w 1258252"/>
                          <a:gd name="connsiteY1" fmla="*/ 261556 h 261556"/>
                          <a:gd name="connsiteX2" fmla="*/ 1250918 w 1258252"/>
                          <a:gd name="connsiteY2" fmla="*/ 261556 h 261556"/>
                          <a:gd name="connsiteX3" fmla="*/ 1258253 w 1258252"/>
                          <a:gd name="connsiteY3" fmla="*/ 216598 h 261556"/>
                          <a:gd name="connsiteX4" fmla="*/ 1258253 w 1258252"/>
                          <a:gd name="connsiteY4" fmla="*/ 47530 h 261556"/>
                          <a:gd name="connsiteX5" fmla="*/ 1250061 w 1258252"/>
                          <a:gd name="connsiteY5" fmla="*/ 0 h 261556"/>
                          <a:gd name="connsiteX6" fmla="*/ 0 w 1258252"/>
                          <a:gd name="connsiteY6" fmla="*/ 0 h 2615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58252" h="261556">
                            <a:moveTo>
                              <a:pt x="0" y="0"/>
                            </a:moveTo>
                            <a:lnTo>
                              <a:pt x="0" y="261556"/>
                            </a:lnTo>
                            <a:lnTo>
                              <a:pt x="1250918" y="261556"/>
                            </a:lnTo>
                            <a:cubicBezTo>
                              <a:pt x="1255681" y="247555"/>
                              <a:pt x="1258253" y="232410"/>
                              <a:pt x="1258253" y="216598"/>
                            </a:cubicBezTo>
                            <a:lnTo>
                              <a:pt x="1258253" y="47530"/>
                            </a:lnTo>
                            <a:cubicBezTo>
                              <a:pt x="1258253" y="30766"/>
                              <a:pt x="1255300" y="14764"/>
                              <a:pt x="1250061" y="0"/>
                            </a:cubicBez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7" name="任意多边形: 形状 116"/>
                      <p:cNvSpPr/>
                      <p:nvPr/>
                    </p:nvSpPr>
                    <p:spPr>
                      <a:xfrm>
                        <a:off x="4998909" y="3584924"/>
                        <a:ext cx="1179194" cy="434816"/>
                      </a:xfrm>
                      <a:custGeom>
                        <a:avLst/>
                        <a:gdLst>
                          <a:gd name="connsiteX0" fmla="*/ 0 w 1179194"/>
                          <a:gd name="connsiteY0" fmla="*/ 0 h 434816"/>
                          <a:gd name="connsiteX1" fmla="*/ 998411 w 1179194"/>
                          <a:gd name="connsiteY1" fmla="*/ 0 h 434816"/>
                          <a:gd name="connsiteX2" fmla="*/ 1179195 w 1179194"/>
                          <a:gd name="connsiteY2" fmla="*/ 180784 h 434816"/>
                          <a:gd name="connsiteX3" fmla="*/ 1179195 w 1179194"/>
                          <a:gd name="connsiteY3" fmla="*/ 254032 h 434816"/>
                          <a:gd name="connsiteX4" fmla="*/ 998411 w 1179194"/>
                          <a:gd name="connsiteY4" fmla="*/ 434816 h 434816"/>
                          <a:gd name="connsiteX5" fmla="*/ 0 w 1179194"/>
                          <a:gd name="connsiteY5" fmla="*/ 434816 h 434816"/>
                          <a:gd name="connsiteX6" fmla="*/ 0 w 1179194"/>
                          <a:gd name="connsiteY6" fmla="*/ 0 h 434816"/>
                          <a:gd name="connsiteX7" fmla="*/ 0 w 1179194"/>
                          <a:gd name="connsiteY7" fmla="*/ 0 h 434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179194" h="434816">
                            <a:moveTo>
                              <a:pt x="0" y="0"/>
                            </a:moveTo>
                            <a:lnTo>
                              <a:pt x="998411" y="0"/>
                            </a:lnTo>
                            <a:cubicBezTo>
                              <a:pt x="1098137" y="0"/>
                              <a:pt x="1179195" y="80963"/>
                              <a:pt x="1179195" y="180784"/>
                            </a:cubicBezTo>
                            <a:lnTo>
                              <a:pt x="1179195" y="254032"/>
                            </a:lnTo>
                            <a:cubicBezTo>
                              <a:pt x="1179195" y="353759"/>
                              <a:pt x="1098233" y="434816"/>
                              <a:pt x="998411" y="434816"/>
                            </a:cubicBezTo>
                            <a:lnTo>
                              <a:pt x="0" y="434816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8" name="任意多边形: 形状 117"/>
                      <p:cNvSpPr/>
                      <p:nvPr/>
                    </p:nvSpPr>
                    <p:spPr>
                      <a:xfrm>
                        <a:off x="4908041" y="3584924"/>
                        <a:ext cx="221075" cy="65150"/>
                      </a:xfrm>
                      <a:custGeom>
                        <a:avLst/>
                        <a:gdLst>
                          <a:gd name="connsiteX0" fmla="*/ 30480 w 221075"/>
                          <a:gd name="connsiteY0" fmla="*/ 0 h 65150"/>
                          <a:gd name="connsiteX1" fmla="*/ 221075 w 221075"/>
                          <a:gd name="connsiteY1" fmla="*/ 0 h 65150"/>
                          <a:gd name="connsiteX2" fmla="*/ 221075 w 221075"/>
                          <a:gd name="connsiteY2" fmla="*/ 65151 h 65150"/>
                          <a:gd name="connsiteX3" fmla="*/ 30480 w 221075"/>
                          <a:gd name="connsiteY3" fmla="*/ 65151 h 65150"/>
                          <a:gd name="connsiteX4" fmla="*/ 0 w 221075"/>
                          <a:gd name="connsiteY4" fmla="*/ 32575 h 65150"/>
                          <a:gd name="connsiteX5" fmla="*/ 0 w 221075"/>
                          <a:gd name="connsiteY5" fmla="*/ 32575 h 65150"/>
                          <a:gd name="connsiteX6" fmla="*/ 30480 w 221075"/>
                          <a:gd name="connsiteY6" fmla="*/ 0 h 651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1075" h="65150">
                            <a:moveTo>
                              <a:pt x="30480" y="0"/>
                            </a:moveTo>
                            <a:lnTo>
                              <a:pt x="221075" y="0"/>
                            </a:lnTo>
                            <a:lnTo>
                              <a:pt x="221075" y="65151"/>
                            </a:lnTo>
                            <a:lnTo>
                              <a:pt x="30480" y="65151"/>
                            </a:lnTo>
                            <a:cubicBezTo>
                              <a:pt x="13621" y="65151"/>
                              <a:pt x="0" y="50578"/>
                              <a:pt x="0" y="32575"/>
                            </a:cubicBezTo>
                            <a:lnTo>
                              <a:pt x="0" y="32575"/>
                            </a:lnTo>
                            <a:cubicBezTo>
                              <a:pt x="0" y="14573"/>
                              <a:pt x="13621" y="0"/>
                              <a:pt x="3048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9" name="任意多边形: 形状 118"/>
                      <p:cNvSpPr/>
                      <p:nvPr/>
                    </p:nvSpPr>
                    <p:spPr>
                      <a:xfrm>
                        <a:off x="4908041" y="3954494"/>
                        <a:ext cx="220979" cy="65151"/>
                      </a:xfrm>
                      <a:custGeom>
                        <a:avLst/>
                        <a:gdLst>
                          <a:gd name="connsiteX0" fmla="*/ 27051 w 220979"/>
                          <a:gd name="connsiteY0" fmla="*/ 0 h 65151"/>
                          <a:gd name="connsiteX1" fmla="*/ 220980 w 220979"/>
                          <a:gd name="connsiteY1" fmla="*/ 0 h 65151"/>
                          <a:gd name="connsiteX2" fmla="*/ 220980 w 220979"/>
                          <a:gd name="connsiteY2" fmla="*/ 65151 h 65151"/>
                          <a:gd name="connsiteX3" fmla="*/ 27051 w 220979"/>
                          <a:gd name="connsiteY3" fmla="*/ 65151 h 65151"/>
                          <a:gd name="connsiteX4" fmla="*/ 0 w 220979"/>
                          <a:gd name="connsiteY4" fmla="*/ 38100 h 65151"/>
                          <a:gd name="connsiteX5" fmla="*/ 0 w 220979"/>
                          <a:gd name="connsiteY5" fmla="*/ 27146 h 65151"/>
                          <a:gd name="connsiteX6" fmla="*/ 27051 w 220979"/>
                          <a:gd name="connsiteY6" fmla="*/ 95 h 651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0979" h="65151">
                            <a:moveTo>
                              <a:pt x="27051" y="0"/>
                            </a:moveTo>
                            <a:lnTo>
                              <a:pt x="220980" y="0"/>
                            </a:lnTo>
                            <a:lnTo>
                              <a:pt x="220980" y="65151"/>
                            </a:lnTo>
                            <a:lnTo>
                              <a:pt x="27051" y="65151"/>
                            </a:lnTo>
                            <a:cubicBezTo>
                              <a:pt x="12097" y="65151"/>
                              <a:pt x="0" y="53054"/>
                              <a:pt x="0" y="38100"/>
                            </a:cubicBezTo>
                            <a:lnTo>
                              <a:pt x="0" y="27146"/>
                            </a:lnTo>
                            <a:cubicBezTo>
                              <a:pt x="0" y="12192"/>
                              <a:pt x="12097" y="95"/>
                              <a:pt x="27051" y="9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20" name="组合 119"/>
                      <p:cNvGrpSpPr/>
                      <p:nvPr/>
                    </p:nvGrpSpPr>
                    <p:grpSpPr>
                      <a:xfrm>
                        <a:off x="4962905" y="3650075"/>
                        <a:ext cx="1136999" cy="304514"/>
                        <a:chOff x="4962905" y="3650075"/>
                        <a:chExt cx="1136999" cy="304514"/>
                      </a:xfrm>
                    </p:grpSpPr>
                    <p:sp>
                      <p:nvSpPr>
                        <p:cNvPr id="121" name="任意多边形: 形状 120"/>
                        <p:cNvSpPr/>
                        <p:nvPr/>
                      </p:nvSpPr>
                      <p:spPr>
                        <a:xfrm>
                          <a:off x="4962905" y="3650075"/>
                          <a:ext cx="1136999" cy="304514"/>
                        </a:xfrm>
                        <a:custGeom>
                          <a:avLst/>
                          <a:gdLst>
                            <a:gd name="connsiteX0" fmla="*/ 0 w 1136999"/>
                            <a:gd name="connsiteY0" fmla="*/ 0 h 304514"/>
                            <a:gd name="connsiteX1" fmla="*/ 1010412 w 1136999"/>
                            <a:gd name="connsiteY1" fmla="*/ 0 h 304514"/>
                            <a:gd name="connsiteX2" fmla="*/ 1136999 w 1136999"/>
                            <a:gd name="connsiteY2" fmla="*/ 126587 h 304514"/>
                            <a:gd name="connsiteX3" fmla="*/ 1136999 w 1136999"/>
                            <a:gd name="connsiteY3" fmla="*/ 177927 h 304514"/>
                            <a:gd name="connsiteX4" fmla="*/ 1010412 w 1136999"/>
                            <a:gd name="connsiteY4" fmla="*/ 304514 h 304514"/>
                            <a:gd name="connsiteX5" fmla="*/ 0 w 1136999"/>
                            <a:gd name="connsiteY5" fmla="*/ 304514 h 304514"/>
                            <a:gd name="connsiteX6" fmla="*/ 0 w 1136999"/>
                            <a:gd name="connsiteY6" fmla="*/ 95 h 304514"/>
                            <a:gd name="connsiteX7" fmla="*/ 0 w 1136999"/>
                            <a:gd name="connsiteY7" fmla="*/ 95 h 3045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136999" h="304514">
                              <a:moveTo>
                                <a:pt x="0" y="0"/>
                              </a:moveTo>
                              <a:lnTo>
                                <a:pt x="1010412" y="0"/>
                              </a:lnTo>
                              <a:cubicBezTo>
                                <a:pt x="1080230" y="0"/>
                                <a:pt x="1136999" y="56674"/>
                                <a:pt x="1136999" y="126587"/>
                              </a:cubicBezTo>
                              <a:lnTo>
                                <a:pt x="1136999" y="177927"/>
                              </a:lnTo>
                              <a:cubicBezTo>
                                <a:pt x="1136999" y="247745"/>
                                <a:pt x="1080326" y="304514"/>
                                <a:pt x="1010412" y="304514"/>
                              </a:cubicBezTo>
                              <a:lnTo>
                                <a:pt x="0" y="304514"/>
                              </a:lnTo>
                              <a:lnTo>
                                <a:pt x="0" y="95"/>
                              </a:lnTo>
                              <a:lnTo>
                                <a:pt x="0" y="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9EEEC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22" name="任意多边形: 形状 121"/>
                        <p:cNvSpPr/>
                        <p:nvPr/>
                      </p:nvSpPr>
                      <p:spPr>
                        <a:xfrm>
                          <a:off x="4962905" y="3690080"/>
                          <a:ext cx="1086993" cy="264413"/>
                        </a:xfrm>
                        <a:custGeom>
                          <a:avLst/>
                          <a:gdLst>
                            <a:gd name="connsiteX0" fmla="*/ 0 w 1086993"/>
                            <a:gd name="connsiteY0" fmla="*/ 0 h 264413"/>
                            <a:gd name="connsiteX1" fmla="*/ 984599 w 1086993"/>
                            <a:gd name="connsiteY1" fmla="*/ 0 h 264413"/>
                            <a:gd name="connsiteX2" fmla="*/ 1086993 w 1086993"/>
                            <a:gd name="connsiteY2" fmla="*/ 102394 h 264413"/>
                            <a:gd name="connsiteX3" fmla="*/ 1086993 w 1086993"/>
                            <a:gd name="connsiteY3" fmla="*/ 195739 h 264413"/>
                            <a:gd name="connsiteX4" fmla="*/ 1018318 w 1086993"/>
                            <a:gd name="connsiteY4" fmla="*/ 264414 h 264413"/>
                            <a:gd name="connsiteX5" fmla="*/ 0 w 1086993"/>
                            <a:gd name="connsiteY5" fmla="*/ 264414 h 264413"/>
                            <a:gd name="connsiteX6" fmla="*/ 0 w 1086993"/>
                            <a:gd name="connsiteY6" fmla="*/ 0 h 264413"/>
                            <a:gd name="connsiteX7" fmla="*/ 0 w 1086993"/>
                            <a:gd name="connsiteY7" fmla="*/ 0 h 2644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086993" h="264413">
                              <a:moveTo>
                                <a:pt x="0" y="0"/>
                              </a:moveTo>
                              <a:lnTo>
                                <a:pt x="984599" y="0"/>
                              </a:lnTo>
                              <a:cubicBezTo>
                                <a:pt x="1041082" y="0"/>
                                <a:pt x="1086993" y="45910"/>
                                <a:pt x="1086993" y="102394"/>
                              </a:cubicBezTo>
                              <a:lnTo>
                                <a:pt x="1086993" y="195739"/>
                              </a:lnTo>
                              <a:cubicBezTo>
                                <a:pt x="1086993" y="233648"/>
                                <a:pt x="1056227" y="264414"/>
                                <a:pt x="1018318" y="264414"/>
                              </a:cubicBezTo>
                              <a:lnTo>
                                <a:pt x="0" y="264414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123" name="组合 122"/>
                        <p:cNvGrpSpPr/>
                        <p:nvPr/>
                      </p:nvGrpSpPr>
                      <p:grpSpPr>
                        <a:xfrm>
                          <a:off x="4962905" y="3744849"/>
                          <a:ext cx="1133284" cy="161448"/>
                          <a:chOff x="4962905" y="3744849"/>
                          <a:chExt cx="1133284" cy="161448"/>
                        </a:xfrm>
                      </p:grpSpPr>
                      <p:sp>
                        <p:nvSpPr>
                          <p:cNvPr id="124" name="任意多边形: 形状 123"/>
                          <p:cNvSpPr/>
                          <p:nvPr/>
                        </p:nvSpPr>
                        <p:spPr>
                          <a:xfrm>
                            <a:off x="4962905" y="3744849"/>
                            <a:ext cx="1095946" cy="9525"/>
                          </a:xfrm>
                          <a:custGeom>
                            <a:avLst/>
                            <a:gdLst>
                              <a:gd name="connsiteX0" fmla="*/ 1095947 w 1095946"/>
                              <a:gd name="connsiteY0" fmla="*/ 0 h 9525"/>
                              <a:gd name="connsiteX1" fmla="*/ 0 w 1095946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095946" h="9525">
                                <a:moveTo>
                                  <a:pt x="1095947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5" name="任意多边形: 形状 124"/>
                          <p:cNvSpPr/>
                          <p:nvPr/>
                        </p:nvSpPr>
                        <p:spPr>
                          <a:xfrm>
                            <a:off x="4962905" y="3798665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6" name="任意多边形: 形状 125"/>
                          <p:cNvSpPr/>
                          <p:nvPr/>
                        </p:nvSpPr>
                        <p:spPr>
                          <a:xfrm>
                            <a:off x="4962905" y="3852481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7" name="任意多边形: 形状 126"/>
                          <p:cNvSpPr/>
                          <p:nvPr/>
                        </p:nvSpPr>
                        <p:spPr>
                          <a:xfrm>
                            <a:off x="4962905" y="3906297"/>
                            <a:ext cx="1133284" cy="9525"/>
                          </a:xfrm>
                          <a:custGeom>
                            <a:avLst/>
                            <a:gdLst>
                              <a:gd name="connsiteX0" fmla="*/ 1133285 w 1133284"/>
                              <a:gd name="connsiteY0" fmla="*/ 0 h 9525"/>
                              <a:gd name="connsiteX1" fmla="*/ 0 w 1133284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1133284" h="9525">
                                <a:moveTo>
                                  <a:pt x="1133285" y="0"/>
                                </a:moveTo>
                                <a:lnTo>
                                  <a:pt x="0" y="0"/>
                                </a:lnTo>
                              </a:path>
                            </a:pathLst>
                          </a:custGeom>
                          <a:ln w="10573" cap="flat">
                            <a:solidFill>
                              <a:srgbClr val="F1F4F6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12" name="组合 111"/>
                    <p:cNvGrpSpPr/>
                    <p:nvPr/>
                  </p:nvGrpSpPr>
                  <p:grpSpPr>
                    <a:xfrm>
                      <a:off x="5737859" y="3744182"/>
                      <a:ext cx="170783" cy="187642"/>
                      <a:chOff x="5737859" y="3744182"/>
                      <a:chExt cx="170783" cy="187642"/>
                    </a:xfrm>
                  </p:grpSpPr>
                  <p:sp>
                    <p:nvSpPr>
                      <p:cNvPr id="113" name="任意多边形: 形状 112"/>
                      <p:cNvSpPr/>
                      <p:nvPr/>
                    </p:nvSpPr>
                    <p:spPr>
                      <a:xfrm>
                        <a:off x="5784436" y="3744182"/>
                        <a:ext cx="124206" cy="187642"/>
                      </a:xfrm>
                      <a:custGeom>
                        <a:avLst/>
                        <a:gdLst>
                          <a:gd name="connsiteX0" fmla="*/ 0 w 124206"/>
                          <a:gd name="connsiteY0" fmla="*/ 0 h 187642"/>
                          <a:gd name="connsiteX1" fmla="*/ 0 w 124206"/>
                          <a:gd name="connsiteY1" fmla="*/ 187643 h 187642"/>
                          <a:gd name="connsiteX2" fmla="*/ 62103 w 124206"/>
                          <a:gd name="connsiteY2" fmla="*/ 149638 h 187642"/>
                          <a:gd name="connsiteX3" fmla="*/ 124206 w 124206"/>
                          <a:gd name="connsiteY3" fmla="*/ 187643 h 187642"/>
                          <a:gd name="connsiteX4" fmla="*/ 124206 w 124206"/>
                          <a:gd name="connsiteY4" fmla="*/ 0 h 1876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4206" h="187642">
                            <a:moveTo>
                              <a:pt x="0" y="0"/>
                            </a:moveTo>
                            <a:lnTo>
                              <a:pt x="0" y="187643"/>
                            </a:lnTo>
                            <a:lnTo>
                              <a:pt x="62103" y="149638"/>
                            </a:lnTo>
                            <a:lnTo>
                              <a:pt x="124206" y="187643"/>
                            </a:lnTo>
                            <a:lnTo>
                              <a:pt x="124206" y="0"/>
                            </a:lnTo>
                          </a:path>
                        </a:pathLst>
                      </a:custGeom>
                      <a:solidFill>
                        <a:srgbClr val="DEE5E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4" name="任意多边形: 形状 113"/>
                      <p:cNvSpPr/>
                      <p:nvPr/>
                    </p:nvSpPr>
                    <p:spPr>
                      <a:xfrm>
                        <a:off x="5737859" y="3744182"/>
                        <a:ext cx="170783" cy="149637"/>
                      </a:xfrm>
                      <a:custGeom>
                        <a:avLst/>
                        <a:gdLst>
                          <a:gd name="connsiteX0" fmla="*/ 0 w 170783"/>
                          <a:gd name="connsiteY0" fmla="*/ 149638 h 149637"/>
                          <a:gd name="connsiteX1" fmla="*/ 70390 w 170783"/>
                          <a:gd name="connsiteY1" fmla="*/ 111633 h 149637"/>
                          <a:gd name="connsiteX2" fmla="*/ 124206 w 170783"/>
                          <a:gd name="connsiteY2" fmla="*/ 149638 h 149637"/>
                          <a:gd name="connsiteX3" fmla="*/ 170783 w 170783"/>
                          <a:gd name="connsiteY3" fmla="*/ 0 h 149637"/>
                          <a:gd name="connsiteX4" fmla="*/ 46577 w 170783"/>
                          <a:gd name="connsiteY4" fmla="*/ 0 h 149637"/>
                          <a:gd name="connsiteX5" fmla="*/ 0 w 170783"/>
                          <a:gd name="connsiteY5" fmla="*/ 149638 h 1496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0783" h="149637">
                            <a:moveTo>
                              <a:pt x="0" y="149638"/>
                            </a:moveTo>
                            <a:lnTo>
                              <a:pt x="70390" y="111633"/>
                            </a:lnTo>
                            <a:lnTo>
                              <a:pt x="124206" y="149638"/>
                            </a:lnTo>
                            <a:lnTo>
                              <a:pt x="170783" y="0"/>
                            </a:lnTo>
                            <a:lnTo>
                              <a:pt x="46577" y="0"/>
                            </a:lnTo>
                            <a:lnTo>
                              <a:pt x="0" y="149638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7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5079110" y="3270884"/>
                    <a:ext cx="2037683" cy="315087"/>
                    <a:chOff x="5079110" y="3270884"/>
                    <a:chExt cx="2037683" cy="315087"/>
                  </a:xfrm>
                </p:grpSpPr>
                <p:sp>
                  <p:nvSpPr>
                    <p:cNvPr id="98" name="任意多边形: 形状 97"/>
                    <p:cNvSpPr/>
                    <p:nvPr/>
                  </p:nvSpPr>
                  <p:spPr>
                    <a:xfrm>
                      <a:off x="5079110" y="3270885"/>
                      <a:ext cx="1990915" cy="315087"/>
                    </a:xfrm>
                    <a:custGeom>
                      <a:avLst/>
                      <a:gdLst>
                        <a:gd name="connsiteX0" fmla="*/ 1990820 w 1990915"/>
                        <a:gd name="connsiteY0" fmla="*/ 0 h 315087"/>
                        <a:gd name="connsiteX1" fmla="*/ 1990820 w 1990915"/>
                        <a:gd name="connsiteY1" fmla="*/ 315087 h 315087"/>
                        <a:gd name="connsiteX2" fmla="*/ 105918 w 1990915"/>
                        <a:gd name="connsiteY2" fmla="*/ 315087 h 315087"/>
                        <a:gd name="connsiteX3" fmla="*/ 6286 w 1990915"/>
                        <a:gd name="connsiteY3" fmla="*/ 251365 h 315087"/>
                        <a:gd name="connsiteX4" fmla="*/ 0 w 1990915"/>
                        <a:gd name="connsiteY4" fmla="*/ 218789 h 315087"/>
                        <a:gd name="connsiteX5" fmla="*/ 0 w 1990915"/>
                        <a:gd name="connsiteY5" fmla="*/ 96298 h 315087"/>
                        <a:gd name="connsiteX6" fmla="*/ 7048 w 1990915"/>
                        <a:gd name="connsiteY6" fmla="*/ 61913 h 315087"/>
                        <a:gd name="connsiteX7" fmla="*/ 105918 w 1990915"/>
                        <a:gd name="connsiteY7" fmla="*/ 0 h 315087"/>
                        <a:gd name="connsiteX8" fmla="*/ 1990916 w 1990915"/>
                        <a:gd name="connsiteY8" fmla="*/ 0 h 315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990915" h="315087">
                          <a:moveTo>
                            <a:pt x="1990820" y="0"/>
                          </a:moveTo>
                          <a:lnTo>
                            <a:pt x="1990820" y="315087"/>
                          </a:lnTo>
                          <a:lnTo>
                            <a:pt x="105918" y="315087"/>
                          </a:lnTo>
                          <a:cubicBezTo>
                            <a:pt x="60008" y="315087"/>
                            <a:pt x="20860" y="288512"/>
                            <a:pt x="6286" y="251365"/>
                          </a:cubicBezTo>
                          <a:cubicBezTo>
                            <a:pt x="2191" y="241173"/>
                            <a:pt x="0" y="230219"/>
                            <a:pt x="0" y="218789"/>
                          </a:cubicBezTo>
                          <a:lnTo>
                            <a:pt x="0" y="96298"/>
                          </a:lnTo>
                          <a:cubicBezTo>
                            <a:pt x="0" y="84201"/>
                            <a:pt x="2477" y="72580"/>
                            <a:pt x="7048" y="61913"/>
                          </a:cubicBezTo>
                          <a:cubicBezTo>
                            <a:pt x="22193" y="25813"/>
                            <a:pt x="60865" y="0"/>
                            <a:pt x="105918" y="0"/>
                          </a:cubicBezTo>
                          <a:lnTo>
                            <a:pt x="1990916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9" name="任意多边形: 形状 98"/>
                    <p:cNvSpPr/>
                    <p:nvPr/>
                  </p:nvSpPr>
                  <p:spPr>
                    <a:xfrm>
                      <a:off x="5079110" y="3332702"/>
                      <a:ext cx="1072896" cy="189547"/>
                    </a:xfrm>
                    <a:custGeom>
                      <a:avLst/>
                      <a:gdLst>
                        <a:gd name="connsiteX0" fmla="*/ 1072896 w 1072896"/>
                        <a:gd name="connsiteY0" fmla="*/ 0 h 189547"/>
                        <a:gd name="connsiteX1" fmla="*/ 1072896 w 1072896"/>
                        <a:gd name="connsiteY1" fmla="*/ 189548 h 189547"/>
                        <a:gd name="connsiteX2" fmla="*/ 6286 w 1072896"/>
                        <a:gd name="connsiteY2" fmla="*/ 189548 h 189547"/>
                        <a:gd name="connsiteX3" fmla="*/ 0 w 1072896"/>
                        <a:gd name="connsiteY3" fmla="*/ 156972 h 189547"/>
                        <a:gd name="connsiteX4" fmla="*/ 0 w 1072896"/>
                        <a:gd name="connsiteY4" fmla="*/ 34480 h 189547"/>
                        <a:gd name="connsiteX5" fmla="*/ 7048 w 1072896"/>
                        <a:gd name="connsiteY5" fmla="*/ 95 h 189547"/>
                        <a:gd name="connsiteX6" fmla="*/ 1072896 w 1072896"/>
                        <a:gd name="connsiteY6" fmla="*/ 95 h 189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72896" h="189547">
                          <a:moveTo>
                            <a:pt x="1072896" y="0"/>
                          </a:moveTo>
                          <a:lnTo>
                            <a:pt x="1072896" y="189548"/>
                          </a:lnTo>
                          <a:lnTo>
                            <a:pt x="6286" y="189548"/>
                          </a:lnTo>
                          <a:cubicBezTo>
                            <a:pt x="2191" y="179356"/>
                            <a:pt x="0" y="168402"/>
                            <a:pt x="0" y="156972"/>
                          </a:cubicBezTo>
                          <a:lnTo>
                            <a:pt x="0" y="34480"/>
                          </a:lnTo>
                          <a:cubicBezTo>
                            <a:pt x="0" y="22384"/>
                            <a:pt x="2477" y="10763"/>
                            <a:pt x="7048" y="95"/>
                          </a:cubicBezTo>
                          <a:lnTo>
                            <a:pt x="1072896" y="9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任意多边形: 形状 99"/>
                    <p:cNvSpPr/>
                    <p:nvPr/>
                  </p:nvSpPr>
                  <p:spPr>
                    <a:xfrm rot="-10800000">
                      <a:off x="6033801" y="3270884"/>
                      <a:ext cx="1005458" cy="315087"/>
                    </a:xfrm>
                    <a:custGeom>
                      <a:avLst/>
                      <a:gdLst>
                        <a:gd name="connsiteX0" fmla="*/ 0 w 1005458"/>
                        <a:gd name="connsiteY0" fmla="*/ 0 h 315087"/>
                        <a:gd name="connsiteX1" fmla="*/ 874490 w 1005458"/>
                        <a:gd name="connsiteY1" fmla="*/ 0 h 315087"/>
                        <a:gd name="connsiteX2" fmla="*/ 1005459 w 1005458"/>
                        <a:gd name="connsiteY2" fmla="*/ 130969 h 315087"/>
                        <a:gd name="connsiteX3" fmla="*/ 1005459 w 1005458"/>
                        <a:gd name="connsiteY3" fmla="*/ 184118 h 315087"/>
                        <a:gd name="connsiteX4" fmla="*/ 874490 w 1005458"/>
                        <a:gd name="connsiteY4" fmla="*/ 315087 h 315087"/>
                        <a:gd name="connsiteX5" fmla="*/ 0 w 1005458"/>
                        <a:gd name="connsiteY5" fmla="*/ 315087 h 315087"/>
                        <a:gd name="connsiteX6" fmla="*/ 0 w 1005458"/>
                        <a:gd name="connsiteY6" fmla="*/ 0 h 315087"/>
                        <a:gd name="connsiteX7" fmla="*/ 0 w 1005458"/>
                        <a:gd name="connsiteY7" fmla="*/ 0 h 315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5458" h="315087">
                          <a:moveTo>
                            <a:pt x="0" y="0"/>
                          </a:moveTo>
                          <a:lnTo>
                            <a:pt x="874490" y="0"/>
                          </a:lnTo>
                          <a:cubicBezTo>
                            <a:pt x="946785" y="0"/>
                            <a:pt x="1005459" y="58674"/>
                            <a:pt x="1005459" y="130969"/>
                          </a:cubicBezTo>
                          <a:lnTo>
                            <a:pt x="1005459" y="184118"/>
                          </a:lnTo>
                          <a:cubicBezTo>
                            <a:pt x="1005459" y="256413"/>
                            <a:pt x="946785" y="315087"/>
                            <a:pt x="874490" y="315087"/>
                          </a:cubicBezTo>
                          <a:lnTo>
                            <a:pt x="0" y="31508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" name="任意多边形: 形状 100"/>
                    <p:cNvSpPr/>
                    <p:nvPr/>
                  </p:nvSpPr>
                  <p:spPr>
                    <a:xfrm>
                      <a:off x="6928294" y="3270885"/>
                      <a:ext cx="188499" cy="47243"/>
                    </a:xfrm>
                    <a:custGeom>
                      <a:avLst/>
                      <a:gdLst>
                        <a:gd name="connsiteX0" fmla="*/ 162496 w 188499"/>
                        <a:gd name="connsiteY0" fmla="*/ 0 h 47243"/>
                        <a:gd name="connsiteX1" fmla="*/ 0 w 188499"/>
                        <a:gd name="connsiteY1" fmla="*/ 0 h 47243"/>
                        <a:gd name="connsiteX2" fmla="*/ 0 w 188499"/>
                        <a:gd name="connsiteY2" fmla="*/ 47244 h 47243"/>
                        <a:gd name="connsiteX3" fmla="*/ 162496 w 188499"/>
                        <a:gd name="connsiteY3" fmla="*/ 47244 h 47243"/>
                        <a:gd name="connsiteX4" fmla="*/ 188500 w 188499"/>
                        <a:gd name="connsiteY4" fmla="*/ 23622 h 47243"/>
                        <a:gd name="connsiteX5" fmla="*/ 188500 w 188499"/>
                        <a:gd name="connsiteY5" fmla="*/ 23622 h 47243"/>
                        <a:gd name="connsiteX6" fmla="*/ 162496 w 188499"/>
                        <a:gd name="connsiteY6" fmla="*/ 0 h 472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8499" h="47243">
                          <a:moveTo>
                            <a:pt x="162496" y="0"/>
                          </a:moveTo>
                          <a:lnTo>
                            <a:pt x="0" y="0"/>
                          </a:lnTo>
                          <a:lnTo>
                            <a:pt x="0" y="47244"/>
                          </a:lnTo>
                          <a:lnTo>
                            <a:pt x="162496" y="47244"/>
                          </a:lnTo>
                          <a:cubicBezTo>
                            <a:pt x="176879" y="47244"/>
                            <a:pt x="188500" y="36671"/>
                            <a:pt x="188500" y="23622"/>
                          </a:cubicBezTo>
                          <a:lnTo>
                            <a:pt x="188500" y="23622"/>
                          </a:lnTo>
                          <a:cubicBezTo>
                            <a:pt x="188500" y="10573"/>
                            <a:pt x="176879" y="0"/>
                            <a:pt x="162496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" name="任意多边形: 形状 101"/>
                    <p:cNvSpPr/>
                    <p:nvPr/>
                  </p:nvSpPr>
                  <p:spPr>
                    <a:xfrm rot="10800000">
                      <a:off x="6928198" y="3538727"/>
                      <a:ext cx="188499" cy="47244"/>
                    </a:xfrm>
                    <a:custGeom>
                      <a:avLst/>
                      <a:gdLst>
                        <a:gd name="connsiteX0" fmla="*/ 19621 w 188499"/>
                        <a:gd name="connsiteY0" fmla="*/ 0 h 47244"/>
                        <a:gd name="connsiteX1" fmla="*/ 188500 w 188499"/>
                        <a:gd name="connsiteY1" fmla="*/ 0 h 47244"/>
                        <a:gd name="connsiteX2" fmla="*/ 188500 w 188499"/>
                        <a:gd name="connsiteY2" fmla="*/ 47244 h 47244"/>
                        <a:gd name="connsiteX3" fmla="*/ 19621 w 188499"/>
                        <a:gd name="connsiteY3" fmla="*/ 47244 h 47244"/>
                        <a:gd name="connsiteX4" fmla="*/ 0 w 188499"/>
                        <a:gd name="connsiteY4" fmla="*/ 27623 h 47244"/>
                        <a:gd name="connsiteX5" fmla="*/ 0 w 188499"/>
                        <a:gd name="connsiteY5" fmla="*/ 19622 h 47244"/>
                        <a:gd name="connsiteX6" fmla="*/ 19621 w 188499"/>
                        <a:gd name="connsiteY6" fmla="*/ 0 h 47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8499" h="47244">
                          <a:moveTo>
                            <a:pt x="19621" y="0"/>
                          </a:moveTo>
                          <a:lnTo>
                            <a:pt x="188500" y="0"/>
                          </a:lnTo>
                          <a:lnTo>
                            <a:pt x="188500" y="47244"/>
                          </a:lnTo>
                          <a:lnTo>
                            <a:pt x="19621" y="47244"/>
                          </a:lnTo>
                          <a:cubicBezTo>
                            <a:pt x="8763" y="47244"/>
                            <a:pt x="0" y="38481"/>
                            <a:pt x="0" y="27623"/>
                          </a:cubicBezTo>
                          <a:lnTo>
                            <a:pt x="0" y="19622"/>
                          </a:lnTo>
                          <a:cubicBezTo>
                            <a:pt x="0" y="8763"/>
                            <a:pt x="8763" y="0"/>
                            <a:pt x="19621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03" name="组合 102"/>
                    <p:cNvGrpSpPr/>
                    <p:nvPr/>
                  </p:nvGrpSpPr>
                  <p:grpSpPr>
                    <a:xfrm>
                      <a:off x="6100380" y="3318129"/>
                      <a:ext cx="969549" cy="220598"/>
                      <a:chOff x="6100380" y="3318129"/>
                      <a:chExt cx="969549" cy="220598"/>
                    </a:xfrm>
                  </p:grpSpPr>
                  <p:sp>
                    <p:nvSpPr>
                      <p:cNvPr id="104" name="任意多边形: 形状 103"/>
                      <p:cNvSpPr/>
                      <p:nvPr/>
                    </p:nvSpPr>
                    <p:spPr>
                      <a:xfrm>
                        <a:off x="6100380" y="3318129"/>
                        <a:ext cx="969549" cy="220598"/>
                      </a:xfrm>
                      <a:custGeom>
                        <a:avLst/>
                        <a:gdLst>
                          <a:gd name="connsiteX0" fmla="*/ 969550 w 969549"/>
                          <a:gd name="connsiteY0" fmla="*/ 0 h 220598"/>
                          <a:gd name="connsiteX1" fmla="*/ 969550 w 969549"/>
                          <a:gd name="connsiteY1" fmla="*/ 220599 h 220598"/>
                          <a:gd name="connsiteX2" fmla="*/ 110395 w 969549"/>
                          <a:gd name="connsiteY2" fmla="*/ 220599 h 220598"/>
                          <a:gd name="connsiteX3" fmla="*/ 58198 w 969549"/>
                          <a:gd name="connsiteY3" fmla="*/ 207454 h 220598"/>
                          <a:gd name="connsiteX4" fmla="*/ 0 w 969549"/>
                          <a:gd name="connsiteY4" fmla="*/ 110204 h 220598"/>
                          <a:gd name="connsiteX5" fmla="*/ 32290 w 969549"/>
                          <a:gd name="connsiteY5" fmla="*/ 32290 h 220598"/>
                          <a:gd name="connsiteX6" fmla="*/ 110299 w 969549"/>
                          <a:gd name="connsiteY6" fmla="*/ 0 h 220598"/>
                          <a:gd name="connsiteX7" fmla="*/ 969455 w 969549"/>
                          <a:gd name="connsiteY7" fmla="*/ 0 h 2205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969549" h="220598">
                            <a:moveTo>
                              <a:pt x="969550" y="0"/>
                            </a:moveTo>
                            <a:lnTo>
                              <a:pt x="969550" y="220599"/>
                            </a:lnTo>
                            <a:lnTo>
                              <a:pt x="110395" y="220599"/>
                            </a:lnTo>
                            <a:cubicBezTo>
                              <a:pt x="91535" y="220599"/>
                              <a:pt x="73819" y="215836"/>
                              <a:pt x="58198" y="207454"/>
                            </a:cubicBezTo>
                            <a:cubicBezTo>
                              <a:pt x="23527" y="188881"/>
                              <a:pt x="0" y="152305"/>
                              <a:pt x="0" y="110204"/>
                            </a:cubicBezTo>
                            <a:cubicBezTo>
                              <a:pt x="0" y="79724"/>
                              <a:pt x="12382" y="52197"/>
                              <a:pt x="32290" y="32290"/>
                            </a:cubicBezTo>
                            <a:cubicBezTo>
                              <a:pt x="52197" y="12287"/>
                              <a:pt x="79819" y="0"/>
                              <a:pt x="110299" y="0"/>
                            </a:cubicBezTo>
                            <a:lnTo>
                              <a:pt x="969455" y="0"/>
                            </a:lnTo>
                            <a:close/>
                          </a:path>
                        </a:pathLst>
                      </a:custGeom>
                      <a:solidFill>
                        <a:srgbClr val="E9EEE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5" name="任意多边形: 形状 104"/>
                      <p:cNvSpPr/>
                      <p:nvPr/>
                    </p:nvSpPr>
                    <p:spPr>
                      <a:xfrm>
                        <a:off x="6143053" y="3346989"/>
                        <a:ext cx="926877" cy="191738"/>
                      </a:xfrm>
                      <a:custGeom>
                        <a:avLst/>
                        <a:gdLst>
                          <a:gd name="connsiteX0" fmla="*/ 926878 w 926877"/>
                          <a:gd name="connsiteY0" fmla="*/ 95 h 191738"/>
                          <a:gd name="connsiteX1" fmla="*/ 926878 w 926877"/>
                          <a:gd name="connsiteY1" fmla="*/ 191738 h 191738"/>
                          <a:gd name="connsiteX2" fmla="*/ 67723 w 926877"/>
                          <a:gd name="connsiteY2" fmla="*/ 191738 h 191738"/>
                          <a:gd name="connsiteX3" fmla="*/ 15526 w 926877"/>
                          <a:gd name="connsiteY3" fmla="*/ 178594 h 191738"/>
                          <a:gd name="connsiteX4" fmla="*/ 0 w 926877"/>
                          <a:gd name="connsiteY4" fmla="*/ 142875 h 191738"/>
                          <a:gd name="connsiteX5" fmla="*/ 0 w 926877"/>
                          <a:gd name="connsiteY5" fmla="*/ 126873 h 191738"/>
                          <a:gd name="connsiteX6" fmla="*/ 126873 w 926877"/>
                          <a:gd name="connsiteY6" fmla="*/ 0 h 191738"/>
                          <a:gd name="connsiteX7" fmla="*/ 926878 w 926877"/>
                          <a:gd name="connsiteY7" fmla="*/ 0 h 1917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926877" h="191738">
                            <a:moveTo>
                              <a:pt x="926878" y="95"/>
                            </a:moveTo>
                            <a:lnTo>
                              <a:pt x="926878" y="191738"/>
                            </a:lnTo>
                            <a:lnTo>
                              <a:pt x="67723" y="191738"/>
                            </a:lnTo>
                            <a:cubicBezTo>
                              <a:pt x="48863" y="191738"/>
                              <a:pt x="31147" y="186976"/>
                              <a:pt x="15526" y="178594"/>
                            </a:cubicBezTo>
                            <a:cubicBezTo>
                              <a:pt x="5905" y="169736"/>
                              <a:pt x="0" y="156972"/>
                              <a:pt x="0" y="142875"/>
                            </a:cubicBezTo>
                            <a:lnTo>
                              <a:pt x="0" y="126873"/>
                            </a:lnTo>
                            <a:cubicBezTo>
                              <a:pt x="0" y="56769"/>
                              <a:pt x="56769" y="0"/>
                              <a:pt x="126873" y="0"/>
                            </a:cubicBezTo>
                            <a:lnTo>
                              <a:pt x="926878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06" name="组合 105"/>
                      <p:cNvGrpSpPr/>
                      <p:nvPr/>
                    </p:nvGrpSpPr>
                    <p:grpSpPr>
                      <a:xfrm>
                        <a:off x="6103714" y="3386709"/>
                        <a:ext cx="966216" cy="117062"/>
                        <a:chOff x="6103714" y="3386709"/>
                        <a:chExt cx="966216" cy="117062"/>
                      </a:xfrm>
                    </p:grpSpPr>
                    <p:sp>
                      <p:nvSpPr>
                        <p:cNvPr id="107" name="任意多边形: 形状 106"/>
                        <p:cNvSpPr/>
                        <p:nvPr/>
                      </p:nvSpPr>
                      <p:spPr>
                        <a:xfrm>
                          <a:off x="6135528" y="3386709"/>
                          <a:ext cx="934402" cy="9525"/>
                        </a:xfrm>
                        <a:custGeom>
                          <a:avLst/>
                          <a:gdLst>
                            <a:gd name="connsiteX0" fmla="*/ 0 w 934402"/>
                            <a:gd name="connsiteY0" fmla="*/ 0 h 9525"/>
                            <a:gd name="connsiteX1" fmla="*/ 934403 w 934402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34402" h="9525">
                              <a:moveTo>
                                <a:pt x="0" y="0"/>
                              </a:moveTo>
                              <a:lnTo>
                                <a:pt x="93440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8" name="任意多边形: 形状 107"/>
                        <p:cNvSpPr/>
                        <p:nvPr/>
                      </p:nvSpPr>
                      <p:spPr>
                        <a:xfrm>
                          <a:off x="6103714" y="3425761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9" name="任意多边形: 形状 108"/>
                        <p:cNvSpPr/>
                        <p:nvPr/>
                      </p:nvSpPr>
                      <p:spPr>
                        <a:xfrm>
                          <a:off x="6103714" y="3464814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0" name="任意多边形: 形状 109"/>
                        <p:cNvSpPr/>
                        <p:nvPr/>
                      </p:nvSpPr>
                      <p:spPr>
                        <a:xfrm>
                          <a:off x="6103714" y="3503771"/>
                          <a:ext cx="966216" cy="9525"/>
                        </a:xfrm>
                        <a:custGeom>
                          <a:avLst/>
                          <a:gdLst>
                            <a:gd name="connsiteX0" fmla="*/ 0 w 966216"/>
                            <a:gd name="connsiteY0" fmla="*/ 0 h 9525"/>
                            <a:gd name="connsiteX1" fmla="*/ 966216 w 966216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966216" h="9525">
                              <a:moveTo>
                                <a:pt x="0" y="0"/>
                              </a:moveTo>
                              <a:lnTo>
                                <a:pt x="966216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4891087" y="2838450"/>
                    <a:ext cx="2348484" cy="432435"/>
                    <a:chOff x="4891087" y="2838450"/>
                    <a:chExt cx="2348484" cy="432435"/>
                  </a:xfrm>
                </p:grpSpPr>
                <p:sp>
                  <p:nvSpPr>
                    <p:cNvPr id="83" name="任意多边形: 形状 82"/>
                    <p:cNvSpPr/>
                    <p:nvPr/>
                  </p:nvSpPr>
                  <p:spPr>
                    <a:xfrm>
                      <a:off x="4891087" y="2838450"/>
                      <a:ext cx="2290191" cy="432339"/>
                    </a:xfrm>
                    <a:custGeom>
                      <a:avLst/>
                      <a:gdLst>
                        <a:gd name="connsiteX0" fmla="*/ 2290191 w 2290191"/>
                        <a:gd name="connsiteY0" fmla="*/ 0 h 432339"/>
                        <a:gd name="connsiteX1" fmla="*/ 2290191 w 2290191"/>
                        <a:gd name="connsiteY1" fmla="*/ 432340 h 432339"/>
                        <a:gd name="connsiteX2" fmla="*/ 216218 w 2290191"/>
                        <a:gd name="connsiteY2" fmla="*/ 432340 h 432339"/>
                        <a:gd name="connsiteX3" fmla="*/ 42577 w 2290191"/>
                        <a:gd name="connsiteY3" fmla="*/ 344900 h 432339"/>
                        <a:gd name="connsiteX4" fmla="*/ 0 w 2290191"/>
                        <a:gd name="connsiteY4" fmla="*/ 216218 h 432339"/>
                        <a:gd name="connsiteX5" fmla="*/ 42577 w 2290191"/>
                        <a:gd name="connsiteY5" fmla="*/ 87440 h 432339"/>
                        <a:gd name="connsiteX6" fmla="*/ 63341 w 2290191"/>
                        <a:gd name="connsiteY6" fmla="*/ 63437 h 432339"/>
                        <a:gd name="connsiteX7" fmla="*/ 216218 w 2290191"/>
                        <a:gd name="connsiteY7" fmla="*/ 0 h 432339"/>
                        <a:gd name="connsiteX8" fmla="*/ 2290096 w 2290191"/>
                        <a:gd name="connsiteY8" fmla="*/ 0 h 4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90191" h="432339">
                          <a:moveTo>
                            <a:pt x="2290191" y="0"/>
                          </a:moveTo>
                          <a:lnTo>
                            <a:pt x="2290191" y="432340"/>
                          </a:lnTo>
                          <a:lnTo>
                            <a:pt x="216218" y="432340"/>
                          </a:lnTo>
                          <a:cubicBezTo>
                            <a:pt x="145066" y="432340"/>
                            <a:pt x="81820" y="397955"/>
                            <a:pt x="42577" y="344900"/>
                          </a:cubicBezTo>
                          <a:cubicBezTo>
                            <a:pt x="15812" y="308991"/>
                            <a:pt x="0" y="264414"/>
                            <a:pt x="0" y="216218"/>
                          </a:cubicBezTo>
                          <a:cubicBezTo>
                            <a:pt x="0" y="168021"/>
                            <a:pt x="15812" y="123349"/>
                            <a:pt x="42577" y="87440"/>
                          </a:cubicBezTo>
                          <a:cubicBezTo>
                            <a:pt x="48959" y="78962"/>
                            <a:pt x="55817" y="70961"/>
                            <a:pt x="63341" y="63437"/>
                          </a:cubicBezTo>
                          <a:cubicBezTo>
                            <a:pt x="102394" y="24289"/>
                            <a:pt x="156591" y="0"/>
                            <a:pt x="216218" y="0"/>
                          </a:cubicBezTo>
                          <a:lnTo>
                            <a:pt x="2290096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4" name="任意多边形: 形状 83"/>
                    <p:cNvSpPr/>
                    <p:nvPr/>
                  </p:nvSpPr>
                  <p:spPr>
                    <a:xfrm>
                      <a:off x="4891087" y="2925794"/>
                      <a:ext cx="1335119" cy="257651"/>
                    </a:xfrm>
                    <a:custGeom>
                      <a:avLst/>
                      <a:gdLst>
                        <a:gd name="connsiteX0" fmla="*/ 1335119 w 1335119"/>
                        <a:gd name="connsiteY0" fmla="*/ 0 h 257651"/>
                        <a:gd name="connsiteX1" fmla="*/ 1335119 w 1335119"/>
                        <a:gd name="connsiteY1" fmla="*/ 257651 h 257651"/>
                        <a:gd name="connsiteX2" fmla="*/ 42577 w 1335119"/>
                        <a:gd name="connsiteY2" fmla="*/ 257651 h 257651"/>
                        <a:gd name="connsiteX3" fmla="*/ 0 w 1335119"/>
                        <a:gd name="connsiteY3" fmla="*/ 128873 h 257651"/>
                        <a:gd name="connsiteX4" fmla="*/ 42577 w 1335119"/>
                        <a:gd name="connsiteY4" fmla="*/ 95 h 257651"/>
                        <a:gd name="connsiteX5" fmla="*/ 1335119 w 1335119"/>
                        <a:gd name="connsiteY5" fmla="*/ 95 h 2576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35119" h="257651">
                          <a:moveTo>
                            <a:pt x="1335119" y="0"/>
                          </a:moveTo>
                          <a:lnTo>
                            <a:pt x="1335119" y="257651"/>
                          </a:lnTo>
                          <a:lnTo>
                            <a:pt x="42577" y="257651"/>
                          </a:lnTo>
                          <a:cubicBezTo>
                            <a:pt x="15812" y="221647"/>
                            <a:pt x="0" y="177070"/>
                            <a:pt x="0" y="128873"/>
                          </a:cubicBezTo>
                          <a:cubicBezTo>
                            <a:pt x="0" y="80677"/>
                            <a:pt x="15812" y="36004"/>
                            <a:pt x="42577" y="95"/>
                          </a:cubicBezTo>
                          <a:lnTo>
                            <a:pt x="1335119" y="95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" name="任意多边形: 形状 84"/>
                    <p:cNvSpPr/>
                    <p:nvPr/>
                  </p:nvSpPr>
                  <p:spPr>
                    <a:xfrm rot="10800000">
                      <a:off x="5888926" y="2838545"/>
                      <a:ext cx="1254061" cy="432339"/>
                    </a:xfrm>
                    <a:custGeom>
                      <a:avLst/>
                      <a:gdLst>
                        <a:gd name="connsiteX0" fmla="*/ 0 w 1254061"/>
                        <a:gd name="connsiteY0" fmla="*/ 0 h 432339"/>
                        <a:gd name="connsiteX1" fmla="*/ 1074325 w 1254061"/>
                        <a:gd name="connsiteY1" fmla="*/ 0 h 432339"/>
                        <a:gd name="connsiteX2" fmla="*/ 1254062 w 1254061"/>
                        <a:gd name="connsiteY2" fmla="*/ 179737 h 432339"/>
                        <a:gd name="connsiteX3" fmla="*/ 1254062 w 1254061"/>
                        <a:gd name="connsiteY3" fmla="*/ 252603 h 432339"/>
                        <a:gd name="connsiteX4" fmla="*/ 1074325 w 1254061"/>
                        <a:gd name="connsiteY4" fmla="*/ 432340 h 432339"/>
                        <a:gd name="connsiteX5" fmla="*/ 0 w 1254061"/>
                        <a:gd name="connsiteY5" fmla="*/ 432340 h 432339"/>
                        <a:gd name="connsiteX6" fmla="*/ 0 w 1254061"/>
                        <a:gd name="connsiteY6" fmla="*/ 0 h 432339"/>
                        <a:gd name="connsiteX7" fmla="*/ 0 w 1254061"/>
                        <a:gd name="connsiteY7" fmla="*/ 0 h 432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54061" h="432339">
                          <a:moveTo>
                            <a:pt x="0" y="0"/>
                          </a:moveTo>
                          <a:lnTo>
                            <a:pt x="1074325" y="0"/>
                          </a:lnTo>
                          <a:cubicBezTo>
                            <a:pt x="1173575" y="0"/>
                            <a:pt x="1254062" y="80582"/>
                            <a:pt x="1254062" y="179737"/>
                          </a:cubicBezTo>
                          <a:lnTo>
                            <a:pt x="1254062" y="252603"/>
                          </a:lnTo>
                          <a:cubicBezTo>
                            <a:pt x="1254062" y="351854"/>
                            <a:pt x="1173480" y="432340"/>
                            <a:pt x="1074325" y="432340"/>
                          </a:cubicBezTo>
                          <a:lnTo>
                            <a:pt x="0" y="432340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" name="任意多边形: 形状 85"/>
                    <p:cNvSpPr/>
                    <p:nvPr/>
                  </p:nvSpPr>
                  <p:spPr>
                    <a:xfrm>
                      <a:off x="7004398" y="2838450"/>
                      <a:ext cx="235077" cy="64770"/>
                    </a:xfrm>
                    <a:custGeom>
                      <a:avLst/>
                      <a:gdLst>
                        <a:gd name="connsiteX0" fmla="*/ 202692 w 235077"/>
                        <a:gd name="connsiteY0" fmla="*/ 0 h 64770"/>
                        <a:gd name="connsiteX1" fmla="*/ 0 w 235077"/>
                        <a:gd name="connsiteY1" fmla="*/ 0 h 64770"/>
                        <a:gd name="connsiteX2" fmla="*/ 0 w 235077"/>
                        <a:gd name="connsiteY2" fmla="*/ 64770 h 64770"/>
                        <a:gd name="connsiteX3" fmla="*/ 202692 w 235077"/>
                        <a:gd name="connsiteY3" fmla="*/ 64770 h 64770"/>
                        <a:gd name="connsiteX4" fmla="*/ 235077 w 235077"/>
                        <a:gd name="connsiteY4" fmla="*/ 32385 h 64770"/>
                        <a:gd name="connsiteX5" fmla="*/ 235077 w 235077"/>
                        <a:gd name="connsiteY5" fmla="*/ 32385 h 64770"/>
                        <a:gd name="connsiteX6" fmla="*/ 202692 w 235077"/>
                        <a:gd name="connsiteY6" fmla="*/ 0 h 647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5077" h="64770">
                          <a:moveTo>
                            <a:pt x="202692" y="0"/>
                          </a:moveTo>
                          <a:lnTo>
                            <a:pt x="0" y="0"/>
                          </a:lnTo>
                          <a:lnTo>
                            <a:pt x="0" y="64770"/>
                          </a:lnTo>
                          <a:lnTo>
                            <a:pt x="202692" y="64770"/>
                          </a:lnTo>
                          <a:cubicBezTo>
                            <a:pt x="220599" y="64770"/>
                            <a:pt x="235077" y="50292"/>
                            <a:pt x="235077" y="32385"/>
                          </a:cubicBezTo>
                          <a:lnTo>
                            <a:pt x="235077" y="32385"/>
                          </a:lnTo>
                          <a:cubicBezTo>
                            <a:pt x="235077" y="14478"/>
                            <a:pt x="220599" y="0"/>
                            <a:pt x="20269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" name="任意多边形: 形状 86"/>
                    <p:cNvSpPr/>
                    <p:nvPr/>
                  </p:nvSpPr>
                  <p:spPr>
                    <a:xfrm rot="10800000">
                      <a:off x="7004493" y="3206019"/>
                      <a:ext cx="235077" cy="64865"/>
                    </a:xfrm>
                    <a:custGeom>
                      <a:avLst/>
                      <a:gdLst>
                        <a:gd name="connsiteX0" fmla="*/ 26956 w 235077"/>
                        <a:gd name="connsiteY0" fmla="*/ 95 h 64865"/>
                        <a:gd name="connsiteX1" fmla="*/ 235077 w 235077"/>
                        <a:gd name="connsiteY1" fmla="*/ 95 h 64865"/>
                        <a:gd name="connsiteX2" fmla="*/ 235077 w 235077"/>
                        <a:gd name="connsiteY2" fmla="*/ 64865 h 64865"/>
                        <a:gd name="connsiteX3" fmla="*/ 26956 w 235077"/>
                        <a:gd name="connsiteY3" fmla="*/ 64865 h 64865"/>
                        <a:gd name="connsiteX4" fmla="*/ 0 w 235077"/>
                        <a:gd name="connsiteY4" fmla="*/ 37910 h 64865"/>
                        <a:gd name="connsiteX5" fmla="*/ 0 w 235077"/>
                        <a:gd name="connsiteY5" fmla="*/ 26956 h 64865"/>
                        <a:gd name="connsiteX6" fmla="*/ 26956 w 235077"/>
                        <a:gd name="connsiteY6" fmla="*/ 0 h 648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5077" h="64865">
                          <a:moveTo>
                            <a:pt x="26956" y="95"/>
                          </a:moveTo>
                          <a:lnTo>
                            <a:pt x="235077" y="95"/>
                          </a:lnTo>
                          <a:lnTo>
                            <a:pt x="235077" y="64865"/>
                          </a:lnTo>
                          <a:lnTo>
                            <a:pt x="26956" y="64865"/>
                          </a:lnTo>
                          <a:cubicBezTo>
                            <a:pt x="12097" y="64865"/>
                            <a:pt x="0" y="52768"/>
                            <a:pt x="0" y="37910"/>
                          </a:cubicBezTo>
                          <a:lnTo>
                            <a:pt x="0" y="26956"/>
                          </a:lnTo>
                          <a:cubicBezTo>
                            <a:pt x="0" y="12097"/>
                            <a:pt x="12097" y="0"/>
                            <a:pt x="26956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8" name="组合 87"/>
                    <p:cNvGrpSpPr/>
                    <p:nvPr/>
                  </p:nvGrpSpPr>
                  <p:grpSpPr>
                    <a:xfrm>
                      <a:off x="5971984" y="2903315"/>
                      <a:ext cx="1209198" cy="302704"/>
                      <a:chOff x="5971984" y="2903315"/>
                      <a:chExt cx="1209198" cy="302704"/>
                    </a:xfrm>
                  </p:grpSpPr>
                  <p:sp>
                    <p:nvSpPr>
                      <p:cNvPr id="89" name="任意多边形: 形状 88"/>
                      <p:cNvSpPr/>
                      <p:nvPr/>
                    </p:nvSpPr>
                    <p:spPr>
                      <a:xfrm>
                        <a:off x="5971984" y="2903315"/>
                        <a:ext cx="1209198" cy="302704"/>
                      </a:xfrm>
                      <a:custGeom>
                        <a:avLst/>
                        <a:gdLst>
                          <a:gd name="connsiteX0" fmla="*/ 1209199 w 1209198"/>
                          <a:gd name="connsiteY0" fmla="*/ 0 h 302704"/>
                          <a:gd name="connsiteX1" fmla="*/ 1209199 w 1209198"/>
                          <a:gd name="connsiteY1" fmla="*/ 302705 h 302704"/>
                          <a:gd name="connsiteX2" fmla="*/ 151352 w 1209198"/>
                          <a:gd name="connsiteY2" fmla="*/ 302705 h 302704"/>
                          <a:gd name="connsiteX3" fmla="*/ 476 w 1209198"/>
                          <a:gd name="connsiteY3" fmla="*/ 164211 h 302704"/>
                          <a:gd name="connsiteX4" fmla="*/ 0 w 1209198"/>
                          <a:gd name="connsiteY4" fmla="*/ 151352 h 302704"/>
                          <a:gd name="connsiteX5" fmla="*/ 44291 w 1209198"/>
                          <a:gd name="connsiteY5" fmla="*/ 44291 h 302704"/>
                          <a:gd name="connsiteX6" fmla="*/ 151352 w 1209198"/>
                          <a:gd name="connsiteY6" fmla="*/ 0 h 302704"/>
                          <a:gd name="connsiteX7" fmla="*/ 1209199 w 1209198"/>
                          <a:gd name="connsiteY7" fmla="*/ 0 h 3027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209198" h="302704">
                            <a:moveTo>
                              <a:pt x="1209199" y="0"/>
                            </a:moveTo>
                            <a:lnTo>
                              <a:pt x="1209199" y="302705"/>
                            </a:lnTo>
                            <a:lnTo>
                              <a:pt x="151352" y="302705"/>
                            </a:lnTo>
                            <a:cubicBezTo>
                              <a:pt x="72104" y="302705"/>
                              <a:pt x="7048" y="241744"/>
                              <a:pt x="476" y="164211"/>
                            </a:cubicBezTo>
                            <a:cubicBezTo>
                              <a:pt x="190" y="160020"/>
                              <a:pt x="0" y="155734"/>
                              <a:pt x="0" y="151352"/>
                            </a:cubicBezTo>
                            <a:cubicBezTo>
                              <a:pt x="0" y="109633"/>
                              <a:pt x="16859" y="71723"/>
                              <a:pt x="44291" y="44291"/>
                            </a:cubicBezTo>
                            <a:cubicBezTo>
                              <a:pt x="71628" y="16955"/>
                              <a:pt x="109442" y="0"/>
                              <a:pt x="151352" y="0"/>
                            </a:cubicBezTo>
                            <a:lnTo>
                              <a:pt x="1209199" y="0"/>
                            </a:lnTo>
                            <a:close/>
                          </a:path>
                        </a:pathLst>
                      </a:custGeom>
                      <a:solidFill>
                        <a:srgbClr val="F2F5F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0" name="任意多边形: 形状 89"/>
                      <p:cNvSpPr/>
                      <p:nvPr/>
                    </p:nvSpPr>
                    <p:spPr>
                      <a:xfrm>
                        <a:off x="5972460" y="2952273"/>
                        <a:ext cx="1208722" cy="253650"/>
                      </a:xfrm>
                      <a:custGeom>
                        <a:avLst/>
                        <a:gdLst>
                          <a:gd name="connsiteX0" fmla="*/ 1208723 w 1208722"/>
                          <a:gd name="connsiteY0" fmla="*/ 0 h 253650"/>
                          <a:gd name="connsiteX1" fmla="*/ 1208723 w 1208722"/>
                          <a:gd name="connsiteY1" fmla="*/ 253651 h 253650"/>
                          <a:gd name="connsiteX2" fmla="*/ 150876 w 1208722"/>
                          <a:gd name="connsiteY2" fmla="*/ 253651 h 253650"/>
                          <a:gd name="connsiteX3" fmla="*/ 0 w 1208722"/>
                          <a:gd name="connsiteY3" fmla="*/ 115157 h 253650"/>
                          <a:gd name="connsiteX4" fmla="*/ 36576 w 1208722"/>
                          <a:gd name="connsiteY4" fmla="*/ 37148 h 253650"/>
                          <a:gd name="connsiteX5" fmla="*/ 126302 w 1208722"/>
                          <a:gd name="connsiteY5" fmla="*/ 0 h 253650"/>
                          <a:gd name="connsiteX6" fmla="*/ 1208627 w 1208722"/>
                          <a:gd name="connsiteY6" fmla="*/ 0 h 253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08722" h="253650">
                            <a:moveTo>
                              <a:pt x="1208723" y="0"/>
                            </a:moveTo>
                            <a:lnTo>
                              <a:pt x="1208723" y="253651"/>
                            </a:lnTo>
                            <a:lnTo>
                              <a:pt x="150876" y="253651"/>
                            </a:lnTo>
                            <a:cubicBezTo>
                              <a:pt x="71628" y="253651"/>
                              <a:pt x="6572" y="192691"/>
                              <a:pt x="0" y="115157"/>
                            </a:cubicBezTo>
                            <a:cubicBezTo>
                              <a:pt x="2858" y="84773"/>
                              <a:pt x="16288" y="57531"/>
                              <a:pt x="36576" y="37148"/>
                            </a:cubicBezTo>
                            <a:cubicBezTo>
                              <a:pt x="59531" y="14192"/>
                              <a:pt x="91250" y="0"/>
                              <a:pt x="126302" y="0"/>
                            </a:cubicBezTo>
                            <a:lnTo>
                              <a:pt x="1208627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91" name="组合 90"/>
                      <p:cNvGrpSpPr/>
                      <p:nvPr/>
                    </p:nvGrpSpPr>
                    <p:grpSpPr>
                      <a:xfrm>
                        <a:off x="5975889" y="2977229"/>
                        <a:ext cx="1205293" cy="180879"/>
                        <a:chOff x="5975889" y="2977229"/>
                        <a:chExt cx="1205293" cy="180879"/>
                      </a:xfrm>
                    </p:grpSpPr>
                    <p:sp>
                      <p:nvSpPr>
                        <p:cNvPr id="94" name="任意多边形: 形状 93"/>
                        <p:cNvSpPr/>
                        <p:nvPr/>
                      </p:nvSpPr>
                      <p:spPr>
                        <a:xfrm>
                          <a:off x="6015608" y="2977229"/>
                          <a:ext cx="1165574" cy="9525"/>
                        </a:xfrm>
                        <a:custGeom>
                          <a:avLst/>
                          <a:gdLst>
                            <a:gd name="connsiteX0" fmla="*/ 0 w 1165574"/>
                            <a:gd name="connsiteY0" fmla="*/ 0 h 9525"/>
                            <a:gd name="connsiteX1" fmla="*/ 1165574 w 1165574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165574" h="9525">
                              <a:moveTo>
                                <a:pt x="0" y="0"/>
                              </a:moveTo>
                              <a:lnTo>
                                <a:pt x="1165574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5" name="任意多边形: 形状 94"/>
                        <p:cNvSpPr/>
                        <p:nvPr/>
                      </p:nvSpPr>
                      <p:spPr>
                        <a:xfrm>
                          <a:off x="5975889" y="3037522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6" name="任意多边形: 形状 95"/>
                        <p:cNvSpPr/>
                        <p:nvPr/>
                      </p:nvSpPr>
                      <p:spPr>
                        <a:xfrm>
                          <a:off x="5975889" y="3097815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7" name="任意多边形: 形状 96"/>
                        <p:cNvSpPr/>
                        <p:nvPr/>
                      </p:nvSpPr>
                      <p:spPr>
                        <a:xfrm>
                          <a:off x="5975889" y="3158109"/>
                          <a:ext cx="1205293" cy="9525"/>
                        </a:xfrm>
                        <a:custGeom>
                          <a:avLst/>
                          <a:gdLst>
                            <a:gd name="connsiteX0" fmla="*/ 0 w 1205293"/>
                            <a:gd name="connsiteY0" fmla="*/ 0 h 9525"/>
                            <a:gd name="connsiteX1" fmla="*/ 1205293 w 1205293"/>
                            <a:gd name="connsiteY1" fmla="*/ 0 h 9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205293" h="9525">
                              <a:moveTo>
                                <a:pt x="0" y="0"/>
                              </a:moveTo>
                              <a:lnTo>
                                <a:pt x="1205293" y="0"/>
                              </a:lnTo>
                            </a:path>
                          </a:pathLst>
                        </a:custGeom>
                        <a:ln w="10573" cap="flat">
                          <a:solidFill>
                            <a:srgbClr val="F1F4F6"/>
                          </a:solidFill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92" name="任意多边形: 形状 91"/>
                      <p:cNvSpPr/>
                      <p:nvPr/>
                    </p:nvSpPr>
                    <p:spPr>
                      <a:xfrm>
                        <a:off x="6180200" y="2977229"/>
                        <a:ext cx="136588" cy="206216"/>
                      </a:xfrm>
                      <a:custGeom>
                        <a:avLst/>
                        <a:gdLst>
                          <a:gd name="connsiteX0" fmla="*/ 136588 w 136588"/>
                          <a:gd name="connsiteY0" fmla="*/ 0 h 206216"/>
                          <a:gd name="connsiteX1" fmla="*/ 136588 w 136588"/>
                          <a:gd name="connsiteY1" fmla="*/ 206216 h 206216"/>
                          <a:gd name="connsiteX2" fmla="*/ 68294 w 136588"/>
                          <a:gd name="connsiteY2" fmla="*/ 164497 h 206216"/>
                          <a:gd name="connsiteX3" fmla="*/ 0 w 136588"/>
                          <a:gd name="connsiteY3" fmla="*/ 206216 h 206216"/>
                          <a:gd name="connsiteX4" fmla="*/ 0 w 136588"/>
                          <a:gd name="connsiteY4" fmla="*/ 0 h 2062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6588" h="206216">
                            <a:moveTo>
                              <a:pt x="136588" y="0"/>
                            </a:moveTo>
                            <a:lnTo>
                              <a:pt x="136588" y="206216"/>
                            </a:lnTo>
                            <a:lnTo>
                              <a:pt x="68294" y="164497"/>
                            </a:lnTo>
                            <a:lnTo>
                              <a:pt x="0" y="20621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DEE5E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3" name="任意多边形: 形状 92"/>
                      <p:cNvSpPr/>
                      <p:nvPr/>
                    </p:nvSpPr>
                    <p:spPr>
                      <a:xfrm>
                        <a:off x="6180200" y="2977229"/>
                        <a:ext cx="187737" cy="164496"/>
                      </a:xfrm>
                      <a:custGeom>
                        <a:avLst/>
                        <a:gdLst>
                          <a:gd name="connsiteX0" fmla="*/ 187738 w 187737"/>
                          <a:gd name="connsiteY0" fmla="*/ 164497 h 164496"/>
                          <a:gd name="connsiteX1" fmla="*/ 110395 w 187737"/>
                          <a:gd name="connsiteY1" fmla="*/ 122777 h 164496"/>
                          <a:gd name="connsiteX2" fmla="*/ 51245 w 187737"/>
                          <a:gd name="connsiteY2" fmla="*/ 164497 h 164496"/>
                          <a:gd name="connsiteX3" fmla="*/ 0 w 187737"/>
                          <a:gd name="connsiteY3" fmla="*/ 0 h 164496"/>
                          <a:gd name="connsiteX4" fmla="*/ 136588 w 187737"/>
                          <a:gd name="connsiteY4" fmla="*/ 0 h 164496"/>
                          <a:gd name="connsiteX5" fmla="*/ 187738 w 187737"/>
                          <a:gd name="connsiteY5" fmla="*/ 164497 h 1644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87737" h="164496">
                            <a:moveTo>
                              <a:pt x="187738" y="164497"/>
                            </a:moveTo>
                            <a:lnTo>
                              <a:pt x="110395" y="122777"/>
                            </a:lnTo>
                            <a:lnTo>
                              <a:pt x="51245" y="164497"/>
                            </a:lnTo>
                            <a:lnTo>
                              <a:pt x="0" y="0"/>
                            </a:lnTo>
                            <a:lnTo>
                              <a:pt x="136588" y="0"/>
                            </a:lnTo>
                            <a:lnTo>
                              <a:pt x="187738" y="164497"/>
                            </a:lnTo>
                            <a:close/>
                          </a:path>
                        </a:pathLst>
                      </a:custGeom>
                      <a:solidFill>
                        <a:schemeClr val="accent3">
                          <a:lumMod val="7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ctrTitle" hasCustomPrompt="1"/>
          </p:nvPr>
        </p:nvSpPr>
        <p:spPr/>
        <p:txBody>
          <a:bodyPr/>
          <a:lstStyle/>
          <a:p>
            <a:r>
              <a:rPr lang="zh-CN" altLang="en-US" dirty="0"/>
              <a:t>Presentation Title Goes Here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 userDrawn="1">
            <p:ph type="subTitle" sz="quarter" idx="1" hasCustomPrompt="1"/>
          </p:nvPr>
        </p:nvSpPr>
        <p:spPr/>
        <p:txBody>
          <a:bodyPr/>
          <a:lstStyle/>
          <a:p>
            <a:r>
              <a:rPr lang="zh-CN" altLang="en-US" dirty="0"/>
              <a:t>Click to add subtitle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quarter" idx="13" hasCustomPrompt="1"/>
          </p:nvPr>
        </p:nvSpPr>
        <p:spPr/>
        <p:txBody>
          <a:bodyPr/>
          <a:lstStyle/>
          <a:p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4" hasCustomPrompt="1"/>
          </p:nvPr>
        </p:nvSpPr>
        <p:spPr/>
        <p:txBody>
          <a:bodyPr/>
          <a:lstStyle/>
          <a:p>
            <a:r>
              <a:rPr lang="zh-CN" altLang="en-US" dirty="0"/>
              <a:t>OfficePLUS.cn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/>
        <p:txBody>
          <a:bodyPr/>
          <a:lstStyle/>
          <a:p>
            <a:r>
              <a:rPr lang="zh-CN" altLang="en-US" dirty="0"/>
              <a:t>Subtitle here</a:t>
            </a:r>
            <a:endParaRPr lang="en-US" dirty="0"/>
          </a:p>
          <a:p>
            <a:r>
              <a:rPr lang="zh-CN" altLang="en-US" dirty="0"/>
              <a:t>...</a:t>
            </a:r>
            <a:endParaRPr lang="en-US" dirty="0"/>
          </a:p>
          <a:p>
            <a:r>
              <a:rPr lang="zh-CN" altLang="en-US" dirty="0"/>
              <a:t>...</a:t>
            </a:r>
            <a:endParaRPr lang="en-US" dirty="0"/>
          </a:p>
          <a:p>
            <a:r>
              <a:rPr lang="zh-CN" altLang="en-US" dirty="0"/>
              <a:t>...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 userDrawn="1">
            <p:ph type="title" hasCustomPrompt="1"/>
          </p:nvPr>
        </p:nvSpPr>
        <p:spPr>
          <a:xfrm>
            <a:off x="832246" y="1800264"/>
            <a:ext cx="5822056" cy="770658"/>
          </a:xfrm>
        </p:spPr>
        <p:txBody>
          <a:bodyPr/>
          <a:lstStyle/>
          <a:p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25" name="文本占位符 24"/>
          <p:cNvSpPr>
            <a:spLocks noGrp="1"/>
          </p:cNvSpPr>
          <p:nvPr userDrawn="1">
            <p:ph type="body" sz="quarter" idx="1" hasCustomPrompt="1"/>
          </p:nvPr>
        </p:nvSpPr>
        <p:spPr/>
        <p:txBody>
          <a:bodyPr/>
          <a:lstStyle/>
          <a:p>
            <a:r>
              <a:rPr lang="zh-CN" alt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Thank you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r>
              <a:rPr lang="zh-CN" altLang="en-US" dirty="0"/>
              <a:t>OfficePLUS.cn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OfficePLUS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669F4"/>
      </a:accent1>
      <a:accent2>
        <a:srgbClr val="FAAB1E"/>
      </a:accent2>
      <a:accent3>
        <a:srgbClr val="FF7524"/>
      </a:accent3>
      <a:accent4>
        <a:srgbClr val="150BBC"/>
      </a:accent4>
      <a:accent5>
        <a:srgbClr val="898989"/>
      </a:accent5>
      <a:accent6>
        <a:srgbClr val="D9D9D9"/>
      </a:accent6>
      <a:hlink>
        <a:srgbClr val="F84D4D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44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Arial</vt:lpstr>
      <vt:lpstr>Designed by OfficePLUS</vt:lpstr>
      <vt:lpstr>Presentation Title Goes Here</vt:lpstr>
      <vt:lpstr>Agenda</vt:lpstr>
      <vt:lpstr>Click to add title</vt:lpstr>
      <vt:lpstr>Click to add title</vt:lpstr>
      <vt:lpstr>Thank you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卓宪 吴</cp:lastModifiedBy>
  <cp:revision>2</cp:revision>
  <cp:lastPrinted>2024-09-04T16:00:00Z</cp:lastPrinted>
  <dcterms:created xsi:type="dcterms:W3CDTF">2024-09-04T16:00:00Z</dcterms:created>
  <dcterms:modified xsi:type="dcterms:W3CDTF">2025-03-04T14:08:13Z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3da2f4d0-d030-4368-a3c8-405051a488a5</vt:lpwstr>
  </property>
</Properties>
</file>