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CE5-5F60-49E1-B2D6-80E6E7E165B1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1B76-4C6C-4EC7-8344-D4FF3CA63E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70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CE5-5F60-49E1-B2D6-80E6E7E165B1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1B76-4C6C-4EC7-8344-D4FF3CA63E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34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CE5-5F60-49E1-B2D6-80E6E7E165B1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1B76-4C6C-4EC7-8344-D4FF3CA63E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92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CE5-5F60-49E1-B2D6-80E6E7E165B1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1B76-4C6C-4EC7-8344-D4FF3CA63E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20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CE5-5F60-49E1-B2D6-80E6E7E165B1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1B76-4C6C-4EC7-8344-D4FF3CA63E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16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CE5-5F60-49E1-B2D6-80E6E7E165B1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1B76-4C6C-4EC7-8344-D4FF3CA63E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72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CE5-5F60-49E1-B2D6-80E6E7E165B1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1B76-4C6C-4EC7-8344-D4FF3CA63E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50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CE5-5F60-49E1-B2D6-80E6E7E165B1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1B76-4C6C-4EC7-8344-D4FF3CA63E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394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CE5-5F60-49E1-B2D6-80E6E7E165B1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1B76-4C6C-4EC7-8344-D4FF3CA63E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10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CE5-5F60-49E1-B2D6-80E6E7E165B1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1B76-4C6C-4EC7-8344-D4FF3CA63E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150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CE5-5F60-49E1-B2D6-80E6E7E165B1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1B76-4C6C-4EC7-8344-D4FF3CA63E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1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AACE5-5F60-49E1-B2D6-80E6E7E165B1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71B76-4C6C-4EC7-8344-D4FF3CA63E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7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World </a:t>
            </a:r>
            <a:r>
              <a:rPr lang="de-AT" dirty="0" err="1" smtClean="0"/>
              <a:t>of</a:t>
            </a:r>
            <a:r>
              <a:rPr lang="de-AT" dirty="0" smtClean="0"/>
              <a:t> Heros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Userinterface Mock-</a:t>
            </a:r>
            <a:r>
              <a:rPr lang="de-AT" dirty="0" err="1" smtClean="0"/>
              <a:t>up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166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Privat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73423">
            <a:off x="5633118" y="1745414"/>
            <a:ext cx="3524583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915" y="1181374"/>
            <a:ext cx="2386264" cy="23862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07103" y="2183771"/>
            <a:ext cx="7299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smtClean="0"/>
              <a:t>Level:</a:t>
            </a:r>
          </a:p>
          <a:p>
            <a:pPr algn="ctr"/>
            <a:r>
              <a:rPr lang="de-AT" sz="2800" b="1" dirty="0"/>
              <a:t>5</a:t>
            </a:r>
            <a:endParaRPr lang="de-DE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97" y="3648576"/>
            <a:ext cx="2552700" cy="1790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60194" y="4220760"/>
            <a:ext cx="141170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800" b="1" dirty="0" smtClean="0"/>
              <a:t>3000</a:t>
            </a:r>
          </a:p>
          <a:p>
            <a:pPr algn="ctr"/>
            <a:r>
              <a:rPr lang="de-AT" dirty="0" smtClean="0"/>
              <a:t>Punkte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8444866" y="672249"/>
            <a:ext cx="1852863" cy="362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Einstellungen</a:t>
            </a:r>
            <a:endParaRPr lang="de-DE" dirty="0"/>
          </a:p>
        </p:txBody>
      </p:sp>
      <p:sp>
        <p:nvSpPr>
          <p:cNvPr id="11" name="Rectangle 10"/>
          <p:cNvSpPr/>
          <p:nvPr/>
        </p:nvSpPr>
        <p:spPr>
          <a:xfrm>
            <a:off x="8444866" y="5329693"/>
            <a:ext cx="1852863" cy="362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Export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8447574" y="5814162"/>
            <a:ext cx="1852863" cy="362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Link</a:t>
            </a:r>
            <a:endParaRPr lang="de-DE" dirty="0"/>
          </a:p>
        </p:txBody>
      </p:sp>
      <p:sp>
        <p:nvSpPr>
          <p:cNvPr id="13" name="Rectangle 12"/>
          <p:cNvSpPr/>
          <p:nvPr/>
        </p:nvSpPr>
        <p:spPr>
          <a:xfrm>
            <a:off x="1572126" y="5582653"/>
            <a:ext cx="3376863" cy="92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dirty="0" smtClean="0"/>
              <a:t>Historie/Statistik:</a:t>
            </a:r>
          </a:p>
          <a:p>
            <a:r>
              <a:rPr lang="de-AT" sz="1200" dirty="0" smtClean="0"/>
              <a:t>2017.10.20 …</a:t>
            </a:r>
          </a:p>
          <a:p>
            <a:r>
              <a:rPr lang="de-AT" sz="1200" dirty="0" smtClean="0"/>
              <a:t>2017.10.16 …</a:t>
            </a:r>
          </a:p>
          <a:p>
            <a:r>
              <a:rPr lang="de-AT" sz="1200" dirty="0" smtClean="0"/>
              <a:t>…</a:t>
            </a:r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92034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Öffentlich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73423">
            <a:off x="5633118" y="1745414"/>
            <a:ext cx="3524583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915" y="1181374"/>
            <a:ext cx="2386264" cy="2386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97" y="3648576"/>
            <a:ext cx="2552700" cy="17907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572126" y="5582653"/>
            <a:ext cx="3376863" cy="92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dirty="0" smtClean="0"/>
              <a:t>Historie/Statistik:</a:t>
            </a:r>
          </a:p>
          <a:p>
            <a:r>
              <a:rPr lang="de-AT" sz="1200" dirty="0" smtClean="0"/>
              <a:t>-</a:t>
            </a:r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46870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Privat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73423">
            <a:off x="5633118" y="1745414"/>
            <a:ext cx="3524583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915" y="1181374"/>
            <a:ext cx="2386264" cy="23862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07103" y="2183771"/>
            <a:ext cx="7299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smtClean="0"/>
              <a:t>Level:</a:t>
            </a:r>
          </a:p>
          <a:p>
            <a:pPr algn="ctr"/>
            <a:r>
              <a:rPr lang="de-AT" sz="2800" b="1" dirty="0"/>
              <a:t>5</a:t>
            </a:r>
            <a:endParaRPr lang="de-DE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97" y="3648576"/>
            <a:ext cx="2552700" cy="17907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444866" y="672249"/>
            <a:ext cx="1852863" cy="362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Einstellungen</a:t>
            </a:r>
            <a:endParaRPr lang="de-DE" dirty="0"/>
          </a:p>
        </p:txBody>
      </p:sp>
      <p:sp>
        <p:nvSpPr>
          <p:cNvPr id="11" name="Rectangle 10"/>
          <p:cNvSpPr/>
          <p:nvPr/>
        </p:nvSpPr>
        <p:spPr>
          <a:xfrm>
            <a:off x="8444866" y="5329693"/>
            <a:ext cx="1852863" cy="362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Export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8447574" y="5814162"/>
            <a:ext cx="1852863" cy="362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Link</a:t>
            </a:r>
            <a:endParaRPr lang="de-DE" dirty="0"/>
          </a:p>
        </p:txBody>
      </p:sp>
      <p:sp>
        <p:nvSpPr>
          <p:cNvPr id="13" name="Rectangle 12"/>
          <p:cNvSpPr/>
          <p:nvPr/>
        </p:nvSpPr>
        <p:spPr>
          <a:xfrm>
            <a:off x="1572126" y="5582653"/>
            <a:ext cx="3376863" cy="92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dirty="0" smtClean="0"/>
              <a:t>Historie/Statistik:</a:t>
            </a:r>
          </a:p>
          <a:p>
            <a:r>
              <a:rPr lang="de-AT" sz="1200" dirty="0" smtClean="0"/>
              <a:t>2017.10.20 …</a:t>
            </a:r>
          </a:p>
          <a:p>
            <a:r>
              <a:rPr lang="de-AT" sz="1200" dirty="0" smtClean="0"/>
              <a:t>2017.10.16 …</a:t>
            </a:r>
          </a:p>
          <a:p>
            <a:r>
              <a:rPr lang="de-AT" sz="1200" dirty="0" smtClean="0"/>
              <a:t>…</a:t>
            </a:r>
          </a:p>
          <a:p>
            <a:endParaRPr lang="de-DE" sz="1200" dirty="0"/>
          </a:p>
        </p:txBody>
      </p:sp>
      <p:sp>
        <p:nvSpPr>
          <p:cNvPr id="3" name="Rectangle 2"/>
          <p:cNvSpPr/>
          <p:nvPr/>
        </p:nvSpPr>
        <p:spPr>
          <a:xfrm>
            <a:off x="8444866" y="1034409"/>
            <a:ext cx="1852863" cy="778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dirty="0" smtClean="0"/>
              <a:t>Zeige Level</a:t>
            </a:r>
          </a:p>
          <a:p>
            <a:r>
              <a:rPr lang="de-AT" dirty="0" smtClean="0"/>
              <a:t>Zeige Punkte</a:t>
            </a:r>
          </a:p>
          <a:p>
            <a:r>
              <a:rPr lang="de-AT" dirty="0" smtClean="0"/>
              <a:t>Zeige Statistik</a:t>
            </a:r>
            <a:endParaRPr lang="de-DE" dirty="0"/>
          </a:p>
        </p:txBody>
      </p:sp>
      <p:sp>
        <p:nvSpPr>
          <p:cNvPr id="14" name="Rectangle 13"/>
          <p:cNvSpPr/>
          <p:nvPr/>
        </p:nvSpPr>
        <p:spPr>
          <a:xfrm>
            <a:off x="10006313" y="1091256"/>
            <a:ext cx="120316" cy="146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10006313" y="1341512"/>
            <a:ext cx="120316" cy="146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006313" y="1622098"/>
            <a:ext cx="120316" cy="146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Multiply 16"/>
          <p:cNvSpPr/>
          <p:nvPr/>
        </p:nvSpPr>
        <p:spPr>
          <a:xfrm>
            <a:off x="10006313" y="1620495"/>
            <a:ext cx="120316" cy="14696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Multiply 17"/>
          <p:cNvSpPr/>
          <p:nvPr/>
        </p:nvSpPr>
        <p:spPr>
          <a:xfrm>
            <a:off x="10006313" y="1095477"/>
            <a:ext cx="120316" cy="14696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63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World of Heros</vt:lpstr>
      <vt:lpstr>Privat</vt:lpstr>
      <vt:lpstr>Öffentlich</vt:lpstr>
      <vt:lpstr>Privat</vt:lpstr>
    </vt:vector>
  </TitlesOfParts>
  <Company>Vienna University of Economics and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of Heros</dc:title>
  <dc:creator>Administrator</dc:creator>
  <cp:lastModifiedBy>Administrator</cp:lastModifiedBy>
  <cp:revision>2</cp:revision>
  <dcterms:created xsi:type="dcterms:W3CDTF">2017-10-25T15:10:10Z</dcterms:created>
  <dcterms:modified xsi:type="dcterms:W3CDTF">2017-10-25T15:28:11Z</dcterms:modified>
</cp:coreProperties>
</file>