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918400" cy="4206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3" d="100"/>
          <a:sy n="23" d="100"/>
        </p:scale>
        <p:origin x="1522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6883826"/>
            <a:ext cx="27980640" cy="14643947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2092500"/>
            <a:ext cx="24688800" cy="10155340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6ECF-F125-4E1E-AA5D-35F604C8D960}" type="datetimeFigureOut">
              <a:rPr lang="en-US" smtClean="0"/>
              <a:t>20-Jul-23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E07C-BFA7-4D87-8185-DAD0D174F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71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6ECF-F125-4E1E-AA5D-35F604C8D960}" type="datetimeFigureOut">
              <a:rPr lang="en-US" smtClean="0"/>
              <a:t>20-Jul-23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E07C-BFA7-4D87-8185-DAD0D174F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51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239433"/>
            <a:ext cx="7098030" cy="356459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239433"/>
            <a:ext cx="20882610" cy="356459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6ECF-F125-4E1E-AA5D-35F604C8D960}" type="datetimeFigureOut">
              <a:rPr lang="en-US" smtClean="0"/>
              <a:t>20-Jul-23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E07C-BFA7-4D87-8185-DAD0D174F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57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6ECF-F125-4E1E-AA5D-35F604C8D960}" type="datetimeFigureOut">
              <a:rPr lang="en-US" smtClean="0"/>
              <a:t>20-Jul-23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E07C-BFA7-4D87-8185-DAD0D174F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88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10486402"/>
            <a:ext cx="28392120" cy="17496787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8148716"/>
            <a:ext cx="28392120" cy="9201147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6ECF-F125-4E1E-AA5D-35F604C8D960}" type="datetimeFigureOut">
              <a:rPr lang="en-US" smtClean="0"/>
              <a:t>20-Jul-23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E07C-BFA7-4D87-8185-DAD0D174F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83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1197167"/>
            <a:ext cx="13990320" cy="26688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1197167"/>
            <a:ext cx="13990320" cy="26688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6ECF-F125-4E1E-AA5D-35F604C8D960}" type="datetimeFigureOut">
              <a:rPr lang="en-US" smtClean="0"/>
              <a:t>20-Jul-23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E07C-BFA7-4D87-8185-DAD0D174F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82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239442"/>
            <a:ext cx="28392120" cy="81301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10311133"/>
            <a:ext cx="13926024" cy="505332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5364460"/>
            <a:ext cx="13926024" cy="22598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10311133"/>
            <a:ext cx="13994608" cy="505332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5364460"/>
            <a:ext cx="13994608" cy="22598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6ECF-F125-4E1E-AA5D-35F604C8D960}" type="datetimeFigureOut">
              <a:rPr lang="en-US" smtClean="0"/>
              <a:t>20-Jul-23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E07C-BFA7-4D87-8185-DAD0D174F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22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6ECF-F125-4E1E-AA5D-35F604C8D960}" type="datetimeFigureOut">
              <a:rPr lang="en-US" smtClean="0"/>
              <a:t>20-Jul-23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E07C-BFA7-4D87-8185-DAD0D174F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5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6ECF-F125-4E1E-AA5D-35F604C8D960}" type="datetimeFigureOut">
              <a:rPr lang="en-US" smtClean="0"/>
              <a:t>20-Jul-23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E07C-BFA7-4D87-8185-DAD0D174F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24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804160"/>
            <a:ext cx="10617041" cy="98145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6056216"/>
            <a:ext cx="16664940" cy="29891567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2618720"/>
            <a:ext cx="10617041" cy="23377740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6ECF-F125-4E1E-AA5D-35F604C8D960}" type="datetimeFigureOut">
              <a:rPr lang="en-US" smtClean="0"/>
              <a:t>20-Jul-23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E07C-BFA7-4D87-8185-DAD0D174F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00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804160"/>
            <a:ext cx="10617041" cy="98145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6056216"/>
            <a:ext cx="16664940" cy="29891567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2618720"/>
            <a:ext cx="10617041" cy="23377740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6ECF-F125-4E1E-AA5D-35F604C8D960}" type="datetimeFigureOut">
              <a:rPr lang="en-US" smtClean="0"/>
              <a:t>20-Jul-23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E07C-BFA7-4D87-8185-DAD0D174F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50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239442"/>
            <a:ext cx="28392120" cy="813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1197167"/>
            <a:ext cx="28392120" cy="26688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38985623"/>
            <a:ext cx="7406640" cy="22394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36ECF-F125-4E1E-AA5D-35F604C8D960}" type="datetimeFigureOut">
              <a:rPr lang="en-US" smtClean="0"/>
              <a:t>20-Jul-23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38985623"/>
            <a:ext cx="11109960" cy="22394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38985623"/>
            <a:ext cx="7406640" cy="22394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0E07C-BFA7-4D87-8185-DAD0D174F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5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F974D1B-1462-84A5-C95B-7514F49C3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76338" y="17777205"/>
            <a:ext cx="9965723" cy="6507989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C98BA503-704E-54AA-9A53-807DA19C28DE}"/>
              </a:ext>
            </a:extLst>
          </p:cNvPr>
          <p:cNvGrpSpPr/>
          <p:nvPr/>
        </p:nvGrpSpPr>
        <p:grpSpPr>
          <a:xfrm>
            <a:off x="6645054" y="3555188"/>
            <a:ext cx="16309086" cy="10656570"/>
            <a:chOff x="8304657" y="15702915"/>
            <a:chExt cx="16309086" cy="10656570"/>
          </a:xfrm>
        </p:grpSpPr>
        <p:pic>
          <p:nvPicPr>
            <p:cNvPr id="23" name="Picture 22" descr="A map of the united states&#10;&#10;Description automatically generated">
              <a:extLst>
                <a:ext uri="{FF2B5EF4-FFF2-40B4-BE49-F238E27FC236}">
                  <a16:creationId xmlns:a16="http://schemas.microsoft.com/office/drawing/2014/main" id="{FD6F5827-3C10-7617-2521-973EF525E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6272" y="15706419"/>
              <a:ext cx="16305856" cy="1064956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920FB16-76B0-6718-39AB-8EF57191E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4657" y="15702915"/>
              <a:ext cx="16309086" cy="10656570"/>
            </a:xfrm>
            <a:prstGeom prst="rect">
              <a:avLst/>
            </a:prstGeom>
          </p:spPr>
        </p:pic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18746F3F-3039-7607-54CA-3A54AAE680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4461" y="9196864"/>
            <a:ext cx="3084592" cy="334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780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46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Grady King</cp:lastModifiedBy>
  <cp:revision>1</cp:revision>
  <dcterms:created xsi:type="dcterms:W3CDTF">2023-07-20T21:13:07Z</dcterms:created>
  <dcterms:modified xsi:type="dcterms:W3CDTF">2023-07-20T21:59:41Z</dcterms:modified>
</cp:coreProperties>
</file>