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206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922" y="-2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83826"/>
            <a:ext cx="27980640" cy="14643947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2092500"/>
            <a:ext cx="24688800" cy="10155340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239433"/>
            <a:ext cx="7098030" cy="356459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239433"/>
            <a:ext cx="20882610" cy="356459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5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486402"/>
            <a:ext cx="28392120" cy="1749678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8148716"/>
            <a:ext cx="28392120" cy="920114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197167"/>
            <a:ext cx="139903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197167"/>
            <a:ext cx="13990320" cy="26688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239442"/>
            <a:ext cx="28392120" cy="813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311133"/>
            <a:ext cx="13926024" cy="505332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5364460"/>
            <a:ext cx="13926024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311133"/>
            <a:ext cx="13994608" cy="505332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5364460"/>
            <a:ext cx="13994608" cy="22598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804160"/>
            <a:ext cx="10617041" cy="98145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056216"/>
            <a:ext cx="16664940" cy="29891567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2618720"/>
            <a:ext cx="10617041" cy="2337774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804160"/>
            <a:ext cx="10617041" cy="98145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056216"/>
            <a:ext cx="16664940" cy="29891567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2618720"/>
            <a:ext cx="10617041" cy="2337774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239442"/>
            <a:ext cx="28392120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197167"/>
            <a:ext cx="28392120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8985623"/>
            <a:ext cx="74066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6ECF-F125-4E1E-AA5D-35F604C8D960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8985623"/>
            <a:ext cx="1110996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8985623"/>
            <a:ext cx="74066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E07C-BFA7-4D87-8185-DAD0D174F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974D1B-1462-84A5-C95B-7514F49C3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6338" y="17777205"/>
            <a:ext cx="9965723" cy="650798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98BA503-704E-54AA-9A53-807DA19C28DE}"/>
              </a:ext>
            </a:extLst>
          </p:cNvPr>
          <p:cNvGrpSpPr/>
          <p:nvPr/>
        </p:nvGrpSpPr>
        <p:grpSpPr>
          <a:xfrm>
            <a:off x="6645054" y="3555188"/>
            <a:ext cx="16309086" cy="10656570"/>
            <a:chOff x="8304657" y="15702915"/>
            <a:chExt cx="16309086" cy="10656570"/>
          </a:xfrm>
        </p:grpSpPr>
        <p:pic>
          <p:nvPicPr>
            <p:cNvPr id="23" name="Picture 22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FD6F5827-3C10-7617-2521-973EF525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6272" y="15706419"/>
              <a:ext cx="16305856" cy="1064956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20FB16-76B0-6718-39AB-8EF57191E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657" y="15702915"/>
              <a:ext cx="16309086" cy="1065657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7F16FB-7E3A-73F8-232C-FC721C9929C3}"/>
              </a:ext>
            </a:extLst>
          </p:cNvPr>
          <p:cNvGrpSpPr/>
          <p:nvPr/>
        </p:nvGrpSpPr>
        <p:grpSpPr>
          <a:xfrm>
            <a:off x="6110392" y="15623704"/>
            <a:ext cx="16559148" cy="10814990"/>
            <a:chOff x="7485070" y="15690653"/>
            <a:chExt cx="16559148" cy="10814990"/>
          </a:xfrm>
        </p:grpSpPr>
        <p:pic>
          <p:nvPicPr>
            <p:cNvPr id="20" name="Picture 19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A3FEAB95-CD38-FD4F-DFF7-937AB0CBE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070" y="15690653"/>
              <a:ext cx="16559148" cy="1081499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69A5-A0A9-AF08-D62A-9973ACAC3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352" y="16362492"/>
              <a:ext cx="13824966" cy="968425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60F50A0-F4CC-BDB0-6488-32B172573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200" y="18926937"/>
            <a:ext cx="2616200" cy="3090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043B4-F266-2D8C-A9E6-427260CE8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640" y="8274733"/>
            <a:ext cx="2778680" cy="29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8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Grady King</cp:lastModifiedBy>
  <cp:revision>3</cp:revision>
  <dcterms:created xsi:type="dcterms:W3CDTF">2023-07-20T21:13:07Z</dcterms:created>
  <dcterms:modified xsi:type="dcterms:W3CDTF">2023-07-21T19:55:36Z</dcterms:modified>
</cp:coreProperties>
</file>