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iAxt4AYjK+UQFhIWwD3fIedZ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2f232f85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2f232f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Genome Sequencing/Assembly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Sequencing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talked about many different sequencing technologies 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ways to figure out the sequence of bases in fragments of DNA (50bp – 10,000bp)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span a 3,000,000 bp genome how many 100bp fragments?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sequencing must be deep enough to account for errors, contamination, sequencing artifacts, repetitive regions…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giant panda genome (~3Gb) required 50x coverage of 75bp reads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Sequencing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 preparation will be different for WGS than for exome or transcriptome</a:t>
            </a:r>
            <a:endParaRPr/>
          </a:p>
        </p:txBody>
      </p:sp>
      <p:pic>
        <p:nvPicPr>
          <p:cNvPr descr="Difference Between Exome and Transcriptome"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804" y="2878221"/>
            <a:ext cx="10944392" cy="397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Sequencing</a:t>
            </a:r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library preparation will be different for WGS than for exome or transcriptome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important to know how the library was prepared (paired end, single end, mate pair etc.) – this will determine which assembly options are appropriate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assemblers for different assembly problems…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Assembly</a:t>
            </a:r>
            <a:endParaRPr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reference genome already exists – reference guided/mapping assembly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ELSE a </a:t>
            </a:r>
            <a:r>
              <a:rPr i="1" lang="en-US"/>
              <a:t>de-novo </a:t>
            </a:r>
            <a:r>
              <a:rPr lang="en-US"/>
              <a:t>assembly is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uses only the information contained in the sequence reads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Genome size may determine which program you go with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long read and short read assemblers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Assembly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Whole genome – ABySS, Velvet, SOAPdenovo, Ray, </a:t>
            </a:r>
            <a:r>
              <a:rPr b="1" lang="en-US"/>
              <a:t>SPAdes</a:t>
            </a:r>
            <a:endParaRPr b="1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Transcriptome – Trinity, salmon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 read – Canu, Flye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71" name="Google Shape;17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4769"/>
            <a:ext cx="9807270" cy="650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9433296" y="802105"/>
            <a:ext cx="2758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FastQC, fastx-toolkit</a:t>
            </a: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9052101" y="2318084"/>
            <a:ext cx="31398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trimmomatic, cutadapt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0006221" y="4006908"/>
            <a:ext cx="9934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many!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9395427" y="5113571"/>
            <a:ext cx="24532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btw methods, look for completeness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Assembly Problem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have just been handed several garbage bags full multiple copies of a shredded book….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reassemble each sentence of the book in the correct order using only observed overlap between fragments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someone has systematically removed parts of the book and created typos in some of the copies…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Assembly Problem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0" y="1825625"/>
            <a:ext cx="121919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That Sam-I-am! I do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</a:t>
            </a:r>
            <a:r>
              <a:rPr lang="en-US"/>
              <a:t>I-am! I do not like tha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Sam-I-am! Do you 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</a:t>
            </a:r>
            <a:r>
              <a:rPr lang="en-US"/>
              <a:t>ke that Sam-I-am! Do yo</a:t>
            </a:r>
            <a:r>
              <a:rPr lang="en-US">
                <a:solidFill>
                  <a:schemeClr val="lt1"/>
                </a:solidFill>
              </a:rPr>
              <a:t>u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like that Sam-</a:t>
            </a:r>
            <a:r>
              <a:rPr lang="en-US"/>
              <a:t>I-am! Do you like green eggs </a:t>
            </a:r>
            <a:r>
              <a:rPr lang="en-US">
                <a:solidFill>
                  <a:schemeClr val="lt1"/>
                </a:solidFill>
              </a:rPr>
              <a:t>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like that Sam-I-am! Do you </a:t>
            </a:r>
            <a:r>
              <a:rPr lang="en-US"/>
              <a:t>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That Sam-I-am! I do not like that Sam-I-am! Do you 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Assembly Problem – sequencing errors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0" y="1825625"/>
            <a:ext cx="121919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That 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am-I-am! I do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</a:t>
            </a:r>
            <a:r>
              <a:rPr lang="en-US"/>
              <a:t>I</a:t>
            </a:r>
            <a:r>
              <a:rPr lang="en-US">
                <a:solidFill>
                  <a:srgbClr val="FF0000"/>
                </a:solidFill>
              </a:rPr>
              <a:t>!</a:t>
            </a:r>
            <a:r>
              <a:rPr lang="en-US"/>
              <a:t>am! I do not like tha</a:t>
            </a:r>
            <a:r>
              <a:rPr lang="en-US">
                <a:solidFill>
                  <a:schemeClr val="lt1"/>
                </a:solidFill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Sam-I-am! Do you 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</a:t>
            </a:r>
            <a:r>
              <a:rPr lang="en-US"/>
              <a:t>ke that Sam-I-am! Do yo</a:t>
            </a:r>
            <a:r>
              <a:rPr lang="en-US">
                <a:solidFill>
                  <a:schemeClr val="lt1"/>
                </a:solidFill>
              </a:rPr>
              <a:t>u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like green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like that Sam-</a:t>
            </a:r>
            <a:r>
              <a:rPr lang="en-US"/>
              <a:t>I-am! Do you like green eggs </a:t>
            </a:r>
            <a:r>
              <a:rPr lang="en-US">
                <a:solidFill>
                  <a:schemeClr val="lt1"/>
                </a:solidFill>
              </a:rPr>
              <a:t>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That Sam-I-am! I do not like that Sam-I-am! Do you </a:t>
            </a:r>
            <a:r>
              <a:rPr lang="en-US"/>
              <a:t>like</a:t>
            </a:r>
            <a:r>
              <a:rPr lang="en-US">
                <a:solidFill>
                  <a:srgbClr val="FF0000"/>
                </a:solidFill>
              </a:rPr>
              <a:t> p</a:t>
            </a:r>
            <a:r>
              <a:rPr lang="en-US"/>
              <a:t>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That </a:t>
            </a: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am-I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am! I do not like that Sam-I-am! Do you like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reen eggs and ham?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53214" l="0" r="24231" t="2731"/>
          <a:stretch/>
        </p:blipFill>
        <p:spPr>
          <a:xfrm>
            <a:off x="838199" y="365125"/>
            <a:ext cx="10515601" cy="611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genome?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complete set of genetic information (single cell in eukaryotes, single chromosome in prokaryotes, DNA/RNA of a virus)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heritable information encoded in DNA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nuclear genome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mitochondrial genome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chloroplast genome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205" name="Google Shape;20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944" y="106594"/>
            <a:ext cx="7060111" cy="6644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Sequencing and Assembly Challenges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contamination</a:t>
            </a:r>
            <a:r>
              <a:rPr lang="en-US"/>
              <a:t>: apples and oranges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component mis-assemblies</a:t>
            </a:r>
            <a:r>
              <a:rPr lang="en-US"/>
              <a:t>: lower level organization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path level mis-assemblies</a:t>
            </a:r>
            <a:r>
              <a:rPr lang="en-US"/>
              <a:t>: higher level organization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large-scale duplication</a:t>
            </a:r>
            <a:r>
              <a:rPr lang="en-US"/>
              <a:t>: multi-mapping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genome polymorphism</a:t>
            </a:r>
            <a:r>
              <a:rPr lang="en-US"/>
              <a:t>: haplotype expansion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Assembly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genomes are at different “life stages”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are large scaffolds that cannot be placed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have well developed maps corresponding to chromosomes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 may be well assembled but lacking proper annotation…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Obtain genome assemblies and associated data from many different sources - ensebl, UCSC, NCBI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Genome Annotation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838200" y="1677068"/>
            <a:ext cx="10515600" cy="4815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Putting labels on all of the parts of the genome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 names, functions, pathways etc.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Information needed to make conclusions or develop hypotheses about </a:t>
            </a:r>
            <a:r>
              <a:rPr lang="en-US" u="sng"/>
              <a:t>biological function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Allows us to put all of our bioinformatic information into biological context…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Plenty of wet lab validation yet to be done; classical genetics, molecular biology, biochemistry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2f232f85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GTF and GFF3</a:t>
            </a:r>
            <a:endParaRPr/>
          </a:p>
        </p:txBody>
      </p:sp>
      <p:sp>
        <p:nvSpPr>
          <p:cNvPr id="229" name="Google Shape;229;g132f232f85c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Gene Transfer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Generic Feature Format (version 3)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g132f232f85c_0_0"/>
          <p:cNvPicPr preferRelativeResize="0"/>
          <p:nvPr/>
        </p:nvPicPr>
        <p:blipFill rotWithShape="1">
          <a:blip r:embed="rId3">
            <a:alphaModFix/>
          </a:blip>
          <a:srcRect b="40884" l="0" r="0" t="0"/>
          <a:stretch/>
        </p:blipFill>
        <p:spPr>
          <a:xfrm>
            <a:off x="419100" y="4339272"/>
            <a:ext cx="11353800" cy="233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32f232f85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" y="2326281"/>
            <a:ext cx="11353801" cy="150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Nucleic Genome (Eukaryotes)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24343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20-30,000 genes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introns!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repetitive non-coding DNA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all ”junk” DNA is junk</a:t>
            </a:r>
            <a:endParaRPr/>
          </a:p>
        </p:txBody>
      </p:sp>
      <p:pic>
        <p:nvPicPr>
          <p:cNvPr descr="Lecture 3. Gene Finding and Sequence Annotation - ppt download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20351"/>
          <a:stretch/>
        </p:blipFill>
        <p:spPr>
          <a:xfrm>
            <a:off x="3048000" y="1395663"/>
            <a:ext cx="9144000" cy="546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Mitochondrial Genome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6172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~15000bp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13 protein coding genes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 rRNA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21 tRNA genes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region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genetic code than nuc.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Highly conserved at the protein level, third nucleotide positions variable</a:t>
            </a:r>
            <a:endParaRPr/>
          </a:p>
        </p:txBody>
      </p:sp>
      <p:pic>
        <p:nvPicPr>
          <p:cNvPr descr="The human mitochondrial genome consists of 16,569 bp encoding 13... |  Download Scientific Diagram"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975" y="0"/>
            <a:ext cx="55340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Chloroplast Genome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471236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“small”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circular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stable, more stable than mt in plants</a:t>
            </a:r>
            <a:endParaRPr/>
          </a:p>
        </p:txBody>
      </p:sp>
      <p:pic>
        <p:nvPicPr>
          <p:cNvPr descr="Structural organization of the chloroplast genome of Nicotiana tabacum....  | Download Scientific Diagram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9150" y="0"/>
            <a:ext cx="62928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smid - Wikipedia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9118"/>
            <a:ext cx="12192000" cy="571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32559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Prokaryotic Genomes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32559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 and organization correlated with life history</a:t>
            </a:r>
            <a:endParaRPr/>
          </a:p>
        </p:txBody>
      </p:sp>
      <p:pic>
        <p:nvPicPr>
          <p:cNvPr descr="The Nature and Dynamics of Bacterial Genomes | Science"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163" y="0"/>
            <a:ext cx="809783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959" y="789720"/>
            <a:ext cx="10370082" cy="527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genomics?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Structure and function of genomes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study complete sets of genes/proteins and their interactions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study the organization of the genome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Looks at the big picture of genetic landscape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 to develop a map of relative physical locations of different genes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understand how the different parts function and interact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figure out evolutionary relationships using genomic information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2021-07-12T00:24:27Z</dcterms:created>
  <dc:creator>Nicole Garrison</dc:creator>
</cp:coreProperties>
</file>