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jsTCGe7D2kklUEuwmbBzEfCUkE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race.ncbi.nlm.nih.gov/Traces?run=SRR24829462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Downloading SRA Data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to move files to the server - alternate method!</a:t>
            </a:r>
            <a:endParaRPr/>
          </a:p>
        </p:txBody>
      </p:sp>
      <p:sp>
        <p:nvSpPr>
          <p:cNvPr id="109" name="Google Shape;109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scp - secure copy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file.txt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username@host:/remote/directory/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Can also pull down files to your local machine…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username@host:/path_to_file/</a:t>
            </a: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file.txt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/local/directory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to move files to the server - alternate method!</a:t>
            </a:r>
            <a:endParaRPr/>
          </a:p>
        </p:txBody>
      </p:sp>
      <p:sp>
        <p:nvSpPr>
          <p:cNvPr id="115" name="Google Shape;1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scp - secure copy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file.txt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username@host:/remote/directory/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Can also pull down files to your local machine…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username@host:/path_to_file/</a:t>
            </a: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file.txt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/local/directory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 move a directory add the -r option -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scp -r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Assemble a small genome!</a:t>
            </a:r>
            <a:endParaRPr/>
          </a:p>
        </p:txBody>
      </p:sp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/software/SPAdes-3.15.4-Linux/bin/spades.py --isolate --cov-cutoff 250 -1 R1_file -2 R2_file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SRA = Short Read Archive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Visit the SRA website - portal through NCBI, can search initially through main search bar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Build search using the “Advanced” option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Published short read sequencing experiments are uploaded as part of the data management/sharing plan for scientific papers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Authors have the option to release data at specific times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SRA </a:t>
            </a:r>
            <a:r>
              <a:rPr b="1" lang="en"/>
              <a:t>accession numbers</a:t>
            </a:r>
            <a:r>
              <a:rPr lang="en"/>
              <a:t> should be in the publication somewhere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SRA Accessions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Bioproject - PRJNA…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Biosample - SAMN…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Experiment - SRX…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Run - </a:t>
            </a:r>
            <a:r>
              <a:rPr lang="en">
                <a:highlight>
                  <a:srgbClr val="FFFF00"/>
                </a:highlight>
              </a:rPr>
              <a:t>SRR…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highlight>
                  <a:schemeClr val="lt1"/>
                </a:highlight>
              </a:rPr>
              <a:t>Let’s find some data!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SRA toolkit</a:t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Install via brew on Mac OSX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</a:rPr>
              <a:t>brew install sratoolkit</a:t>
            </a:r>
            <a:endParaRPr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Other installation instructions can be found online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Test by running: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	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</a:rPr>
              <a:t>fastq-dump --stdout -X 2 SRR390728</a:t>
            </a:r>
            <a:endParaRPr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Download </a:t>
            </a:r>
            <a:r>
              <a:rPr i="1" lang="en"/>
              <a:t>F. tularensis</a:t>
            </a:r>
            <a:r>
              <a:rPr lang="en"/>
              <a:t> Illumina WGS</a:t>
            </a:r>
            <a:endParaRPr/>
          </a:p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Let’s look at the publication first 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Grab that SRR number (copy to clipboard)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Open terminal and do the following: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0000"/>
                </a:solidFill>
              </a:rPr>
              <a:t>Vdb-dump --info SRR…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0000"/>
                </a:solidFill>
              </a:rPr>
              <a:t>prefetch SRR…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Download </a:t>
            </a:r>
            <a:r>
              <a:rPr i="1" lang="en"/>
              <a:t>F. tularensis</a:t>
            </a:r>
            <a:r>
              <a:rPr lang="en"/>
              <a:t> Illumina WGS</a:t>
            </a:r>
            <a:endParaRPr/>
          </a:p>
        </p:txBody>
      </p:sp>
      <p:sp>
        <p:nvSpPr>
          <p:cNvPr id="85" name="Google Shape;8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Let’s look at the publication first 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Grab that SRR number (copy to clipboard)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Open terminal and do the following: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0000"/>
                </a:solidFill>
              </a:rPr>
              <a:t>prefetch SRR…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0000"/>
                </a:solidFill>
              </a:rPr>
              <a:t>fasterq-dump --split-3 ./SRR… -O fastqs/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Download </a:t>
            </a:r>
            <a:r>
              <a:rPr i="1" lang="en"/>
              <a:t>F. tularensis</a:t>
            </a:r>
            <a:r>
              <a:rPr lang="en"/>
              <a:t> Illumina WGS</a:t>
            </a:r>
            <a:endParaRPr/>
          </a:p>
        </p:txBody>
      </p:sp>
      <p:sp>
        <p:nvSpPr>
          <p:cNvPr id="91" name="Google Shape;9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Let’s look at the publication first 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Grab that SRR number (copy to clipboard)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Open terminal and do the following: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0000"/>
                </a:solidFill>
              </a:rPr>
              <a:t>prefetch SRR…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0000"/>
                </a:solidFill>
              </a:rPr>
              <a:t>fasterq-dump --split-3 ./SRR… -O fastqs/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0000"/>
                </a:solidFill>
              </a:rPr>
              <a:t>gzip fastqs/*.fastq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Download </a:t>
            </a:r>
            <a:r>
              <a:rPr i="1" lang="en"/>
              <a:t>F. tularensis</a:t>
            </a:r>
            <a:r>
              <a:rPr lang="en"/>
              <a:t> Illumina WGS</a:t>
            </a:r>
            <a:endParaRPr/>
          </a:p>
        </p:txBody>
      </p:sp>
      <p:sp>
        <p:nvSpPr>
          <p:cNvPr id="97" name="Google Shape;9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Let’s find a genome sequencing experiment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Grab that SRR number -&gt;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SRR24829462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Open terminal and do the following: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0000"/>
                </a:solidFill>
              </a:rPr>
              <a:t>prefetch SRR…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0000"/>
                </a:solidFill>
              </a:rPr>
              <a:t>fasterq-dump --split-3 ./SRR… -O fastqs/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0000"/>
                </a:solidFill>
              </a:rPr>
              <a:t>gzip fastqs/*.fastq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* currently no on the fly compression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to move files to the server - alternate method!</a:t>
            </a:r>
            <a:endParaRPr/>
          </a:p>
        </p:txBody>
      </p: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scp - secure copy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scp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>
                <a:latin typeface="Courier New"/>
                <a:ea typeface="Courier New"/>
                <a:cs typeface="Courier New"/>
                <a:sym typeface="Courier New"/>
              </a:rPr>
              <a:t>file.txt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username@host:/remote/directory/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