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JetBrains Mono" panose="02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CbyN6p6ttOR+MYpQd53CKxvt7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howGuides="1">
      <p:cViewPr varScale="1">
        <p:scale>
          <a:sx n="103" d="100"/>
          <a:sy n="103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e22fc1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e22fc1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e22fc1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2e22fc1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e22fc1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e22fc1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2e22fc1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2e22fc1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Marshall University Joan C. Edwards School of Medicine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2"/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2"/>
          <p:cNvPicPr preferRelativeResize="0"/>
          <p:nvPr/>
        </p:nvPicPr>
        <p:blipFill rotWithShape="1">
          <a:blip r:embed="rId13">
            <a:alphaModFix/>
          </a:blip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062175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dersen-lab.github.io/ivar/html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slib.org/doc/samtool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dersen-lab.github.io/ivar/html/manualpag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Introducing iVar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WV-INBRE Bioinformatics 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Summer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Examining spike protein mutations</a:t>
            </a:r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 your script and examine the results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Look at the CDC's description of "variants of concern"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the set of spike protein mutations look similar to any of these variants?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the consensus sequence </a:t>
            </a:r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use </a:t>
            </a:r>
            <a:r>
              <a:rPr lang="en-US" dirty="0" err="1"/>
              <a:t>ivar</a:t>
            </a:r>
            <a:r>
              <a:rPr lang="en-US" dirty="0"/>
              <a:t> to create a consensus sequence for our samples from the pileup:</a:t>
            </a:r>
            <a:br>
              <a:rPr lang="en-US" dirty="0"/>
            </a:br>
            <a:r>
              <a:rPr lang="en-US" sz="18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cat </a:t>
            </a:r>
            <a:r>
              <a:rPr lang="en-US" sz="18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xxxxxx.pileup</a:t>
            </a:r>
            <a:r>
              <a:rPr lang="en-US" sz="18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| /opt/miniconda3/bin/</a:t>
            </a:r>
            <a:r>
              <a:rPr lang="en-US" sz="18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ivar</a:t>
            </a:r>
            <a:r>
              <a:rPr lang="en-US" sz="18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consensus \</a:t>
            </a:r>
            <a:br>
              <a:rPr lang="en-US" sz="18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-p </a:t>
            </a:r>
            <a:r>
              <a:rPr lang="en-US" sz="18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xxxxxx.consensus</a:t>
            </a:r>
            <a:r>
              <a:rPr lang="en-US" sz="18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-n N</a:t>
            </a:r>
            <a:endParaRPr dirty="0">
              <a:highlight>
                <a:srgbClr val="FFF2CC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-n N option specifies to use N when there is no coverage (or coverage is below the default threshold of 10 reads)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Try this and examine the resulting </a:t>
            </a:r>
            <a:r>
              <a:rPr lang="en-US" dirty="0" err="1"/>
              <a:t>fasta</a:t>
            </a:r>
            <a:r>
              <a:rPr lang="en-US" dirty="0"/>
              <a:t> file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2e22fc17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Incorporating ivar into the script</a:t>
            </a:r>
            <a:endParaRPr/>
          </a:p>
        </p:txBody>
      </p:sp>
      <p:sp>
        <p:nvSpPr>
          <p:cNvPr id="153" name="Google Shape;153;ge2e22fc172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Copy your existing align_and_sort.sh script to a new script, called pipeline.sh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Edit pipeline.sh with nano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a line to create the pileup for each sample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Note this needs to be </a:t>
            </a:r>
            <a:r>
              <a:rPr lang="en-US" i="1"/>
              <a:t>inside </a:t>
            </a:r>
            <a:r>
              <a:rPr lang="en-US"/>
              <a:t> the for loop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 a new variable for the ivar executable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lines to call </a:t>
            </a:r>
            <a:r>
              <a:rPr lang="en-US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ivar consensus</a:t>
            </a:r>
            <a:r>
              <a:rPr lang="en-US"/>
              <a:t> and </a:t>
            </a:r>
            <a:r>
              <a:rPr lang="en-US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ivar variants</a:t>
            </a:r>
            <a:r>
              <a:rPr lang="en-US"/>
              <a:t> for each sample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2e22fc172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Post-processing in the script</a:t>
            </a:r>
            <a:endParaRPr/>
          </a:p>
        </p:txBody>
      </p:sp>
      <p:sp>
        <p:nvSpPr>
          <p:cNvPr id="159" name="Google Shape;159;ge2e22fc172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Our script currently launches a pipeline for each sample, running in the background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Sometimes we might want to do something after all the samples have completed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</a:t>
            </a:r>
            <a:r>
              <a:rPr lang="en-US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wait</a:t>
            </a:r>
            <a:r>
              <a:rPr lang="en-US"/>
              <a:t> command will pause until all background jobs finish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14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2e22fc172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‘wait’</a:t>
            </a:r>
            <a:endParaRPr/>
          </a:p>
        </p:txBody>
      </p:sp>
      <p:sp>
        <p:nvSpPr>
          <p:cNvPr id="165" name="Google Shape;165;ge2e22fc172_0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 we can do: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14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 file in ${fastq_files}; do</a:t>
            </a:r>
            <a:endParaRPr sz="2014"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14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(</a:t>
            </a:r>
            <a:endParaRPr sz="2014"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14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# …</a:t>
            </a:r>
            <a:endParaRPr sz="2014"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14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) &amp;</a:t>
            </a:r>
            <a:endParaRPr sz="2014"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14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done</a:t>
            </a:r>
            <a:endParaRPr sz="2014"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14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wait</a:t>
            </a:r>
            <a:endParaRPr sz="2014"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14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# code that is executed when all samples are processed</a:t>
            </a:r>
            <a:endParaRPr sz="2014"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a line that will concatenate all consensus fasta files we generate into a single fasta file (call it </a:t>
            </a:r>
            <a:r>
              <a:rPr lang="en-US" sz="2400">
                <a:latin typeface="JetBrains Mono"/>
                <a:ea typeface="JetBrains Mono"/>
                <a:cs typeface="JetBrains Mono"/>
                <a:sym typeface="JetBrains Mono"/>
              </a:rPr>
              <a:t>all_samples.fasta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2e22fc172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the new pipeline</a:t>
            </a:r>
            <a:endParaRPr/>
          </a:p>
        </p:txBody>
      </p:sp>
      <p:sp>
        <p:nvSpPr>
          <p:cNvPr id="171" name="Google Shape;171;ge2e22fc172_0_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Clean your folder so we can re-run our new pipeline 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We’ll delete everything that’s generated by previous runs: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rm *.bam *.bai *.log *.fa *.tsv *.pileup *.txt</a:t>
            </a:r>
            <a:endParaRPr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Now run the new pipeline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Note that the wait in the pipeline will prevent the script from exiting, so we should run the script as a background job: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./pipeline.sh &amp;</a:t>
            </a:r>
            <a:endParaRPr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can monitor your own processes with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top -U username</a:t>
            </a:r>
            <a:endParaRPr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iVar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iVar is a set of utilities for getting information from viral amplicon sequencing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Created by the Andersen lab at the Scripps Institute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Publication: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https://pubmed.ncbi.nlm.nih.gov/30621750/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Project page: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https://andersen-lab.github.io/ivar/html/index.html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will use iVar to: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 a </a:t>
            </a:r>
            <a:r>
              <a:rPr lang="en-US" i="1"/>
              <a:t>consensus sequence </a:t>
            </a:r>
            <a:r>
              <a:rPr lang="en-US"/>
              <a:t>from our bam files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"Consensus sequence" is the sequence with the most common base calls at each location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 a list of mutations from our bam files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By providing the GFF file, we can also get protein coding information about these mutations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samtools mpileup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the iVar consensus and iVar variants commands take a </a:t>
            </a:r>
            <a:r>
              <a:rPr lang="en-US" i="1"/>
              <a:t>pileup file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Pileup files give the bases called at each individual location from a set of reads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Generated by the </a:t>
            </a: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samtools mpileup</a:t>
            </a:r>
            <a:r>
              <a:rPr lang="en-US"/>
              <a:t> command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 at the samtools documentation: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http://www.htslib.org/doc/samtools.html</a:t>
            </a:r>
            <a:r>
              <a:rPr lang="en-US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Follow the link for "samtools mpileup"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see the documentation for iVar ("Calling variants" and "Consensus") at </a:t>
            </a:r>
            <a:br>
              <a:rPr lang="en-US"/>
            </a:br>
            <a:r>
              <a:rPr lang="en-US"/>
              <a:t>https://andersen-lab.github.io/ivar/html/manualpage.html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samtools mpileup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Choose one of the bam files you generated earlier, and run </a:t>
            </a:r>
            <a:r>
              <a:rPr lang="en-US" dirty="0" err="1"/>
              <a:t>samtools</a:t>
            </a:r>
            <a:r>
              <a:rPr lang="en-US" dirty="0"/>
              <a:t> </a:t>
            </a:r>
            <a:r>
              <a:rPr lang="en-US" dirty="0" err="1"/>
              <a:t>mpileup</a:t>
            </a:r>
            <a:r>
              <a:rPr lang="en-US" dirty="0"/>
              <a:t> on 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will use the following parameters:</a:t>
            </a:r>
            <a:br>
              <a:rPr lang="en-US" dirty="0"/>
            </a:br>
            <a:r>
              <a:rPr lang="en-US" sz="18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samtools</a:t>
            </a:r>
            <a:r>
              <a:rPr lang="en-US" sz="18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 sz="18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mpileup</a:t>
            </a:r>
            <a:r>
              <a:rPr lang="en-US" sz="18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-aa -A -d 0 -B -Q 0 --reference &lt;reference-</a:t>
            </a:r>
            <a:r>
              <a:rPr lang="en-US" sz="18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fasta</a:t>
            </a:r>
            <a:r>
              <a:rPr lang="en-US" sz="18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 sz="18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SRRxxxxxx.bam</a:t>
            </a:r>
            <a:r>
              <a:rPr lang="en-US" sz="18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&gt;</a:t>
            </a:r>
            <a:r>
              <a:rPr lang="en-US" sz="18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SRRxxxxxx.pileup</a:t>
            </a:r>
            <a:endParaRPr sz="1800" dirty="0"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 These options (recommended by </a:t>
            </a:r>
            <a:r>
              <a:rPr lang="en-US" dirty="0" err="1"/>
              <a:t>iVar</a:t>
            </a:r>
            <a:r>
              <a:rPr lang="en-US" dirty="0"/>
              <a:t>) are: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-aa Include "absolutely everything", including positions in the reference with no coverage and sequences in the reference with no alignments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-A (not relevant for single read data) include anomalous read pairs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-d 0 Do not set a maximum depth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-B Do not perform base alignment quality calling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-Q 0 Do not use a minimum base quality to include a call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Pileup file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Examine the resulting pileup file (use </a:t>
            </a:r>
            <a:r>
              <a:rPr lang="en-US" sz="2000">
                <a:latin typeface="JetBrains Mono"/>
                <a:ea typeface="JetBrains Mono"/>
                <a:cs typeface="JetBrains Mono"/>
                <a:sym typeface="JetBrains Mono"/>
              </a:rPr>
              <a:t>less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fifth column can be very long (one or more characters per read, and we have very high coverage): you might want to examine only the first four columns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iVar variants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iVar</a:t>
            </a:r>
            <a:r>
              <a:rPr lang="en-US" dirty="0"/>
              <a:t> variants will generate a tab-delimited file describing all the variants from the pileup file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Needs to have the pileup piped to it:</a:t>
            </a:r>
            <a:br>
              <a:rPr lang="en-US" dirty="0"/>
            </a:br>
            <a:r>
              <a:rPr lang="en-US" sz="16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cat </a:t>
            </a:r>
            <a:r>
              <a:rPr lang="en-US" sz="16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SRRxxxxxx.pileup</a:t>
            </a:r>
            <a:r>
              <a:rPr lang="en-US" sz="16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| </a:t>
            </a:r>
            <a:r>
              <a:rPr lang="en-US" sz="16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ivar</a:t>
            </a:r>
            <a:r>
              <a:rPr lang="en-US" sz="16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variants \</a:t>
            </a:r>
            <a:br>
              <a:rPr lang="en-US" sz="16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-p </a:t>
            </a:r>
            <a:r>
              <a:rPr lang="en-US" sz="16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SRRxxxxxx.variants</a:t>
            </a:r>
            <a:r>
              <a:rPr lang="en-US" sz="16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-t 0.3 \</a:t>
            </a:r>
            <a:br>
              <a:rPr lang="en-US" sz="16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-r reference/sarscov2.fasta \</a:t>
            </a:r>
            <a:br>
              <a:rPr lang="en-US" sz="16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-g reference/sarscov2.gff</a:t>
            </a:r>
            <a:endParaRPr dirty="0">
              <a:highlight>
                <a:srgbClr val="FFF2CC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options here are: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-p : prefix for the output file (it adds .</a:t>
            </a:r>
            <a:r>
              <a:rPr lang="en-US" dirty="0" err="1"/>
              <a:t>tsv</a:t>
            </a:r>
            <a:r>
              <a:rPr lang="en-US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-t : threshold for the proportion of reads to call this a variant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-r : reference </a:t>
            </a:r>
            <a:r>
              <a:rPr lang="en-US" dirty="0" err="1"/>
              <a:t>fasta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-g : reference </a:t>
            </a:r>
            <a:r>
              <a:rPr lang="en-US" dirty="0" err="1"/>
              <a:t>gff</a:t>
            </a:r>
            <a:r>
              <a:rPr lang="en-US" dirty="0"/>
              <a:t> (to determine protein-coding effects of variants)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Viewing the variants file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Scroll through the variants file with</a:t>
            </a:r>
            <a:br>
              <a:rPr lang="en-US" dirty="0"/>
            </a:br>
            <a:r>
              <a:rPr lang="en-US" sz="2000" dirty="0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less </a:t>
            </a:r>
            <a:r>
              <a:rPr lang="en-US" sz="2000" dirty="0" err="1">
                <a:highlight>
                  <a:srgbClr val="FFF2CC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xxxxxx.variants.tsv</a:t>
            </a:r>
            <a:endParaRPr sz="2000" dirty="0">
              <a:highlight>
                <a:srgbClr val="FFF2CC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Check the documentation at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https://andersen-lab.github.io/ivar/html/manualpage.html</a:t>
            </a:r>
            <a:r>
              <a:rPr lang="en-US" dirty="0"/>
              <a:t> to see what each column means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Examining Spike Protein mutations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write a python script to find the mutations in the spike protein, and list them in standard format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format is XnY, where X is the reference amino acid, Y the variant amino acid, and n the amino acid number within the spike protein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N501Y indicates the amino acid at (protein) position 501 is changed from Asparagine (N) to Tyrosine (Y)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N501Y is present in the Alpha, Beta, and Gamma variants of concern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script to generate spike protein mutations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We'll parse the variants file in python to select mutations which are in the S gene (which translates to the spike protein) and output them in standard format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We'll write our script to read from standard input and print the results to standard output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 we can pipe our file into the script, and redirect the output if needed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information will we need from each line in the file?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other information will we need?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OM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8539</TotalTime>
  <Words>1102</Words>
  <Application>Microsoft Macintosh PowerPoint</Application>
  <PresentationFormat>Widescreen</PresentationFormat>
  <Paragraphs>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JetBrains Mono</vt:lpstr>
      <vt:lpstr>Arial</vt:lpstr>
      <vt:lpstr>MUSOM</vt:lpstr>
      <vt:lpstr>Introducing iVar</vt:lpstr>
      <vt:lpstr>iVar</vt:lpstr>
      <vt:lpstr>samtools mpileup</vt:lpstr>
      <vt:lpstr>Running samtools mpileup</vt:lpstr>
      <vt:lpstr>Pileup file</vt:lpstr>
      <vt:lpstr>Running iVar variants</vt:lpstr>
      <vt:lpstr>Viewing the variants file</vt:lpstr>
      <vt:lpstr>Examining Spike Protein mutations</vt:lpstr>
      <vt:lpstr>A script to generate spike protein mutations</vt:lpstr>
      <vt:lpstr>Examining spike protein mutations</vt:lpstr>
      <vt:lpstr>Creating the consensus sequence </vt:lpstr>
      <vt:lpstr>Incorporating ivar into the script</vt:lpstr>
      <vt:lpstr>Post-processing in the script</vt:lpstr>
      <vt:lpstr>Using ‘wait’</vt:lpstr>
      <vt:lpstr>Run the new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iVar</dc:title>
  <dc:creator>Denvir, James</dc:creator>
  <cp:lastModifiedBy>Nicole Garrison</cp:lastModifiedBy>
  <cp:revision>3</cp:revision>
  <dcterms:created xsi:type="dcterms:W3CDTF">2021-07-13T01:52:08Z</dcterms:created>
  <dcterms:modified xsi:type="dcterms:W3CDTF">2023-07-07T15:20:18Z</dcterms:modified>
</cp:coreProperties>
</file>