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JetBrains Mono" panose="02000009000000000000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J0IgRuvlnlEi6bAb6bLvujANw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6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5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5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Quality Assessment of Reads with </a:t>
            </a:r>
            <a:r>
              <a:rPr lang="en-US" dirty="0" err="1"/>
              <a:t>FastQC</a:t>
            </a:r>
            <a:endParaRPr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WV-INBRE Bioinformatics Bootcamp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FastQC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software we use for quality assessment is called FastQC.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the server, it is located at 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/opt/FastQC/fastqc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run it, we'll use</a:t>
            </a:r>
            <a:br>
              <a:rPr lang="en-US"/>
            </a:br>
            <a:r>
              <a:rPr lang="en-US" sz="2000">
                <a:latin typeface="JetBrains Mono"/>
                <a:ea typeface="JetBrains Mono"/>
                <a:cs typeface="JetBrains Mono"/>
                <a:sym typeface="JetBrains Mono"/>
              </a:rPr>
              <a:t>/opt/FastQC/fastqc -o &lt;output folder&gt; fastqFile1 fastqFile2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by creating a folder for RNA Seq analysis: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mkdir /seqdata/bootcamp/lastname/RNASeq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cd /seqdata/bootcamp/lastname/RNASeq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a folder in there for our FastQC output: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mkdir fastqc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FastQC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a script file in your RNASeq folder (I call it pipeline.sh) using nano: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nano pipeline.sh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script, create some useful variables:</a:t>
            </a:r>
            <a:br>
              <a:rPr lang="en-US"/>
            </a:b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rawdata=/seqdata/bootcamp/RNA-Seq-Male</a:t>
            </a:r>
            <a:b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fastqc=/opt/FastQC/fastqc</a:t>
            </a:r>
            <a:b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qc_output=/seqdata/bootcamp/lastname/RNASeq/fastqc</a:t>
            </a:r>
            <a:b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sample=M-B6-Chow-20wk-22-Pancreas # or choose a different sample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then enter the command to invoke fastqc:</a:t>
            </a:r>
            <a:br>
              <a:rPr lang="en-US"/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${fastqc} -o ${qc_output}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  ${rawdata}/${sample}_R1.fastq.gz \</a:t>
            </a:r>
            <a:br>
              <a:rPr lang="en-US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  ${rawdata}/${sample}_R2.fastq.gz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Save and exit, and then run those commands from the terminal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the output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FastQC has finished running, examine the fastqc folder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should have two HTML files there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 the network drive, find one of those files, and open it in your browser (you should be able to double-click it)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Examine the report. Is there anything of concern?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documentation for FastQC,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https://www.bioinformatics.babraham.ac.uk/projects/fastqc/</a:t>
            </a:r>
            <a:r>
              <a:rPr lang="en-US"/>
              <a:t>, explains each analysis module, and what “warnings” and “failures” mean.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329</Words>
  <Application>Microsoft Macintosh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JetBrains Mono</vt:lpstr>
      <vt:lpstr>Arial</vt:lpstr>
      <vt:lpstr>MUSOM</vt:lpstr>
      <vt:lpstr>Quality Assessment of Reads with FastQC</vt:lpstr>
      <vt:lpstr>FastQC</vt:lpstr>
      <vt:lpstr>Running FastQC</vt:lpstr>
      <vt:lpstr>Examining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Reads with FastQC</dc:title>
  <dc:creator>Denvir, James</dc:creator>
  <cp:lastModifiedBy>Nicole Garrison</cp:lastModifiedBy>
  <cp:revision>1</cp:revision>
  <dcterms:created xsi:type="dcterms:W3CDTF">2022-06-19T20:31:16Z</dcterms:created>
  <dcterms:modified xsi:type="dcterms:W3CDTF">2023-07-07T15:29:02Z</dcterms:modified>
</cp:coreProperties>
</file>