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JetBrains Mono" panose="02000009000000000000" pitchFamily="49" charset="0"/>
      <p:regular r:id="rId12"/>
      <p:bold r:id="rId13"/>
      <p:italic r:id="rId14"/>
      <p:boldItalic r:id="rId15"/>
    </p:embeddedFont>
    <p:embeddedFont>
      <p:font typeface="JetBrains Mono Thin" panose="02000009000000000000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oNt40DMwQbu9TGspx5p6CHtG0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howGuides="1">
      <p:cViewPr varScale="1">
        <p:scale>
          <a:sx n="102" d="100"/>
          <a:sy n="102" d="100"/>
        </p:scale>
        <p:origin x="85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7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Marshall University Joan C. Edwards School of Medicine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6"/>
          <p:cNvSpPr/>
          <p:nvPr/>
        </p:nvSpPr>
        <p:spPr>
          <a:xfrm>
            <a:off x="221381" y="1184031"/>
            <a:ext cx="385011" cy="5537443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6"/>
          <p:cNvPicPr preferRelativeResize="0"/>
          <p:nvPr/>
        </p:nvPicPr>
        <p:blipFill rotWithShape="1">
          <a:blip r:embed="rId13">
            <a:alphaModFix/>
          </a:blip>
          <a:srcRect r="77036"/>
          <a:stretch/>
        </p:blipFill>
        <p:spPr>
          <a:xfrm>
            <a:off x="127596" y="365125"/>
            <a:ext cx="622681" cy="6613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SPAdes Assembler</a:t>
            </a: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WV-INBRE Bioinformatics Bootcamp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Summer 2023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SPAdes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SPAdes is a short read assembler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Performs either </a:t>
            </a:r>
            <a:r>
              <a:rPr lang="en-US" i="1"/>
              <a:t>de novo</a:t>
            </a:r>
            <a:r>
              <a:rPr lang="en-US"/>
              <a:t> or </a:t>
            </a:r>
            <a:r>
              <a:rPr lang="en-US" i="1"/>
              <a:t>guided</a:t>
            </a:r>
            <a:r>
              <a:rPr lang="en-US"/>
              <a:t> assembly of short sequencing reads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Works with Illumina data as well as data from other platforms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/>
              <a:t>de novo </a:t>
            </a:r>
            <a:r>
              <a:rPr lang="en-US"/>
              <a:t>means this is assembling a previously unknown genome sequence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/>
              <a:t>guided</a:t>
            </a:r>
            <a:r>
              <a:rPr lang="en-US"/>
              <a:t> means we use an existing genome sequence to guide the assembly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 Brujin graph based method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Developed by the Center for Algorithmic Biology at St. Petersburg State University, Russia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https://cab.spbu.ru/software/spades/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SARS-CoV-2 sequencing data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the actual SARS-CoV-2 pipeline we use, we </a:t>
            </a:r>
            <a:r>
              <a:rPr lang="en-US" i="1"/>
              <a:t>align</a:t>
            </a:r>
            <a:r>
              <a:rPr lang="en-US"/>
              <a:t> the reads to the existing genome sequence from the variant detected in Wuhan, China, in December 2019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will talk about alignment later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Here, instead, we will assemble the reads de novo using SPAdes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Running SPAdes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152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Log into the server</a:t>
            </a:r>
            <a:endParaRPr dirty="0"/>
          </a:p>
          <a:p>
            <a:pPr marL="228600" lvl="0" indent="-1612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dirty="0"/>
              <a:t>Change to your folder under the bootcamp folder:</a:t>
            </a:r>
            <a:br>
              <a:rPr lang="en-US" dirty="0"/>
            </a:br>
            <a:r>
              <a:rPr lang="en-US" dirty="0">
                <a:latin typeface="JetBrains Mono Thin"/>
                <a:ea typeface="JetBrains Mono Thin"/>
                <a:cs typeface="JetBrains Mono Thin"/>
                <a:sym typeface="JetBrains Mono Thin"/>
              </a:rPr>
              <a:t>cd ~/data/bootcamp/&lt;your last name&gt;/</a:t>
            </a:r>
            <a:endParaRPr dirty="0">
              <a:latin typeface="JetBrains Mono Thin"/>
              <a:ea typeface="JetBrains Mono Thin"/>
              <a:cs typeface="JetBrains Mono Thin"/>
              <a:sym typeface="JetBrains Mono Thin"/>
            </a:endParaRPr>
          </a:p>
          <a:p>
            <a:pPr marL="228600" lvl="0" indent="-2152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This folder contains reads for one SARS-CoV-2 sample</a:t>
            </a:r>
            <a:endParaRPr dirty="0"/>
          </a:p>
          <a:p>
            <a:pPr marL="228600" lvl="0" indent="-2152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Create a </a:t>
            </a:r>
            <a:r>
              <a:rPr lang="en-US" sz="2400" dirty="0" err="1">
                <a:latin typeface="JetBrains Mono"/>
                <a:ea typeface="JetBrains Mono"/>
                <a:cs typeface="JetBrains Mono"/>
                <a:sym typeface="JetBrains Mono"/>
              </a:rPr>
              <a:t>SPAdesOutput</a:t>
            </a:r>
            <a:r>
              <a:rPr lang="en-US" dirty="0"/>
              <a:t> folder under your </a:t>
            </a:r>
            <a:r>
              <a:rPr lang="en-US" sz="2400" dirty="0" err="1">
                <a:latin typeface="JetBrains Mono"/>
                <a:ea typeface="JetBrains Mono"/>
                <a:cs typeface="JetBrains Mono"/>
                <a:sym typeface="JetBrains Mono"/>
              </a:rPr>
              <a:t>sars</a:t>
            </a:r>
            <a:r>
              <a:rPr lang="en-US" sz="2400" dirty="0">
                <a:latin typeface="JetBrains Mono"/>
                <a:ea typeface="JetBrains Mono"/>
                <a:cs typeface="JetBrains Mono"/>
                <a:sym typeface="JetBrains Mono"/>
              </a:rPr>
              <a:t>-reads</a:t>
            </a:r>
            <a:r>
              <a:rPr lang="en-US" dirty="0"/>
              <a:t> folder</a:t>
            </a:r>
            <a:endParaRPr dirty="0"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Run </a:t>
            </a:r>
            <a:r>
              <a:rPr lang="en-US" dirty="0" err="1"/>
              <a:t>SPAdes</a:t>
            </a:r>
            <a:r>
              <a:rPr lang="en-US" dirty="0"/>
              <a:t> using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/opt/SPAdes-3.15.2-Linux/bin/</a:t>
            </a:r>
            <a:r>
              <a:rPr lang="en-US" dirty="0" err="1"/>
              <a:t>spades.py</a:t>
            </a:r>
            <a:r>
              <a:rPr lang="en-US" dirty="0"/>
              <a:t> -1 xxxx_R1.fastq.gz -2 xxxx_R2.fastq.gz \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-o </a:t>
            </a:r>
            <a:r>
              <a:rPr lang="en-US" dirty="0" err="1"/>
              <a:t>SPAdesOutput</a:t>
            </a:r>
            <a:r>
              <a:rPr lang="en-US" dirty="0"/>
              <a:t>/ --</a:t>
            </a:r>
            <a:r>
              <a:rPr lang="en-US" dirty="0" err="1"/>
              <a:t>cov</a:t>
            </a:r>
            <a:r>
              <a:rPr lang="en-US" dirty="0"/>
              <a:t>-cutoff 250 --isolate -t 1 &amp;</a:t>
            </a:r>
            <a:endParaRPr dirty="0"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The options are:</a:t>
            </a:r>
            <a:endParaRPr dirty="0"/>
          </a:p>
          <a:p>
            <a:pPr marL="685800" lvl="1" indent="-21717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-s : single read file</a:t>
            </a:r>
            <a:endParaRPr dirty="0"/>
          </a:p>
          <a:p>
            <a:pPr marL="685800" lvl="1" indent="-21717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-o : output folder</a:t>
            </a:r>
            <a:endParaRPr dirty="0"/>
          </a:p>
          <a:p>
            <a:pPr marL="685800" lvl="1" indent="-21717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--</a:t>
            </a:r>
            <a:r>
              <a:rPr lang="en-US" dirty="0" err="1"/>
              <a:t>cov</a:t>
            </a:r>
            <a:r>
              <a:rPr lang="en-US" dirty="0"/>
              <a:t>-cutoff : only consider paths in the De </a:t>
            </a:r>
            <a:r>
              <a:rPr lang="en-US" dirty="0" err="1"/>
              <a:t>Brujin</a:t>
            </a:r>
            <a:r>
              <a:rPr lang="en-US" dirty="0"/>
              <a:t> graph with coverage at least 250</a:t>
            </a:r>
            <a:endParaRPr dirty="0"/>
          </a:p>
          <a:p>
            <a:pPr marL="685800" lvl="1" indent="-21717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--isolate : optimize for multi-cell, uniform high coverage samples</a:t>
            </a:r>
            <a:endParaRPr dirty="0"/>
          </a:p>
          <a:p>
            <a:pPr marL="685800" lvl="1" indent="-21717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-t : number of threads (CPUs) to use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Examining SPAdes output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key output is scaffolds.fasta in the specified output folder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Examine the headers in this fasta file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many sequences are in the file?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the length of each sequence?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SOM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Macintosh PowerPoint</Application>
  <PresentationFormat>Widescreen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JetBrains Mono</vt:lpstr>
      <vt:lpstr>JetBrains Mono Thin</vt:lpstr>
      <vt:lpstr>Arial</vt:lpstr>
      <vt:lpstr>MUSOM</vt:lpstr>
      <vt:lpstr>SPAdes Assembler</vt:lpstr>
      <vt:lpstr>SPAdes</vt:lpstr>
      <vt:lpstr>SARS-CoV-2 sequencing data</vt:lpstr>
      <vt:lpstr>Running SPAdes</vt:lpstr>
      <vt:lpstr>Examining SPAdes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SPAdes Assembler</dc:title>
  <dc:creator>Denvir, James</dc:creator>
  <cp:lastModifiedBy>Nicole Garrison</cp:lastModifiedBy>
  <cp:revision>1</cp:revision>
  <dcterms:created xsi:type="dcterms:W3CDTF">2021-07-15T18:59:11Z</dcterms:created>
  <dcterms:modified xsi:type="dcterms:W3CDTF">2023-06-21T15:00:02Z</dcterms:modified>
</cp:coreProperties>
</file>