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mxnwkxoKpj+GD+vD2mj5f4oA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2af21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2af21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7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SARS-CoV-2 analysis pipeline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WV-INBRE Bioinformatics Bootcamp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Samples from COVID-19 positive PCR samples are sent to sequencing facilities at WVU and Marshall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Aim is to identify which variants (Alpha, Delta, Omicron, etc.) are present in WV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Samples are sequenced on Illumina sequencers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use paired-end sequencing, and reads of 75 or 120 base pairs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to take the sequencing reads and determine the viral variant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 steps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Align the reads to the reference genome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"consensus sequence" for each sample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individual mutations (single nucleotide polymorphisms, short insertions and short deletions) for each sample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those to identify the variant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from IGV</a:t>
            </a:r>
            <a:endParaRPr/>
          </a:p>
        </p:txBody>
      </p:sp>
      <p:pic>
        <p:nvPicPr>
          <p:cNvPr id="105" name="Google Shape;105;p4" descr="Graphical user interface, application, table, Exce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8557" y="1139868"/>
            <a:ext cx="856572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use BWA to align the reads to the reference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use samtools to sort the resulting bam files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iVar to call the consensus sequence and mutations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iVar requires a "pileup"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"Pileup" is basically a list of every call for each locus (position) on the genome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samtools can generate this from bam files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pangolin to identify the variant from the consensus sequence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2af21d2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multiple samples</a:t>
            </a:r>
            <a:endParaRPr/>
          </a:p>
        </p:txBody>
      </p:sp>
      <p:sp>
        <p:nvSpPr>
          <p:cNvPr id="117" name="Google Shape;117;g1332af21d2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sequencing run typically has between 92 and 384 different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Because the server has a lot of CPUs,  we can process many samples simultaneously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However: we must be careful not to overload the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see how this is done in the script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MUSOM</vt:lpstr>
      <vt:lpstr>SARS-CoV-2 analysis pipeline</vt:lpstr>
      <vt:lpstr>Background</vt:lpstr>
      <vt:lpstr>Pipeline steps</vt:lpstr>
      <vt:lpstr>Example from IGV</vt:lpstr>
      <vt:lpstr>Software</vt:lpstr>
      <vt:lpstr>Processing multiple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SARS-CoV-2 analysis pipeline</dc:title>
  <dc:creator>Denvir, James</dc:creator>
  <cp:lastModifiedBy>Nicole Garrison</cp:lastModifiedBy>
  <cp:revision>1</cp:revision>
  <dcterms:created xsi:type="dcterms:W3CDTF">2022-06-15T12:22:19Z</dcterms:created>
  <dcterms:modified xsi:type="dcterms:W3CDTF">2023-06-21T19:56:11Z</dcterms:modified>
</cp:coreProperties>
</file>