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JetBrains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OGcwoi9k9F/fZ1Uieq7f5K0lh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DE3181-01B7-483B-AA28-594F7A70FEB4}">
  <a:tblStyle styleId="{07DE3181-01B7-483B-AA28-594F7A70FEB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JetBrainsMono-regular.fntdata"/><Relationship Id="rId21" Type="http://schemas.openxmlformats.org/officeDocument/2006/relationships/slide" Target="slides/slide16.xml"/><Relationship Id="rId24" Type="http://schemas.openxmlformats.org/officeDocument/2006/relationships/font" Target="fonts/JetBrainsMono-italic.fntdata"/><Relationship Id="rId23" Type="http://schemas.openxmlformats.org/officeDocument/2006/relationships/font" Target="fonts/JetBrains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JetBrains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1edd6097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1edd609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1edd6097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1edd609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6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Marshall University Joan C. Edwards School of Medicine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5"/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5"/>
          <p:cNvPicPr preferRelativeResize="0"/>
          <p:nvPr/>
        </p:nvPicPr>
        <p:blipFill rotWithShape="1">
          <a:blip r:embed="rId1">
            <a:alphaModFix/>
          </a:blip>
          <a:srcRect b="0" l="0" r="77036" t="0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cbi.nlm.nih.gov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enome.ucsc.edu/FAQ/FAQforma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ncbi.nlm.nih.gov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cbi.nlm.nih.gov/sars-cov-2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Bioinformatics File Formats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WV-INBRE Bioinformatics Bootcamp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1edd60977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Compression</a:t>
            </a:r>
            <a:endParaRPr/>
          </a:p>
        </p:txBody>
      </p:sp>
      <p:sp>
        <p:nvSpPr>
          <p:cNvPr id="148" name="Google Shape;148;g131edd60977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Bioinformatics data files can be large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much disk space does the sequences.fa file you downloaded take up?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Hint: use ls -lh to see the files and their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Files can be compressed using a variety of different algorithms and file formats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Compression takes advantage of repetition in a file to reduce its size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Sequence data tends to be repetitive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1edd60977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file compression </a:t>
            </a:r>
            <a:endParaRPr/>
          </a:p>
        </p:txBody>
      </p:sp>
      <p:sp>
        <p:nvSpPr>
          <p:cNvPr id="154" name="Google Shape;154;g131edd60977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the </a:t>
            </a: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gzip</a:t>
            </a:r>
            <a:r>
              <a:rPr lang="en-US"/>
              <a:t> utility to zip a file: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JetBrains Mono"/>
              <a:buChar char="•"/>
            </a:pP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gzip sequences.fasta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file does this create? How much disk space does it consume?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gunzip utility will unzip a file…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However: we rarely need to do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Instead, we can unzip directly to standard out (i.e. the console) and pipe the result through whatever we need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zcat</a:t>
            </a:r>
            <a:r>
              <a:rPr lang="en-US"/>
              <a:t> is a shorthand utility for “gunzip and then cat the result”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gunzip -c </a:t>
            </a:r>
            <a:r>
              <a:rPr lang="en-US"/>
              <a:t>is equivalent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JetBrains Mono"/>
              <a:buChar char="•"/>
            </a:pP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zcat sequences.fasta.gz | less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JetBrains Mono"/>
              <a:buChar char="•"/>
            </a:pP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zcat sequences.fasta.gz | wc -l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JetBrains Mono"/>
              <a:buChar char="•"/>
            </a:pPr>
            <a:r>
              <a:rPr lang="en-US">
                <a:latin typeface="JetBrains Mono"/>
                <a:ea typeface="JetBrains Mono"/>
                <a:cs typeface="JetBrains Mono"/>
                <a:sym typeface="JetBrains Mono"/>
              </a:rPr>
              <a:t>zcat sequences.fasta.gz | grep “^&gt;” | wc -l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human reference genome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https://ncbi.nlm.nih.gov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Search box, type "Homo sapiens" and choose "Genome" for the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Clink the link to "Download sequences in FASTA format for Genome"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 the download is zipped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View the headers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Hint: use zcat, grep, and less in combination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will discuss the different types of sequences represented here in the RNA-Seq section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Fastq format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fastq format is an extension of the fasta format that allows for sequences, along with a per-base quality measure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Designed primarily for reads from next-generation sequencing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sequencer will estimate the confidence/quality of the call for each base, expressed as a probability the call is incorrect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basic format of a fastq file is that each sequence/read is represented in a block with four entries: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header/id, prefixed by "@"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sequence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"+", followed optionally by the same header/id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quality score, which should be the same length as the sequence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Quality score encoding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Quality scores are represented by probabilities of errors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Inefficient (takes too many characters) to directly represent the numerical value in a text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Probabilities are encoded as "Phred scores"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-10 log(p) + 33 where p is the probability of the error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Note the negative sign means high probabilities result in low scores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Represent the resulting value as a character using ASCII codes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Adding 33 means that we always avoid any "control characters", and everything is represented as a printable character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fastq files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838200" y="1825625"/>
            <a:ext cx="5823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 into the server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ssh username@htseq.marshall.edu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Navigate to </a:t>
            </a:r>
            <a:br>
              <a:rPr lang="en-US"/>
            </a:br>
            <a:r>
              <a:rPr lang="en-US" sz="1900">
                <a:latin typeface="JetBrains Mono"/>
                <a:ea typeface="JetBrains Mono"/>
                <a:cs typeface="JetBrains Mono"/>
                <a:sym typeface="JetBrains Mono"/>
              </a:rPr>
              <a:t>/seqdata/bootcamp/RNA-Seq-Male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Examine one or more of the fastq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Note these are zipped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zcat and less in combination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you figure out the probabilities of errors for some of the phred scores? (Select ASCII codes are in the table)</a:t>
            </a:r>
            <a:endParaRPr/>
          </a:p>
        </p:txBody>
      </p:sp>
      <p:graphicFrame>
        <p:nvGraphicFramePr>
          <p:cNvPr id="179" name="Google Shape;179;p13"/>
          <p:cNvGraphicFramePr/>
          <p:nvPr/>
        </p:nvGraphicFramePr>
        <p:xfrm>
          <a:off x="7345455" y="1741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{07DE3181-01B7-483B-AA28-594F7A70FEB4}</a:tableStyleId>
              </a:tblPr>
              <a:tblGrid>
                <a:gridCol w="851500"/>
                <a:gridCol w="1143000"/>
              </a:tblGrid>
              <a:tr h="32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ASCII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Character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33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!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1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34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"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35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#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36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$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37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%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38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&amp;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39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'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1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40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(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1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41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)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42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*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43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+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44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,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45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-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46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47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/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Google Shape;180;p13"/>
          <p:cNvGraphicFramePr/>
          <p:nvPr/>
        </p:nvGraphicFramePr>
        <p:xfrm>
          <a:off x="9535886" y="185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{07DE3181-01B7-483B-AA28-594F7A70FEB4}</a:tableStyleId>
              </a:tblPr>
              <a:tblGrid>
                <a:gridCol w="1088575"/>
                <a:gridCol w="1088575"/>
              </a:tblGrid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ASCII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Character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48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49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…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…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57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9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58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: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59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;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60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&lt;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61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=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62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&gt;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63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?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64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@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65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66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67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68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…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…</a:t>
                      </a:r>
                      <a:endParaRPr/>
                    </a:p>
                  </a:txBody>
                  <a:tcPr marT="9800" marB="9800" marR="19600" marL="19600">
                    <a:lnL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7BF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bioinformatic file formats</a:t>
            </a:r>
            <a:endParaRPr/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sam format ("Sequence alignment format")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Describes the results of aligning sequences (typically reads) to a reference genome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will see alignment in the next 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vcf ("Variant call format")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Describes variations between genome sequences in samples and a reference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others…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https://genome.ucsc.edu/FAQ/FAQformat.html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file format?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bioinformatics data is basically text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Sequence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Meta-data associated with sequences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i="1" lang="en-US"/>
              <a:t>file format</a:t>
            </a:r>
            <a:r>
              <a:rPr lang="en-US"/>
              <a:t> specifies the structure of a (text)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Having a defined structure allows software to process files and generate useful data from them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Bioinformatics file formats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many file formats defined by bioinformaticians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fasta files: define and name sequences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can be DNA, RNA, or protein sequences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fastq files: sequences, typically generated by a sequencer, with "quality" information associated with each sequence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sam/bam files: "sequence alignment mapping" define the results of aligning a set of sequences to another set of sequences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vcf/bcf files: "variant call format" define changes/mutations from one sequence compared to another sequence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others….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Fasta files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Simple file format that defines and names sequences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or more "header lines" followed by the sequence associated with that header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Sequence can optionally be split over multiple lines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Header lines begin with a 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Sequence can be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DNA sequences (made of ACGT, or "ambiguous base" characters)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RNA sequences (ACGU)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Protein sequences (characters are amino acid letters)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, website&#10;&#10;Description automatically generated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819" y="1315092"/>
            <a:ext cx="3707363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fasta file (single sequence)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50615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Download a sequence from the National Center for Biotechnology Information (NCBI)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Go to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https://ncbi.nlm.nih.gov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Under "COVID-19 Information", follow the "SARS-CoV-2 data (NCBI) link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Scroll down to the "SARS-CoV-2 Sequence Resources" section and click on "View Record"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Click on the "FASTA" link</a:t>
            </a:r>
            <a:endParaRPr/>
          </a:p>
        </p:txBody>
      </p:sp>
      <p:cxnSp>
        <p:nvCxnSpPr>
          <p:cNvPr id="113" name="Google Shape;113;p5"/>
          <p:cNvCxnSpPr/>
          <p:nvPr/>
        </p:nvCxnSpPr>
        <p:spPr>
          <a:xfrm flipH="1">
            <a:off x="8436912" y="2065106"/>
            <a:ext cx="1775600" cy="1648649"/>
          </a:xfrm>
          <a:prstGeom prst="straightConnector1">
            <a:avLst/>
          </a:prstGeom>
          <a:noFill/>
          <a:ln cap="flat" cmpd="sng" w="603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Graphical user interface, text, application&#10;&#10;Description automatically generated" id="114" name="Google Shape;11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1632" y="3688422"/>
            <a:ext cx="3869365" cy="18553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5"/>
          <p:cNvCxnSpPr/>
          <p:nvPr/>
        </p:nvCxnSpPr>
        <p:spPr>
          <a:xfrm>
            <a:off x="8352890" y="4602822"/>
            <a:ext cx="1726058" cy="102742"/>
          </a:xfrm>
          <a:prstGeom prst="straightConnector1">
            <a:avLst/>
          </a:prstGeom>
          <a:noFill/>
          <a:ln cap="flat" cmpd="sng" w="603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Graphical user interface, text, application&#10;&#10;Description automatically generated" id="116" name="Google Shape;11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1217" y="5567059"/>
            <a:ext cx="4574925" cy="851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5"/>
          <p:cNvCxnSpPr/>
          <p:nvPr/>
        </p:nvCxnSpPr>
        <p:spPr>
          <a:xfrm>
            <a:off x="5433072" y="6162782"/>
            <a:ext cx="1513114" cy="76200"/>
          </a:xfrm>
          <a:prstGeom prst="straightConnector1">
            <a:avLst/>
          </a:prstGeom>
          <a:noFill/>
          <a:ln cap="flat" cmpd="sng" w="603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Explore the fasta file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Click on "Send to", choose "Complete record" and "File". This will download a file,  usually called "sequence.fasta"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a terminal and look through the file using more (or less)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the first line?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does the rest of the file look like?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 lines are there? How many characters in the file? How many characters excluding the first line? How many bases?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Aside: Nucleic Acid Notation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838200" y="1825625"/>
            <a:ext cx="58782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sequence in the fasta file in the previous example comprised of the letters A, C, G, T, and 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Deoxyribonucleic Acid (DNA) is composed of the four nucleotides Adenine (A), Cytosine (C), Guanine (G), and Thymine (T).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Other letters are used to represent "ambiguities": if we don't know which base is represented at a position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 refers to "Any base"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Other ambiguous bases are in the table</a:t>
            </a:r>
            <a:endParaRPr/>
          </a:p>
        </p:txBody>
      </p:sp>
      <p:graphicFrame>
        <p:nvGraphicFramePr>
          <p:cNvPr id="130" name="Google Shape;130;p7"/>
          <p:cNvGraphicFramePr/>
          <p:nvPr/>
        </p:nvGraphicFramePr>
        <p:xfrm>
          <a:off x="7489371" y="9361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{07DE3181-01B7-483B-AA28-594F7A70FEB4}</a:tableStyleId>
              </a:tblPr>
              <a:tblGrid>
                <a:gridCol w="1404250"/>
                <a:gridCol w="522525"/>
                <a:gridCol w="544275"/>
                <a:gridCol w="457200"/>
                <a:gridCol w="511625"/>
                <a:gridCol w="389175"/>
              </a:tblGrid>
              <a:tr h="39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Weak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W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39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Strong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39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i="1" lang="en-US" sz="1800" u="none" strike="noStrike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ino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39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Keto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K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39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Pu</a:t>
                      </a:r>
                      <a:r>
                        <a:rPr i="1" lang="en-US" sz="1800" u="none" strike="noStrike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ine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39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i="1" lang="en-US" sz="1800" u="none" strike="noStrike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rimidine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Y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39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Not 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39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Not 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39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Not 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39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Not 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68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i="1" lang="en-US" sz="18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y one base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Return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https://www.ncbi.nlm.nih.gov/sars-cov-2/</a:t>
            </a:r>
            <a:r>
              <a:rPr lang="en-US"/>
              <a:t> and click on "Nucleotide Records"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provides access to all SARS-CoV-2 sequences submitted by labs to the NCBI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Scroll down the filters on the left, and under "Geographic Region" find "North America" and press the right arrow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Scroll down in the box to "USA" and press the right arrow, and select "WV"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many sequences are there submitted from WV?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Scroll back to the top and press the "Download" button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Make sure "Nucleotide" is selected under "Sequence Data" and press "Next".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Select "Download all records" and press "Next"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the default definition line and press "Download"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Exploring the fasta file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a terminal, display the first six lines of the fasta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Display the first six header lines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 header lines are there?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OM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2021-07-06T14:12:07Z</dcterms:created>
  <dc:creator>Denvir, James</dc:creator>
</cp:coreProperties>
</file>