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ADBC7-C554-E14E-93B3-E32EBD0E84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16A9-BDB6-1E4E-AFF3-5C82D061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E1B3-A481-5945-BDBC-B3EE81F1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5527"/>
      </p:ext>
    </p:extLst>
  </p:cSld>
  <p:clrMapOvr>
    <a:masterClrMapping/>
  </p:clrMapOvr>
</p:sld>
</file>

<file path=ppt/theme/theme1.xml><?xml version="1.0" encoding="utf-8"?>
<a:theme xmlns:a="http://schemas.openxmlformats.org/drawingml/2006/main" name="Recruit_Retention_Comp_Benefi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D3A138-1303-A441-9CB8-D1CDB7C29892}" vid="{BE1D8AD5-F477-1346-97A6-277A63BFBD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Recruit_Retention_Comp_Benefits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Denvir, James</cp:lastModifiedBy>
  <cp:revision>1</cp:revision>
  <dcterms:created xsi:type="dcterms:W3CDTF">2018-08-10T12:33:53Z</dcterms:created>
  <dcterms:modified xsi:type="dcterms:W3CDTF">2025-06-06T16:32:38Z</dcterms:modified>
</cp:coreProperties>
</file>