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775"/>
  </p:normalViewPr>
  <p:slideViewPr>
    <p:cSldViewPr snapToGrid="0" snapToObjects="1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B6F00A2-D617-FA4B-A3BF-B86CDE3843DC}"/>
              </a:ext>
            </a:extLst>
          </p:cNvPr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Marshall University Joan C. Edwards School of Medicine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90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52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59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8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7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7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64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7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9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4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530ADBC7-C554-E14E-93B3-E32EBD0E84C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rgbClr val="00AF4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21995A0-1B02-BD4A-A52C-4D9F0952A1A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769F39-1E61-E84E-84A9-3551FA50AD8E}"/>
              </a:ext>
            </a:extLst>
          </p:cNvPr>
          <p:cNvSpPr/>
          <p:nvPr/>
        </p:nvSpPr>
        <p:spPr>
          <a:xfrm>
            <a:off x="221381" y="1184031"/>
            <a:ext cx="385011" cy="5537443"/>
          </a:xfrm>
          <a:prstGeom prst="rect">
            <a:avLst/>
          </a:prstGeom>
          <a:solidFill>
            <a:srgbClr val="00AF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FAD869-77C3-4B48-B947-FF39E5B89804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77036"/>
          <a:stretch/>
        </p:blipFill>
        <p:spPr>
          <a:xfrm>
            <a:off x="127596" y="365125"/>
            <a:ext cx="622681" cy="66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76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mailto:TMP-xxxxxxx@biocluster.marshall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16A9-BDB6-1E4E-AFF3-5C82D0618A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Bioinformatics Bootcamp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8E1B3-A481-5945-BDBC-B3EE81F159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Connecting to MU </a:t>
            </a:r>
            <a:r>
              <a:rPr lang="en-US" dirty="0" err="1"/>
              <a:t>WiFi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5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161E-CC26-355F-39AE-8D70D961C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3B510-C070-3FA7-814B-0A00DF5E9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to be connected to MU </a:t>
            </a:r>
            <a:r>
              <a:rPr lang="en-US" dirty="0" err="1"/>
              <a:t>WiFi</a:t>
            </a:r>
            <a:r>
              <a:rPr lang="en-US" dirty="0"/>
              <a:t> to access the server</a:t>
            </a:r>
          </a:p>
          <a:p>
            <a:pPr lvl="1"/>
            <a:r>
              <a:rPr lang="en-US" dirty="0"/>
              <a:t>We will be using the server later in the camp</a:t>
            </a:r>
          </a:p>
          <a:p>
            <a:r>
              <a:rPr lang="en-US" dirty="0"/>
              <a:t>Find MU </a:t>
            </a:r>
            <a:r>
              <a:rPr lang="en-US" dirty="0" err="1"/>
              <a:t>WiFi</a:t>
            </a:r>
            <a:r>
              <a:rPr lang="en-US" dirty="0"/>
              <a:t> in your list of </a:t>
            </a:r>
            <a:r>
              <a:rPr lang="en-US" dirty="0" err="1"/>
              <a:t>WiFi</a:t>
            </a:r>
            <a:r>
              <a:rPr lang="en-US" dirty="0"/>
              <a:t> networks</a:t>
            </a:r>
          </a:p>
          <a:p>
            <a:r>
              <a:rPr lang="en-US" dirty="0"/>
              <a:t>Ask to connect</a:t>
            </a:r>
          </a:p>
          <a:p>
            <a:r>
              <a:rPr lang="en-US" dirty="0"/>
              <a:t>It will ask you for a username and password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0690-6438-6E5F-83EA-3AC34D1F4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Usernames and passwords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B0B0C0-399B-3DFE-0EF7-F78F06050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98172"/>
              </p:ext>
            </p:extLst>
          </p:nvPr>
        </p:nvGraphicFramePr>
        <p:xfrm>
          <a:off x="1924050" y="1690688"/>
          <a:ext cx="8221437" cy="4033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26399">
                  <a:extLst>
                    <a:ext uri="{9D8B030D-6E8A-4147-A177-3AD203B41FA5}">
                      <a16:colId xmlns:a16="http://schemas.microsoft.com/office/drawing/2014/main" val="1145695836"/>
                    </a:ext>
                  </a:extLst>
                </a:gridCol>
                <a:gridCol w="1630004">
                  <a:extLst>
                    <a:ext uri="{9D8B030D-6E8A-4147-A177-3AD203B41FA5}">
                      <a16:colId xmlns:a16="http://schemas.microsoft.com/office/drawing/2014/main" val="1180524780"/>
                    </a:ext>
                  </a:extLst>
                </a:gridCol>
                <a:gridCol w="3365034">
                  <a:extLst>
                    <a:ext uri="{9D8B030D-6E8A-4147-A177-3AD203B41FA5}">
                      <a16:colId xmlns:a16="http://schemas.microsoft.com/office/drawing/2014/main" val="4024022242"/>
                    </a:ext>
                  </a:extLst>
                </a:gridCol>
              </a:tblGrid>
              <a:tr h="38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   USERNAME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PASSWORD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1367031"/>
                  </a:ext>
                </a:extLst>
              </a:tr>
              <a:tr h="38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Marina Barahona Quijano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TMP-1313003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!dHA4Z2g1f$c3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095549"/>
                  </a:ext>
                </a:extLst>
              </a:tr>
              <a:tr h="38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Otis Samuel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TMP-1326004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fR?AoX24m16@u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0889894"/>
                  </a:ext>
                </a:extLst>
              </a:tr>
              <a:tr h="38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Joseph Liveo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TMP-1338005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Y8!v0G$62Qidg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082557"/>
                  </a:ext>
                </a:extLst>
              </a:tr>
              <a:tr h="38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Kaiden McDaniels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TMP-1351006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NCtkn!Zw5376#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433861"/>
                  </a:ext>
                </a:extLst>
              </a:tr>
              <a:tr h="38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Emmanuel Cortez Ruiz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TMP-1364007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?16YHJ2!zw9dp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7177551"/>
                  </a:ext>
                </a:extLst>
              </a:tr>
              <a:tr h="38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Sydney Bidle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TMP-1375008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wT3o2uX!0#tL5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4480363"/>
                  </a:ext>
                </a:extLst>
              </a:tr>
              <a:tr h="38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Katherine Curran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TMP-1378001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9Ku$3c6@sxSO0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5205"/>
                  </a:ext>
                </a:extLst>
              </a:tr>
              <a:tr h="38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Maria Recabeitia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TMP-1387009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 h!fwA9eBE840@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45815076"/>
                  </a:ext>
                </a:extLst>
              </a:tr>
              <a:tr h="386103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Damaris Felicia Rose Makanda Ndigui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TMP-1399002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 v58FE26n#x?Rt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585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229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1126-CD33-8E5D-E54B-34A680F9E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note of your username and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0661C-8A0B-84CE-7D2B-7EE06EA2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need the username when we access the server</a:t>
            </a:r>
          </a:p>
          <a:p>
            <a:pPr lvl="1"/>
            <a:r>
              <a:rPr lang="en-US" dirty="0"/>
              <a:t>This will be quite frequent</a:t>
            </a:r>
          </a:p>
          <a:p>
            <a:pPr lvl="1"/>
            <a:r>
              <a:rPr lang="en-US" dirty="0"/>
              <a:t>We will see how to do this later</a:t>
            </a:r>
          </a:p>
          <a:p>
            <a:pPr lvl="2"/>
            <a:r>
              <a:rPr lang="en-US" dirty="0"/>
              <a:t>You will need some additional information which will be emailed to you</a:t>
            </a:r>
          </a:p>
          <a:p>
            <a:r>
              <a:rPr lang="en-US" dirty="0"/>
              <a:t>You will only need the password to connect to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Your computer should remember this for you!</a:t>
            </a:r>
          </a:p>
          <a:p>
            <a:pPr lvl="1"/>
            <a:r>
              <a:rPr lang="en-US" dirty="0"/>
              <a:t>Make a note of it somewhere in case you need it again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9E2C-4A79-DD67-54DC-F742E3B74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bioinformatics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138CF-3DB9-0BB7-1439-570FFCB7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dedicated bioinformatics server is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biocluster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Address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biocluster.marshall.edu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Only accessible from the Marshall network</a:t>
            </a:r>
          </a:p>
          <a:p>
            <a:pPr lvl="1"/>
            <a:r>
              <a:rPr lang="en-US" dirty="0"/>
              <a:t>Connect to MU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Authentication is via a private key</a:t>
            </a:r>
          </a:p>
          <a:p>
            <a:pPr lvl="1"/>
            <a:r>
              <a:rPr lang="en-US" dirty="0"/>
              <a:t>Does not use passwords</a:t>
            </a:r>
          </a:p>
          <a:p>
            <a:r>
              <a:rPr lang="en-US" dirty="0"/>
              <a:t>Has some bioinformatics software already installed</a:t>
            </a:r>
          </a:p>
          <a:p>
            <a:r>
              <a:rPr lang="en-US" dirty="0"/>
              <a:t>Operates as a cluster with several compute nodes behind the head node</a:t>
            </a:r>
          </a:p>
        </p:txBody>
      </p:sp>
    </p:spTree>
    <p:extLst>
      <p:ext uri="{BB962C8B-B14F-4D97-AF65-F5344CB8AC3E}">
        <p14:creationId xmlns:p14="http://schemas.microsoft.com/office/powerpoint/2010/main" val="209150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8F186-C0AF-9AD0-10AF-108642C0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private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6E462-540B-0C69-9156-EA0F7D44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Your private key has been emailed to you (attachment name </a:t>
            </a:r>
            <a:r>
              <a:rPr lang="en-US" dirty="0" err="1"/>
              <a:t>biocluster.key</a:t>
            </a:r>
            <a:r>
              <a:rPr lang="en-US" dirty="0"/>
              <a:t>)</a:t>
            </a:r>
          </a:p>
          <a:p>
            <a:r>
              <a:rPr lang="en-US" dirty="0"/>
              <a:t>Save this to your computer</a:t>
            </a:r>
          </a:p>
          <a:p>
            <a:pPr lvl="1"/>
            <a:r>
              <a:rPr lang="en-US" dirty="0"/>
              <a:t>Recommend putting it in your home folder on your Linux machine</a:t>
            </a:r>
          </a:p>
          <a:p>
            <a:pPr lvl="1"/>
            <a:r>
              <a:rPr lang="en-US" dirty="0"/>
              <a:t>On Windows, and using WSL, save it to C:\Users\&lt;your user name&gt;\Downloads</a:t>
            </a:r>
          </a:p>
          <a:p>
            <a:pPr lvl="2"/>
            <a:r>
              <a:rPr lang="en-US" dirty="0"/>
              <a:t>This often appears as just “Downloads”</a:t>
            </a:r>
          </a:p>
          <a:p>
            <a:pPr lvl="1"/>
            <a:r>
              <a:rPr lang="en-US" dirty="0"/>
              <a:t>From your Linux terminal, you can move it to your home folder with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mv 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/c/Users/&lt;your user name&gt;/Downloads/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biocluster.key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</a:p>
          <a:p>
            <a:pPr lvl="1"/>
            <a:r>
              <a:rPr lang="en-US" dirty="0"/>
              <a:t>On Mac, save it to downloads and then from your terminal do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mv ~/Downloads/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biocluster.key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~</a:t>
            </a:r>
          </a:p>
          <a:p>
            <a:r>
              <a:rPr lang="en-US" sz="3200" dirty="0">
                <a:cs typeface="Courier New" panose="02070309020205020404" pitchFamily="49" charset="0"/>
              </a:rPr>
              <a:t>Change the permissions to 400</a:t>
            </a:r>
          </a:p>
        </p:txBody>
      </p:sp>
    </p:spTree>
    <p:extLst>
      <p:ext uri="{BB962C8B-B14F-4D97-AF65-F5344CB8AC3E}">
        <p14:creationId xmlns:p14="http://schemas.microsoft.com/office/powerpoint/2010/main" val="396498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37907-3527-7077-F2F8-1638309C6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the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9723B-AC20-1727-6434-B23085E6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connect to the server, use the “secure shell” program, ssh</a:t>
            </a:r>
          </a:p>
          <a:p>
            <a:r>
              <a:rPr lang="en-US" dirty="0"/>
              <a:t>The –</a:t>
            </a:r>
            <a:r>
              <a:rPr lang="en-US" dirty="0" err="1"/>
              <a:t>i</a:t>
            </a:r>
            <a:r>
              <a:rPr lang="en-US" dirty="0"/>
              <a:t> option allows you to specify a key file</a:t>
            </a:r>
          </a:p>
          <a:p>
            <a:r>
              <a:rPr lang="en-US" dirty="0"/>
              <a:t>Connect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TMP-xxxxxxx@biocluster.marshall.edu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TMP-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xxxxxxx</a:t>
            </a:r>
            <a:r>
              <a:rPr lang="en-US" dirty="0"/>
              <a:t> is the same id you used to connect to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The command is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ssh –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~/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biocluster.key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TMP-xxxxxxx@biocluster.marshall.edu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1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D03F8-8743-A917-7FE8-FBA09260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E5AD6-EDBE-13A4-CDCE-A70530CFD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server has a separate storage cluster</a:t>
            </a:r>
          </a:p>
          <a:p>
            <a:pPr lvl="1"/>
            <a:r>
              <a:rPr lang="en-US" dirty="0"/>
              <a:t>Over 400TB of storage space</a:t>
            </a:r>
          </a:p>
          <a:p>
            <a:r>
              <a:rPr lang="en-US" dirty="0"/>
              <a:t>This storage is mounted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-new</a:t>
            </a:r>
          </a:p>
          <a:p>
            <a:r>
              <a:rPr lang="en-US" dirty="0"/>
              <a:t>We have a folder under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-new </a:t>
            </a:r>
            <a:r>
              <a:rPr lang="en-US" dirty="0"/>
              <a:t>called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bootcamp25</a:t>
            </a:r>
          </a:p>
          <a:p>
            <a:r>
              <a:rPr lang="en-US" dirty="0"/>
              <a:t>Change to this folder: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-new/bootcamp25</a:t>
            </a:r>
          </a:p>
          <a:p>
            <a:r>
              <a:rPr lang="en-US" dirty="0"/>
              <a:t>Create a directory there with your name</a:t>
            </a:r>
          </a:p>
          <a:p>
            <a:r>
              <a:rPr lang="en-US" dirty="0"/>
              <a:t>This will be your space for your data and work on the server</a:t>
            </a:r>
          </a:p>
        </p:txBody>
      </p:sp>
    </p:spTree>
    <p:extLst>
      <p:ext uri="{BB962C8B-B14F-4D97-AF65-F5344CB8AC3E}">
        <p14:creationId xmlns:p14="http://schemas.microsoft.com/office/powerpoint/2010/main" val="1510762173"/>
      </p:ext>
    </p:extLst>
  </p:cSld>
  <p:clrMapOvr>
    <a:masterClrMapping/>
  </p:clrMapOvr>
</p:sld>
</file>

<file path=ppt/theme/theme1.xml><?xml version="1.0" encoding="utf-8"?>
<a:theme xmlns:a="http://schemas.openxmlformats.org/drawingml/2006/main" name="Recruit_Retention_Comp_Benefit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6D3A138-1303-A441-9CB8-D1CDB7C29892}" vid="{BE1D8AD5-F477-1346-97A6-277A63BFBD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4287</TotalTime>
  <Words>518</Words>
  <Application>Microsoft Macintosh PowerPoint</Application>
  <PresentationFormat>Widescreen</PresentationFormat>
  <Paragraphs>83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Calibri</vt:lpstr>
      <vt:lpstr>Calibri Light</vt:lpstr>
      <vt:lpstr>Courier New</vt:lpstr>
      <vt:lpstr>Recruit_Retention_Comp_Benefits</vt:lpstr>
      <vt:lpstr>Bioinformatics Bootcamp 2025</vt:lpstr>
      <vt:lpstr>MU WiFi</vt:lpstr>
      <vt:lpstr>Usernames and passwords</vt:lpstr>
      <vt:lpstr>Make a note of your username and password</vt:lpstr>
      <vt:lpstr>Our bioinformatics server</vt:lpstr>
      <vt:lpstr>Your private key</vt:lpstr>
      <vt:lpstr>Connecting to the server</vt:lpstr>
      <vt:lpstr>Creating a folder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Denvir, James</cp:lastModifiedBy>
  <cp:revision>7</cp:revision>
  <dcterms:created xsi:type="dcterms:W3CDTF">2018-08-10T12:33:53Z</dcterms:created>
  <dcterms:modified xsi:type="dcterms:W3CDTF">2025-06-05T13:13:57Z</dcterms:modified>
</cp:coreProperties>
</file>