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B6F00A2-D617-FA4B-A3BF-B86CDE3843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Marshall University Joan C. Edwards School of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0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69F39-1E61-E84E-84A9-3551FA50AD8E}"/>
              </a:ext>
            </a:extLst>
          </p:cNvPr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AD869-77C3-4B48-B947-FF39E5B8980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16A9-BDB6-1E4E-AFF3-5C82D0618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Bash tip of the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E1B3-A481-5945-BDBC-B3EE81F15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176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7CDB-09D6-091F-F07F-45F648A0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bashrc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6D2C-9968-8898-CB4C-436314CF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home directory has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Note the file name starts with a period</a:t>
            </a:r>
          </a:p>
          <a:p>
            <a:pPr lvl="1"/>
            <a:r>
              <a:rPr lang="en-US" dirty="0"/>
              <a:t>These are “hidden files”</a:t>
            </a:r>
          </a:p>
          <a:p>
            <a:pPr lvl="1"/>
            <a:r>
              <a:rPr lang="en-US" dirty="0"/>
              <a:t>Do not appear by default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dirty="0"/>
              <a:t>unless you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en-US" dirty="0"/>
              <a:t> option</a:t>
            </a:r>
          </a:p>
          <a:p>
            <a:r>
              <a:rPr lang="en-US" dirty="0"/>
              <a:t>On the server, run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-a ~</a:t>
            </a:r>
          </a:p>
          <a:p>
            <a:r>
              <a:rPr lang="en-US" dirty="0"/>
              <a:t>The “</a:t>
            </a:r>
            <a:r>
              <a:rPr lang="en-US" dirty="0" err="1"/>
              <a:t>rc</a:t>
            </a:r>
            <a:r>
              <a:rPr lang="en-US" dirty="0"/>
              <a:t>” stands for “run commands”</a:t>
            </a:r>
          </a:p>
          <a:p>
            <a:r>
              <a:rPr lang="en-US" dirty="0"/>
              <a:t>The file contains a collection of commands that are run when you log in</a:t>
            </a:r>
          </a:p>
        </p:txBody>
      </p:sp>
    </p:spTree>
    <p:extLst>
      <p:ext uri="{BB962C8B-B14F-4D97-AF65-F5344CB8AC3E}">
        <p14:creationId xmlns:p14="http://schemas.microsoft.com/office/powerpoint/2010/main" val="310936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B0B8-FD4B-7760-130A-48660854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.</a:t>
            </a:r>
            <a:r>
              <a:rPr lang="en-US" dirty="0" err="1"/>
              <a:t>bashrc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D2EA-49D5-5CAC-B12A-4884EFD6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editing .</a:t>
            </a:r>
            <a:r>
              <a:rPr lang="en-US" dirty="0" err="1"/>
              <a:t>bashrc</a:t>
            </a:r>
            <a:r>
              <a:rPr lang="en-US" dirty="0"/>
              <a:t> it is always a good idea to make a backup</a:t>
            </a:r>
          </a:p>
          <a:p>
            <a:r>
              <a:rPr lang="en-US" dirty="0"/>
              <a:t>Change to your home directory and copy the existing file: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bashrc_backup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Edit the file with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nano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the following line at the bottom: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-new/bootcamp25/your-folder</a:t>
            </a:r>
          </a:p>
          <a:p>
            <a:r>
              <a:rPr lang="en-US" dirty="0"/>
              <a:t>(Replace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your-folder</a:t>
            </a:r>
            <a:r>
              <a:rPr lang="en-US" dirty="0"/>
              <a:t> with the actual name of the folder you created)</a:t>
            </a:r>
          </a:p>
          <a:p>
            <a:r>
              <a:rPr lang="en-US" dirty="0"/>
              <a:t>Now log out and log back in to see the effect</a:t>
            </a:r>
          </a:p>
        </p:txBody>
      </p:sp>
    </p:spTree>
    <p:extLst>
      <p:ext uri="{BB962C8B-B14F-4D97-AF65-F5344CB8AC3E}">
        <p14:creationId xmlns:p14="http://schemas.microsoft.com/office/powerpoint/2010/main" val="2115937178"/>
      </p:ext>
    </p:extLst>
  </p:cSld>
  <p:clrMapOvr>
    <a:masterClrMapping/>
  </p:clrMapOvr>
</p:sld>
</file>

<file path=ppt/theme/theme1.xml><?xml version="1.0" encoding="utf-8"?>
<a:theme xmlns:a="http://schemas.openxmlformats.org/drawingml/2006/main" name="Recruit_Retention_Comp_Benefi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D3A138-1303-A441-9CB8-D1CDB7C29892}" vid="{BE1D8AD5-F477-1346-97A6-277A63BFBD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171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Recruit_Retention_Comp_Benefits</vt:lpstr>
      <vt:lpstr>Bash tip of the day</vt:lpstr>
      <vt:lpstr>The .bashrc file</vt:lpstr>
      <vt:lpstr>Editing .bashrc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Denvir, James</cp:lastModifiedBy>
  <cp:revision>2</cp:revision>
  <dcterms:created xsi:type="dcterms:W3CDTF">2018-08-10T12:33:53Z</dcterms:created>
  <dcterms:modified xsi:type="dcterms:W3CDTF">2025-06-06T16:31:17Z</dcterms:modified>
</cp:coreProperties>
</file>