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0"/>
    <p:restoredTop sz="94630"/>
  </p:normalViewPr>
  <p:slideViewPr>
    <p:cSldViewPr snapToGrid="0" snapToObjects="1">
      <p:cViewPr varScale="1">
        <p:scale>
          <a:sx n="113" d="100"/>
          <a:sy n="113" d="100"/>
        </p:scale>
        <p:origin x="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ADBC7-C554-E14E-93B3-E32EBD0E84C4}" type="datetimeFigureOut">
              <a:rPr lang="en-US" smtClean="0"/>
              <a:t>6/5/25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95A0-1B02-BD4A-A52C-4D9F0952A1A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B6F00A2-D617-FA4B-A3BF-B86CDE3843DC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Marshall University Joan C. Edwards School of Medicine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901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ADBC7-C554-E14E-93B3-E32EBD0E84C4}" type="datetimeFigureOut">
              <a:rPr lang="en-US" smtClean="0"/>
              <a:t>6/5/25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95A0-1B02-BD4A-A52C-4D9F0952A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5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ADBC7-C554-E14E-93B3-E32EBD0E84C4}" type="datetimeFigureOut">
              <a:rPr lang="en-US" smtClean="0"/>
              <a:t>6/5/25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95A0-1B02-BD4A-A52C-4D9F0952A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9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ADBC7-C554-E14E-93B3-E32EBD0E84C4}" type="datetimeFigureOut">
              <a:rPr lang="en-US" smtClean="0"/>
              <a:t>6/5/25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95A0-1B02-BD4A-A52C-4D9F0952A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87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ADBC7-C554-E14E-93B3-E32EBD0E84C4}" type="datetimeFigureOut">
              <a:rPr lang="en-US" smtClean="0"/>
              <a:t>6/5/25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95A0-1B02-BD4A-A52C-4D9F0952A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3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ADBC7-C554-E14E-93B3-E32EBD0E84C4}" type="datetimeFigureOut">
              <a:rPr lang="en-US" smtClean="0"/>
              <a:t>6/5/25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95A0-1B02-BD4A-A52C-4D9F0952A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72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ADBC7-C554-E14E-93B3-E32EBD0E84C4}" type="datetimeFigureOut">
              <a:rPr lang="en-US" smtClean="0"/>
              <a:t>6/5/25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95A0-1B02-BD4A-A52C-4D9F0952A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77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ADBC7-C554-E14E-93B3-E32EBD0E84C4}" type="datetimeFigureOut">
              <a:rPr lang="en-US" smtClean="0"/>
              <a:t>6/5/25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95A0-1B02-BD4A-A52C-4D9F0952A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ADBC7-C554-E14E-93B3-E32EBD0E84C4}" type="datetimeFigureOut">
              <a:rPr lang="en-US" smtClean="0"/>
              <a:t>6/5/25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95A0-1B02-BD4A-A52C-4D9F0952A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7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ADBC7-C554-E14E-93B3-E32EBD0E84C4}" type="datetimeFigureOut">
              <a:rPr lang="en-US" smtClean="0"/>
              <a:t>6/5/25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95A0-1B02-BD4A-A52C-4D9F0952A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92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ADBC7-C554-E14E-93B3-E32EBD0E84C4}" type="datetimeFigureOut">
              <a:rPr lang="en-US" smtClean="0"/>
              <a:t>6/5/25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95A0-1B02-BD4A-A52C-4D9F0952A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4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530ADBC7-C554-E14E-93B3-E32EBD0E84C4}" type="datetimeFigureOut">
              <a:rPr lang="en-US" smtClean="0"/>
              <a:t>6/5/25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21995A0-1B02-BD4A-A52C-4D9F0952A1A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769F39-1E61-E84E-84A9-3551FA50AD8E}"/>
              </a:ext>
            </a:extLst>
          </p:cNvPr>
          <p:cNvSpPr/>
          <p:nvPr/>
        </p:nvSpPr>
        <p:spPr>
          <a:xfrm>
            <a:off x="221381" y="1184031"/>
            <a:ext cx="385011" cy="5537443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FAD869-77C3-4B48-B947-FF39E5B89804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r="77036"/>
          <a:stretch/>
        </p:blipFill>
        <p:spPr>
          <a:xfrm>
            <a:off x="127596" y="365125"/>
            <a:ext cx="622681" cy="66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576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visithuntingtonwv.org/event/i-heart-summer-concert-series-the-mighty-fin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kindredcom.net/9thstliv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116A9-BDB6-1E4E-AFF3-5C82D0618A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Things to do in Huntington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58E1B3-A481-5945-BDBC-B3EE81F159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Weekend of June 6th</a:t>
            </a:r>
          </a:p>
        </p:txBody>
      </p:sp>
    </p:spTree>
    <p:extLst>
      <p:ext uri="{BB962C8B-B14F-4D97-AF65-F5344CB8AC3E}">
        <p14:creationId xmlns:p14="http://schemas.microsoft.com/office/powerpoint/2010/main" val="1817655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C59A-986D-DA0E-D57A-D20A115E7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Thursday night free music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C374E-FB47-D78C-348E-B9B943552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Thursday evenings 6-9pm:</a:t>
            </a:r>
          </a:p>
          <a:p>
            <a:pPr lvl="1"/>
            <a:r>
              <a:rPr lang="en-US" dirty="0"/>
              <a:t>I Heart Summer concert series</a:t>
            </a:r>
          </a:p>
          <a:p>
            <a:pPr lvl="1"/>
            <a:r>
              <a:rPr lang="en-US" dirty="0"/>
              <a:t>Live music at Pullman plaza (downtown, 3</a:t>
            </a:r>
            <a:r>
              <a:rPr lang="en-US" baseline="30000" dirty="0"/>
              <a:t>rd</a:t>
            </a:r>
            <a:r>
              <a:rPr lang="en-US" dirty="0"/>
              <a:t> avenue, between 9</a:t>
            </a:r>
            <a:r>
              <a:rPr lang="en-US" baseline="30000" dirty="0"/>
              <a:t>th</a:t>
            </a:r>
            <a:r>
              <a:rPr lang="en-US" dirty="0"/>
              <a:t> and 10</a:t>
            </a:r>
            <a:r>
              <a:rPr lang="en-US" baseline="30000" dirty="0"/>
              <a:t>th</a:t>
            </a:r>
            <a:r>
              <a:rPr lang="en-US" dirty="0"/>
              <a:t> streets)</a:t>
            </a:r>
          </a:p>
          <a:p>
            <a:pPr lvl="1"/>
            <a:r>
              <a:rPr lang="en-US" dirty="0"/>
              <a:t>Weather permitting</a:t>
            </a:r>
          </a:p>
          <a:p>
            <a:pPr lvl="1"/>
            <a:r>
              <a:rPr lang="en-US" dirty="0">
                <a:hlinkClick r:id="rId2"/>
              </a:rPr>
              <a:t>https://visithuntingtonwv.org/event/i-heart-summer-concert-series-the-mighty-fine/</a:t>
            </a:r>
            <a:endParaRPr lang="en-US" dirty="0"/>
          </a:p>
          <a:p>
            <a:pPr lvl="1"/>
            <a:r>
              <a:rPr lang="en-US" dirty="0"/>
              <a:t>June 5</a:t>
            </a:r>
            <a:r>
              <a:rPr lang="en-US" baseline="30000" dirty="0"/>
              <a:t>th</a:t>
            </a:r>
            <a:r>
              <a:rPr lang="en-US" dirty="0"/>
              <a:t> is City Heat (Motown, funk)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17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67B6A-67C1-FAF4-4E46-B8240E2F7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Friday night 9</a:t>
            </a:r>
            <a:r>
              <a:rPr lang="en-US" baseline="30000" dirty="0"/>
              <a:t>th</a:t>
            </a:r>
            <a:r>
              <a:rPr lang="en-US" dirty="0"/>
              <a:t> street live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8CCC5-33DA-2B7E-29B3-09356135F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Friday night free concerts, 7-10pm</a:t>
            </a:r>
          </a:p>
          <a:p>
            <a:r>
              <a:rPr lang="en-US" dirty="0"/>
              <a:t>Weather permitting</a:t>
            </a:r>
          </a:p>
          <a:p>
            <a:r>
              <a:rPr lang="en-US" dirty="0"/>
              <a:t>Ninth street plaza (9</a:t>
            </a:r>
            <a:r>
              <a:rPr lang="en-US" baseline="30000" dirty="0"/>
              <a:t>th</a:t>
            </a:r>
            <a:r>
              <a:rPr lang="en-US" dirty="0"/>
              <a:t> Street, between 3</a:t>
            </a:r>
            <a:r>
              <a:rPr lang="en-US" baseline="30000" dirty="0"/>
              <a:t>rd</a:t>
            </a:r>
            <a:r>
              <a:rPr lang="en-US" dirty="0"/>
              <a:t> and 4</a:t>
            </a:r>
            <a:r>
              <a:rPr lang="en-US" baseline="30000" dirty="0"/>
              <a:t>th</a:t>
            </a:r>
            <a:r>
              <a:rPr lang="en-US" dirty="0"/>
              <a:t> Avenues)</a:t>
            </a:r>
          </a:p>
          <a:p>
            <a:r>
              <a:rPr lang="en-US" dirty="0"/>
              <a:t>Street closed to traffic, outdoor dining at Sip Downtown Brasserie</a:t>
            </a:r>
          </a:p>
          <a:p>
            <a:r>
              <a:rPr lang="en-US" dirty="0">
                <a:hlinkClick r:id="rId2"/>
              </a:rPr>
              <a:t>https://kindredcom.net/9thstlive</a:t>
            </a:r>
            <a:endParaRPr lang="en-US" dirty="0"/>
          </a:p>
          <a:p>
            <a:r>
              <a:rPr lang="en-US" dirty="0"/>
              <a:t>June 6</a:t>
            </a:r>
            <a:r>
              <a:rPr lang="en-US" baseline="30000" dirty="0"/>
              <a:t>th</a:t>
            </a:r>
            <a:r>
              <a:rPr lang="en-US" dirty="0"/>
              <a:t> is “9</a:t>
            </a:r>
            <a:r>
              <a:rPr lang="en-US" baseline="30000" dirty="0"/>
              <a:t>th</a:t>
            </a:r>
            <a:r>
              <a:rPr lang="en-US" dirty="0"/>
              <a:t> street is dead”</a:t>
            </a:r>
          </a:p>
          <a:p>
            <a:pPr lvl="1"/>
            <a:r>
              <a:rPr lang="en-US" dirty="0"/>
              <a:t>Grateful Dead tribute band</a:t>
            </a:r>
          </a:p>
        </p:txBody>
      </p:sp>
    </p:spTree>
    <p:extLst>
      <p:ext uri="{BB962C8B-B14F-4D97-AF65-F5344CB8AC3E}">
        <p14:creationId xmlns:p14="http://schemas.microsoft.com/office/powerpoint/2010/main" val="3001261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82C02-7762-1457-64E6-C1D84C09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 in the 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70D82-C8DA-10DE-C10F-81CE5C172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Outdoor art exhibition and vendors at Ritter Park (13</a:t>
            </a:r>
            <a:r>
              <a:rPr lang="en-US" baseline="30000" dirty="0"/>
              <a:t>th</a:t>
            </a:r>
            <a:r>
              <a:rPr lang="en-US" dirty="0"/>
              <a:t> Avenue, between 8</a:t>
            </a:r>
            <a:r>
              <a:rPr lang="en-US" baseline="30000" dirty="0"/>
              <a:t>th</a:t>
            </a:r>
            <a:r>
              <a:rPr lang="en-US" dirty="0"/>
              <a:t> and 12</a:t>
            </a:r>
            <a:r>
              <a:rPr lang="en-US" baseline="30000" dirty="0"/>
              <a:t>th</a:t>
            </a:r>
            <a:r>
              <a:rPr lang="en-US" dirty="0"/>
              <a:t> streets)</a:t>
            </a:r>
          </a:p>
          <a:p>
            <a:r>
              <a:rPr lang="en-US" dirty="0"/>
              <a:t>Food trucks</a:t>
            </a:r>
          </a:p>
          <a:p>
            <a:r>
              <a:rPr lang="en-US" dirty="0"/>
              <a:t>10am-5pm Saturday and Sunday, June 7-8</a:t>
            </a:r>
          </a:p>
        </p:txBody>
      </p:sp>
    </p:spTree>
    <p:extLst>
      <p:ext uri="{BB962C8B-B14F-4D97-AF65-F5344CB8AC3E}">
        <p14:creationId xmlns:p14="http://schemas.microsoft.com/office/powerpoint/2010/main" val="438584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4303A-F0CF-92E4-16B7-1826E976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downtown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F7EC8-D3BB-E8FE-44AF-5D62EE7D8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Pullman Plaza</a:t>
            </a:r>
          </a:p>
          <a:p>
            <a:pPr lvl="1"/>
            <a:r>
              <a:rPr lang="en-US" dirty="0"/>
              <a:t>Downtown retail square</a:t>
            </a:r>
          </a:p>
          <a:p>
            <a:pPr lvl="1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Avenue, between 9</a:t>
            </a:r>
            <a:r>
              <a:rPr lang="en-US" baseline="30000" dirty="0"/>
              <a:t>th</a:t>
            </a:r>
            <a:r>
              <a:rPr lang="en-US" dirty="0"/>
              <a:t> and 10</a:t>
            </a:r>
            <a:r>
              <a:rPr lang="en-US" baseline="30000" dirty="0"/>
              <a:t>th</a:t>
            </a:r>
            <a:r>
              <a:rPr lang="en-US" dirty="0"/>
              <a:t> streets</a:t>
            </a:r>
          </a:p>
          <a:p>
            <a:pPr lvl="1"/>
            <a:r>
              <a:rPr lang="en-US" dirty="0"/>
              <a:t>Movie theater</a:t>
            </a:r>
          </a:p>
          <a:p>
            <a:pPr lvl="1"/>
            <a:r>
              <a:rPr lang="en-US" dirty="0"/>
              <a:t>Old North Arcade Bar</a:t>
            </a:r>
          </a:p>
          <a:p>
            <a:pPr lvl="2"/>
            <a:r>
              <a:rPr lang="en-US" dirty="0"/>
              <a:t>Games arcade, bar and bar food</a:t>
            </a:r>
          </a:p>
          <a:p>
            <a:r>
              <a:rPr lang="en-US" dirty="0"/>
              <a:t>The Market</a:t>
            </a:r>
          </a:p>
          <a:p>
            <a:pPr lvl="1"/>
            <a:r>
              <a:rPr lang="en-US" dirty="0"/>
              <a:t>800 block of 3</a:t>
            </a:r>
            <a:r>
              <a:rPr lang="en-US" baseline="30000" dirty="0"/>
              <a:t>rd</a:t>
            </a:r>
            <a:r>
              <a:rPr lang="en-US" dirty="0"/>
              <a:t> Avenue (opposite Delta hotel)</a:t>
            </a:r>
          </a:p>
          <a:p>
            <a:pPr lvl="1"/>
            <a:r>
              <a:rPr lang="en-US" dirty="0"/>
              <a:t>Boutique stores and food outlets</a:t>
            </a:r>
          </a:p>
          <a:p>
            <a:pPr lvl="1"/>
            <a:r>
              <a:rPr lang="en-US" dirty="0"/>
              <a:t>Taqueria 84</a:t>
            </a:r>
          </a:p>
          <a:p>
            <a:pPr lvl="1"/>
            <a:r>
              <a:rPr lang="en-US" dirty="0"/>
              <a:t>Austin’s Ice Cream</a:t>
            </a:r>
          </a:p>
        </p:txBody>
      </p:sp>
    </p:spTree>
    <p:extLst>
      <p:ext uri="{BB962C8B-B14F-4D97-AF65-F5344CB8AC3E}">
        <p14:creationId xmlns:p14="http://schemas.microsoft.com/office/powerpoint/2010/main" val="2279402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D7975-07E9-C929-0482-A19876DF1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Huntington Museum of 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DB61C-F183-397C-006B-C9BBF813A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Art museum</a:t>
            </a:r>
          </a:p>
          <a:p>
            <a:r>
              <a:rPr lang="en-US" dirty="0"/>
              <a:t>8</a:t>
            </a:r>
            <a:r>
              <a:rPr lang="en-US" baseline="30000" dirty="0"/>
              <a:t>th</a:t>
            </a:r>
            <a:r>
              <a:rPr lang="en-US" dirty="0"/>
              <a:t> Street Hill</a:t>
            </a:r>
          </a:p>
          <a:p>
            <a:pPr lvl="1"/>
            <a:r>
              <a:rPr lang="en-US" dirty="0"/>
              <a:t>Need a car, not really walkable</a:t>
            </a:r>
          </a:p>
          <a:p>
            <a:r>
              <a:rPr lang="en-US" dirty="0"/>
              <a:t>Collections of local and international art</a:t>
            </a:r>
          </a:p>
          <a:p>
            <a:r>
              <a:rPr lang="en-US" dirty="0"/>
              <a:t>Glass exhibit</a:t>
            </a:r>
          </a:p>
        </p:txBody>
      </p:sp>
    </p:spTree>
    <p:extLst>
      <p:ext uri="{BB962C8B-B14F-4D97-AF65-F5344CB8AC3E}">
        <p14:creationId xmlns:p14="http://schemas.microsoft.com/office/powerpoint/2010/main" val="2847147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B3FB8-5D78-BB72-B287-CBD19A8E5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downtown restaurants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DDE52-A612-241B-CD10-C28DCC062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If you want a break from the cafeteria…</a:t>
            </a:r>
          </a:p>
          <a:p>
            <a:r>
              <a:rPr lang="en-US" dirty="0"/>
              <a:t>Backyard Pizza, 800 block of 3</a:t>
            </a:r>
            <a:r>
              <a:rPr lang="en-US" baseline="30000" dirty="0"/>
              <a:t>rd</a:t>
            </a:r>
            <a:r>
              <a:rPr lang="en-US" dirty="0"/>
              <a:t> Avenue</a:t>
            </a:r>
          </a:p>
          <a:p>
            <a:pPr lvl="1"/>
            <a:r>
              <a:rPr lang="en-US" dirty="0"/>
              <a:t>Craft pizza and raw bar</a:t>
            </a:r>
          </a:p>
          <a:p>
            <a:r>
              <a:rPr lang="en-US" dirty="0"/>
              <a:t>The Peddler, 800 block of 3</a:t>
            </a:r>
            <a:r>
              <a:rPr lang="en-US" baseline="30000" dirty="0"/>
              <a:t>rd</a:t>
            </a:r>
            <a:r>
              <a:rPr lang="en-US" dirty="0"/>
              <a:t> Avenue</a:t>
            </a:r>
          </a:p>
          <a:p>
            <a:pPr lvl="1"/>
            <a:r>
              <a:rPr lang="en-US" dirty="0"/>
              <a:t>Craft burgers and brewpub</a:t>
            </a:r>
          </a:p>
          <a:p>
            <a:pPr lvl="1"/>
            <a:r>
              <a:rPr lang="en-US" dirty="0"/>
              <a:t>Arcade games upstairs</a:t>
            </a:r>
          </a:p>
          <a:p>
            <a:r>
              <a:rPr lang="en-US" dirty="0"/>
              <a:t>Nawab</a:t>
            </a:r>
          </a:p>
          <a:p>
            <a:pPr lvl="1"/>
            <a:r>
              <a:rPr lang="en-US" dirty="0"/>
              <a:t>Indian restaurant</a:t>
            </a:r>
          </a:p>
          <a:p>
            <a:pPr lvl="1"/>
            <a:r>
              <a:rPr lang="en-US" dirty="0"/>
              <a:t>600 block of 4</a:t>
            </a:r>
            <a:r>
              <a:rPr lang="en-US" baseline="30000" dirty="0"/>
              <a:t>th</a:t>
            </a:r>
            <a:r>
              <a:rPr lang="en-US" dirty="0"/>
              <a:t> avenue</a:t>
            </a:r>
          </a:p>
          <a:p>
            <a:r>
              <a:rPr lang="en-US" dirty="0"/>
              <a:t>Bahnhof</a:t>
            </a:r>
          </a:p>
          <a:p>
            <a:pPr lvl="1"/>
            <a:r>
              <a:rPr lang="en-US" dirty="0"/>
              <a:t>Intersection of 8</a:t>
            </a:r>
            <a:r>
              <a:rPr lang="en-US" baseline="30000" dirty="0"/>
              <a:t>th</a:t>
            </a:r>
            <a:r>
              <a:rPr lang="en-US" dirty="0"/>
              <a:t> street and 7</a:t>
            </a:r>
            <a:r>
              <a:rPr lang="en-US" baseline="30000" dirty="0"/>
              <a:t>th</a:t>
            </a:r>
            <a:r>
              <a:rPr lang="en-US" dirty="0"/>
              <a:t> Avenue</a:t>
            </a:r>
          </a:p>
          <a:p>
            <a:pPr lvl="1"/>
            <a:r>
              <a:rPr lang="en-US" dirty="0"/>
              <a:t>German-inspired food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60612"/>
      </p:ext>
    </p:extLst>
  </p:cSld>
  <p:clrMapOvr>
    <a:masterClrMapping/>
  </p:clrMapOvr>
</p:sld>
</file>

<file path=ppt/theme/theme1.xml><?xml version="1.0" encoding="utf-8"?>
<a:theme xmlns:a="http://schemas.openxmlformats.org/drawingml/2006/main" name="Recruit_Retention_Comp_Benefit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6D3A138-1303-A441-9CB8-D1CDB7C29892}" vid="{BE1D8AD5-F477-1346-97A6-277A63BFBD4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Words>281</Words>
  <Application>Microsoft Macintosh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Recruit_Retention_Comp_Benefits</vt:lpstr>
      <vt:lpstr>Things to do in Huntington</vt:lpstr>
      <vt:lpstr>Thursday night free music</vt:lpstr>
      <vt:lpstr>Friday night 9th street live</vt:lpstr>
      <vt:lpstr>Art in the park</vt:lpstr>
      <vt:lpstr>General downtown</vt:lpstr>
      <vt:lpstr>Huntington Museum of Art</vt:lpstr>
      <vt:lpstr>Recommended downtown restaurants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Denvir, James</cp:lastModifiedBy>
  <cp:revision>2</cp:revision>
  <dcterms:created xsi:type="dcterms:W3CDTF">2018-08-10T12:33:53Z</dcterms:created>
  <dcterms:modified xsi:type="dcterms:W3CDTF">2025-06-05T16:24:23Z</dcterms:modified>
</cp:coreProperties>
</file>