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1089600"/>
  <p:notesSz cx="6858000" cy="9144000"/>
  <p:defaultTextStyle>
    <a:defPPr>
      <a:defRPr lang="en-US"/>
    </a:defPPr>
    <a:lvl1pPr algn="l" rtl="0" fontAlgn="base">
      <a:spcBef>
        <a:spcPct val="0"/>
      </a:spcBef>
      <a:spcAft>
        <a:spcPct val="0"/>
      </a:spcAft>
      <a:defRPr sz="8500" kern="1200">
        <a:solidFill>
          <a:schemeClr val="tx1"/>
        </a:solidFill>
        <a:latin typeface="Arial" pitchFamily="34" charset="0"/>
        <a:ea typeface="ＭＳ Ｐゴシック"/>
        <a:cs typeface="ＭＳ Ｐゴシック"/>
      </a:defRPr>
    </a:lvl1pPr>
    <a:lvl2pPr marL="407502" algn="l" rtl="0" fontAlgn="base">
      <a:spcBef>
        <a:spcPct val="0"/>
      </a:spcBef>
      <a:spcAft>
        <a:spcPct val="0"/>
      </a:spcAft>
      <a:defRPr sz="8500" kern="1200">
        <a:solidFill>
          <a:schemeClr val="tx1"/>
        </a:solidFill>
        <a:latin typeface="Arial" pitchFamily="34" charset="0"/>
        <a:ea typeface="ＭＳ Ｐゴシック"/>
        <a:cs typeface="ＭＳ Ｐゴシック"/>
      </a:defRPr>
    </a:lvl2pPr>
    <a:lvl3pPr marL="815005" algn="l" rtl="0" fontAlgn="base">
      <a:spcBef>
        <a:spcPct val="0"/>
      </a:spcBef>
      <a:spcAft>
        <a:spcPct val="0"/>
      </a:spcAft>
      <a:defRPr sz="8500" kern="1200">
        <a:solidFill>
          <a:schemeClr val="tx1"/>
        </a:solidFill>
        <a:latin typeface="Arial" pitchFamily="34" charset="0"/>
        <a:ea typeface="ＭＳ Ｐゴシック"/>
        <a:cs typeface="ＭＳ Ｐゴシック"/>
      </a:defRPr>
    </a:lvl3pPr>
    <a:lvl4pPr marL="1222507" algn="l" rtl="0" fontAlgn="base">
      <a:spcBef>
        <a:spcPct val="0"/>
      </a:spcBef>
      <a:spcAft>
        <a:spcPct val="0"/>
      </a:spcAft>
      <a:defRPr sz="8500" kern="1200">
        <a:solidFill>
          <a:schemeClr val="tx1"/>
        </a:solidFill>
        <a:latin typeface="Arial" pitchFamily="34" charset="0"/>
        <a:ea typeface="ＭＳ Ｐゴシック"/>
        <a:cs typeface="ＭＳ Ｐゴシック"/>
      </a:defRPr>
    </a:lvl4pPr>
    <a:lvl5pPr marL="1630009" algn="l" rtl="0" fontAlgn="base">
      <a:spcBef>
        <a:spcPct val="0"/>
      </a:spcBef>
      <a:spcAft>
        <a:spcPct val="0"/>
      </a:spcAft>
      <a:defRPr sz="8500" kern="1200">
        <a:solidFill>
          <a:schemeClr val="tx1"/>
        </a:solidFill>
        <a:latin typeface="Arial" pitchFamily="34" charset="0"/>
        <a:ea typeface="ＭＳ Ｐゴシック"/>
        <a:cs typeface="ＭＳ Ｐゴシック"/>
      </a:defRPr>
    </a:lvl5pPr>
    <a:lvl6pPr marL="2037512" algn="l" defTabSz="815005" rtl="0" eaLnBrk="1" latinLnBrk="0" hangingPunct="1">
      <a:defRPr sz="8500" kern="1200">
        <a:solidFill>
          <a:schemeClr val="tx1"/>
        </a:solidFill>
        <a:latin typeface="Arial" pitchFamily="34" charset="0"/>
        <a:ea typeface="ＭＳ Ｐゴシック"/>
        <a:cs typeface="ＭＳ Ｐゴシック"/>
      </a:defRPr>
    </a:lvl6pPr>
    <a:lvl7pPr marL="2445014" algn="l" defTabSz="815005" rtl="0" eaLnBrk="1" latinLnBrk="0" hangingPunct="1">
      <a:defRPr sz="8500" kern="1200">
        <a:solidFill>
          <a:schemeClr val="tx1"/>
        </a:solidFill>
        <a:latin typeface="Arial" pitchFamily="34" charset="0"/>
        <a:ea typeface="ＭＳ Ｐゴシック"/>
        <a:cs typeface="ＭＳ Ｐゴシック"/>
      </a:defRPr>
    </a:lvl7pPr>
    <a:lvl8pPr marL="2852517" algn="l" defTabSz="815005" rtl="0" eaLnBrk="1" latinLnBrk="0" hangingPunct="1">
      <a:defRPr sz="8500" kern="1200">
        <a:solidFill>
          <a:schemeClr val="tx1"/>
        </a:solidFill>
        <a:latin typeface="Arial" pitchFamily="34" charset="0"/>
        <a:ea typeface="ＭＳ Ｐゴシック"/>
        <a:cs typeface="ＭＳ Ｐゴシック"/>
      </a:defRPr>
    </a:lvl8pPr>
    <a:lvl9pPr marL="3260019" algn="l" defTabSz="815005" rtl="0" eaLnBrk="1" latinLnBrk="0" hangingPunct="1">
      <a:defRPr sz="8500" kern="1200">
        <a:solidFill>
          <a:schemeClr val="tx1"/>
        </a:solidFill>
        <a:latin typeface="Arial" pitchFamily="34" charset="0"/>
        <a:ea typeface="ＭＳ Ｐゴシック"/>
        <a:cs typeface="ＭＳ Ｐゴシック"/>
      </a:defRPr>
    </a:lvl9pPr>
  </p:defaultTextStyle>
  <p:extLst>
    <p:ext uri="{EFAFB233-063F-42B5-8137-9DF3F51BA10A}">
      <p15:sldGuideLst xmlns:p15="http://schemas.microsoft.com/office/powerpoint/2012/main">
        <p15:guide id="1" orient="horz" pos="979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5BD"/>
    <a:srgbClr val="5767B4"/>
    <a:srgbClr val="4BACC6"/>
    <a:srgbClr val="5A5BB0"/>
    <a:srgbClr val="8064A2"/>
    <a:srgbClr val="DED1EB"/>
    <a:srgbClr val="CC6600"/>
    <a:srgbClr val="D28404"/>
    <a:srgbClr val="FFCC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2809" autoAdjust="0"/>
  </p:normalViewPr>
  <p:slideViewPr>
    <p:cSldViewPr>
      <p:cViewPr>
        <p:scale>
          <a:sx n="13" d="100"/>
          <a:sy n="13" d="100"/>
        </p:scale>
        <p:origin x="1708" y="152"/>
      </p:cViewPr>
      <p:guideLst>
        <p:guide orient="horz" pos="9792"/>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E6773-4BC8-4E7B-89D9-B71DE24A183F}" type="doc">
      <dgm:prSet loTypeId="urn:microsoft.com/office/officeart/2005/8/layout/process5" loCatId="process" qsTypeId="urn:microsoft.com/office/officeart/2005/8/quickstyle/simple1" qsCatId="simple" csTypeId="urn:microsoft.com/office/officeart/2005/8/colors/colorful4" csCatId="colorful" phldr="1"/>
      <dgm:spPr/>
      <dgm:t>
        <a:bodyPr/>
        <a:lstStyle/>
        <a:p>
          <a:endParaRPr lang="en-US"/>
        </a:p>
      </dgm:t>
    </dgm:pt>
    <dgm:pt modelId="{047F1168-645B-48D0-A70B-BA78C92FA6D3}">
      <dgm:prSet phldrT="[Text]" custT="1"/>
      <dgm:spPr/>
      <dgm:t>
        <a:bodyPr/>
        <a:lstStyle/>
        <a:p>
          <a:r>
            <a:rPr lang="en-US"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NCBI</a:t>
          </a:r>
        </a:p>
        <a:p>
          <a:r>
            <a:rPr lang="en-US" sz="4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File Accession</a:t>
          </a:r>
        </a:p>
      </dgm:t>
    </dgm:pt>
    <dgm:pt modelId="{8006AAA5-B4FF-4A59-AEF6-16705CED1706}" type="parTrans" cxnId="{C888B62D-79E4-43DD-A249-28E866A60004}">
      <dgm:prSet/>
      <dgm:spPr/>
      <dgm:t>
        <a:bodyPr/>
        <a:lstStyle/>
        <a:p>
          <a:endParaRPr lang="en-US"/>
        </a:p>
      </dgm:t>
    </dgm:pt>
    <dgm:pt modelId="{505E538F-6A13-4233-BBFF-778E53B970B1}" type="sibTrans" cxnId="{C888B62D-79E4-43DD-A249-28E866A60004}">
      <dgm:prSet/>
      <dgm:spPr/>
      <dgm:t>
        <a:bodyPr/>
        <a:lstStyle/>
        <a:p>
          <a:endParaRPr lang="en-US"/>
        </a:p>
      </dgm:t>
    </dgm:pt>
    <dgm:pt modelId="{FFF68A99-FA48-4345-981D-63F2D97E6205}">
      <dgm:prSet phldrT="[Text]" custT="1"/>
      <dgm:spPr/>
      <dgm:t>
        <a:bodyPr/>
        <a:lstStyle/>
        <a:p>
          <a:r>
            <a:rPr lang="en-US"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a:t>
          </a:r>
        </a:p>
        <a:p>
          <a:r>
            <a:rPr lang="en-US" sz="4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FASTA Splitting</a:t>
          </a:r>
        </a:p>
      </dgm:t>
    </dgm:pt>
    <dgm:pt modelId="{E81C4881-6EE9-43BA-B2AB-D232698E885C}" type="parTrans" cxnId="{880131D7-41CA-4A8B-B787-BDDBF19BE742}">
      <dgm:prSet/>
      <dgm:spPr/>
      <dgm:t>
        <a:bodyPr/>
        <a:lstStyle/>
        <a:p>
          <a:endParaRPr lang="en-US"/>
        </a:p>
      </dgm:t>
    </dgm:pt>
    <dgm:pt modelId="{1F45ABDF-12C2-4C9A-BFB6-FF80C1295C22}" type="sibTrans" cxnId="{880131D7-41CA-4A8B-B787-BDDBF19BE742}">
      <dgm:prSet/>
      <dgm:spPr/>
      <dgm:t>
        <a:bodyPr/>
        <a:lstStyle/>
        <a:p>
          <a:endParaRPr lang="en-US"/>
        </a:p>
      </dgm:t>
    </dgm:pt>
    <dgm:pt modelId="{8D6C989C-F879-448B-B458-FFF5A27F6111}">
      <dgm:prSet phldrT="[Text]" custT="1"/>
      <dgm:spPr/>
      <dgm:t>
        <a:bodyPr/>
        <a:lstStyle/>
        <a:p>
          <a:r>
            <a:rPr lang="en-US" sz="4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BASH</a:t>
          </a:r>
        </a:p>
        <a:p>
          <a:r>
            <a:rPr lang="en-US"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 Gene</a:t>
          </a:r>
        </a:p>
        <a:p>
          <a:r>
            <a:rPr lang="en-US"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Location</a:t>
          </a:r>
          <a:endParaRPr lang="en-US" sz="4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dgm:t>
    </dgm:pt>
    <dgm:pt modelId="{385BDD1D-D6D8-488A-BAAE-6BD244398A03}" type="parTrans" cxnId="{D55AB2A1-95DF-4022-8B19-CD883ABE3FCA}">
      <dgm:prSet/>
      <dgm:spPr/>
      <dgm:t>
        <a:bodyPr/>
        <a:lstStyle/>
        <a:p>
          <a:endParaRPr lang="en-US"/>
        </a:p>
      </dgm:t>
    </dgm:pt>
    <dgm:pt modelId="{78BBCA39-0D5E-4688-A2CA-1DC220E8A671}" type="sibTrans" cxnId="{D55AB2A1-95DF-4022-8B19-CD883ABE3FCA}">
      <dgm:prSet/>
      <dgm:spPr/>
      <dgm:t>
        <a:bodyPr/>
        <a:lstStyle/>
        <a:p>
          <a:endParaRPr lang="en-US"/>
        </a:p>
      </dgm:t>
    </dgm:pt>
    <dgm:pt modelId="{4D2C2041-6C74-4224-ACC4-9059ECFD7722}">
      <dgm:prSet custT="1"/>
      <dgm:spPr/>
      <dgm:t>
        <a:bodyPr/>
        <a:lstStyle/>
        <a:p>
          <a:r>
            <a:rPr lang="en-US" sz="4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Samtools-Faidx</a:t>
          </a:r>
          <a:endParaRPr lang="en-US" sz="4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 M Gene Cutting</a:t>
          </a:r>
        </a:p>
      </dgm:t>
    </dgm:pt>
    <dgm:pt modelId="{85EA2404-AD83-44FA-AB98-7B9FFD014D62}" type="parTrans" cxnId="{DA580250-6819-4E8A-B5F8-55947A62B25B}">
      <dgm:prSet/>
      <dgm:spPr/>
      <dgm:t>
        <a:bodyPr/>
        <a:lstStyle/>
        <a:p>
          <a:endParaRPr lang="en-US"/>
        </a:p>
      </dgm:t>
    </dgm:pt>
    <dgm:pt modelId="{3A89024C-C02F-43B7-8B1C-24E9D316D13C}" type="sibTrans" cxnId="{DA580250-6819-4E8A-B5F8-55947A62B25B}">
      <dgm:prSet/>
      <dgm:spPr/>
      <dgm:t>
        <a:bodyPr/>
        <a:lstStyle/>
        <a:p>
          <a:endParaRPr lang="en-US"/>
        </a:p>
      </dgm:t>
    </dgm:pt>
    <dgm:pt modelId="{E981F473-6493-41C5-A123-71C51EDC6B0E}">
      <dgm:prSet custT="1"/>
      <dgm:spPr>
        <a:solidFill>
          <a:srgbClr val="5767B4"/>
        </a:solidFill>
      </dgm:spPr>
      <dgm:t>
        <a:bodyPr/>
        <a:lstStyle/>
        <a:p>
          <a:r>
            <a:rPr lang="en-US" sz="4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Minimap2</a:t>
          </a:r>
        </a:p>
        <a:p>
          <a:r>
            <a:rPr lang="en-US" sz="36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Mapping Reference M Gene to Samples</a:t>
          </a:r>
        </a:p>
      </dgm:t>
    </dgm:pt>
    <dgm:pt modelId="{D2BFF425-CAC8-4AD9-B570-69551343A543}" type="parTrans" cxnId="{07442C7B-BFD2-4596-ABE4-05C6F3C6F6B3}">
      <dgm:prSet/>
      <dgm:spPr/>
      <dgm:t>
        <a:bodyPr/>
        <a:lstStyle/>
        <a:p>
          <a:endParaRPr lang="en-US"/>
        </a:p>
      </dgm:t>
    </dgm:pt>
    <dgm:pt modelId="{1144DC8E-6D54-4E56-B70C-2E1CD3706256}" type="sibTrans" cxnId="{07442C7B-BFD2-4596-ABE4-05C6F3C6F6B3}">
      <dgm:prSet/>
      <dgm:spPr/>
      <dgm:t>
        <a:bodyPr/>
        <a:lstStyle/>
        <a:p>
          <a:endParaRPr lang="en-US"/>
        </a:p>
      </dgm:t>
    </dgm:pt>
    <dgm:pt modelId="{A97E35F7-9FE0-4BD7-A847-C7B380D62B82}">
      <dgm:prSet custT="1"/>
      <dgm:spPr/>
      <dgm:t>
        <a:bodyPr/>
        <a:lstStyle/>
        <a:p>
          <a:r>
            <a:rPr lang="en-US" sz="44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Samtools-Faidx</a:t>
          </a:r>
          <a:endParaRPr lang="en-US" sz="4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3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Sample M Gene Cutting</a:t>
          </a:r>
        </a:p>
      </dgm:t>
    </dgm:pt>
    <dgm:pt modelId="{403C0032-2344-4500-83AB-26876F5384C2}" type="parTrans" cxnId="{53715141-A7F8-4558-B6CA-C4FCF190E6F2}">
      <dgm:prSet/>
      <dgm:spPr/>
      <dgm:t>
        <a:bodyPr/>
        <a:lstStyle/>
        <a:p>
          <a:endParaRPr lang="en-US"/>
        </a:p>
      </dgm:t>
    </dgm:pt>
    <dgm:pt modelId="{0FEE7DEC-FE6A-4932-98E2-81350410FD34}" type="sibTrans" cxnId="{53715141-A7F8-4558-B6CA-C4FCF190E6F2}">
      <dgm:prSet/>
      <dgm:spPr/>
      <dgm:t>
        <a:bodyPr/>
        <a:lstStyle/>
        <a:p>
          <a:endParaRPr lang="en-US"/>
        </a:p>
      </dgm:t>
    </dgm:pt>
    <dgm:pt modelId="{9E50CD29-3DC2-47D3-9B28-7513423B3F99}">
      <dgm:prSet custT="1"/>
      <dgm:spPr/>
      <dgm:t>
        <a:bodyPr/>
        <a:lstStyle/>
        <a:p>
          <a:r>
            <a:rPr lang="en-US"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a:t>
          </a:r>
        </a:p>
        <a:p>
          <a:r>
            <a:rPr lang="en-US" sz="4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Amino Acid Translation</a:t>
          </a:r>
        </a:p>
      </dgm:t>
    </dgm:pt>
    <dgm:pt modelId="{A6A3D19B-8559-4ED4-BC28-F962DEEB87C0}" type="parTrans" cxnId="{1811F510-10E3-4397-9A3D-35E7A1E96492}">
      <dgm:prSet/>
      <dgm:spPr/>
      <dgm:t>
        <a:bodyPr/>
        <a:lstStyle/>
        <a:p>
          <a:endParaRPr lang="en-US"/>
        </a:p>
      </dgm:t>
    </dgm:pt>
    <dgm:pt modelId="{38CA07D1-2BD0-4FED-8B24-AEEC2415EC65}" type="sibTrans" cxnId="{1811F510-10E3-4397-9A3D-35E7A1E96492}">
      <dgm:prSet/>
      <dgm:spPr/>
      <dgm:t>
        <a:bodyPr/>
        <a:lstStyle/>
        <a:p>
          <a:endParaRPr lang="en-US"/>
        </a:p>
      </dgm:t>
    </dgm:pt>
    <dgm:pt modelId="{292C425D-E14E-4D9F-85DA-1D0B8E80FCE2}">
      <dgm:prSet custT="1"/>
      <dgm:spPr/>
      <dgm:t>
        <a:bodyPr/>
        <a:lstStyle/>
        <a:p>
          <a:r>
            <a:rPr lang="en-US"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CD-HIT</a:t>
          </a:r>
        </a:p>
        <a:p>
          <a:r>
            <a:rPr lang="en-US" sz="4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Cluster Analysis</a:t>
          </a:r>
        </a:p>
      </dgm:t>
    </dgm:pt>
    <dgm:pt modelId="{5ECF85C3-499B-46C7-9BC8-034B3736A269}" type="parTrans" cxnId="{00F88DE0-A6EB-4020-9EC2-ABDFC8908F76}">
      <dgm:prSet/>
      <dgm:spPr/>
      <dgm:t>
        <a:bodyPr/>
        <a:lstStyle/>
        <a:p>
          <a:endParaRPr lang="en-US"/>
        </a:p>
      </dgm:t>
    </dgm:pt>
    <dgm:pt modelId="{746D40A0-0A57-466C-A2E6-D9E512B7DC20}" type="sibTrans" cxnId="{00F88DE0-A6EB-4020-9EC2-ABDFC8908F76}">
      <dgm:prSet/>
      <dgm:spPr/>
      <dgm:t>
        <a:bodyPr/>
        <a:lstStyle/>
        <a:p>
          <a:endParaRPr lang="en-US"/>
        </a:p>
      </dgm:t>
    </dgm:pt>
    <dgm:pt modelId="{0053210F-98BC-4883-9C8A-03B995BC2436}">
      <dgm:prSet custT="1"/>
      <dgm:spPr/>
      <dgm:t>
        <a:bodyPr/>
        <a:lstStyle/>
        <a:p>
          <a:r>
            <a:rPr lang="en-US" sz="54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IQ-TREE</a:t>
          </a:r>
        </a:p>
        <a:p>
          <a:r>
            <a:rPr lang="en-US" sz="4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Phylogenetic Analysis</a:t>
          </a:r>
        </a:p>
      </dgm:t>
    </dgm:pt>
    <dgm:pt modelId="{E13E55F2-4FB3-427C-A45F-6E043A762E07}" type="parTrans" cxnId="{888038AB-DDC5-43DD-A36C-F2C52CDCC18B}">
      <dgm:prSet/>
      <dgm:spPr/>
      <dgm:t>
        <a:bodyPr/>
        <a:lstStyle/>
        <a:p>
          <a:endParaRPr lang="en-US"/>
        </a:p>
      </dgm:t>
    </dgm:pt>
    <dgm:pt modelId="{11BA8EC0-F96F-4E98-B899-ACC525B6E55F}" type="sibTrans" cxnId="{888038AB-DDC5-43DD-A36C-F2C52CDCC18B}">
      <dgm:prSet/>
      <dgm:spPr/>
      <dgm:t>
        <a:bodyPr/>
        <a:lstStyle/>
        <a:p>
          <a:endParaRPr lang="en-US"/>
        </a:p>
      </dgm:t>
    </dgm:pt>
    <dgm:pt modelId="{C0A2F7E3-562A-44A5-92E7-EC78257B7A88}" type="pres">
      <dgm:prSet presAssocID="{A62E6773-4BC8-4E7B-89D9-B71DE24A183F}" presName="diagram" presStyleCnt="0">
        <dgm:presLayoutVars>
          <dgm:dir/>
          <dgm:resizeHandles val="exact"/>
        </dgm:presLayoutVars>
      </dgm:prSet>
      <dgm:spPr/>
    </dgm:pt>
    <dgm:pt modelId="{31DB2DA0-B1CB-4EAF-9655-7B124FFB9701}" type="pres">
      <dgm:prSet presAssocID="{047F1168-645B-48D0-A70B-BA78C92FA6D3}" presName="node" presStyleLbl="node1" presStyleIdx="0" presStyleCnt="9">
        <dgm:presLayoutVars>
          <dgm:bulletEnabled val="1"/>
        </dgm:presLayoutVars>
      </dgm:prSet>
      <dgm:spPr/>
    </dgm:pt>
    <dgm:pt modelId="{9F01212A-4F76-49C7-AA7C-8745E34F04C6}" type="pres">
      <dgm:prSet presAssocID="{505E538F-6A13-4233-BBFF-778E53B970B1}" presName="sibTrans" presStyleLbl="sibTrans2D1" presStyleIdx="0" presStyleCnt="8"/>
      <dgm:spPr/>
    </dgm:pt>
    <dgm:pt modelId="{34C4DE20-2876-40EB-B356-54A05ACCD920}" type="pres">
      <dgm:prSet presAssocID="{505E538F-6A13-4233-BBFF-778E53B970B1}" presName="connectorText" presStyleLbl="sibTrans2D1" presStyleIdx="0" presStyleCnt="8"/>
      <dgm:spPr/>
    </dgm:pt>
    <dgm:pt modelId="{FACAFF49-F47B-45C6-B3C0-5BFFA283D9F3}" type="pres">
      <dgm:prSet presAssocID="{FFF68A99-FA48-4345-981D-63F2D97E6205}" presName="node" presStyleLbl="node1" presStyleIdx="1" presStyleCnt="9">
        <dgm:presLayoutVars>
          <dgm:bulletEnabled val="1"/>
        </dgm:presLayoutVars>
      </dgm:prSet>
      <dgm:spPr/>
    </dgm:pt>
    <dgm:pt modelId="{6B0BD120-5A6A-4FB3-B1EE-EBB7E29FD6AC}" type="pres">
      <dgm:prSet presAssocID="{1F45ABDF-12C2-4C9A-BFB6-FF80C1295C22}" presName="sibTrans" presStyleLbl="sibTrans2D1" presStyleIdx="1" presStyleCnt="8"/>
      <dgm:spPr/>
    </dgm:pt>
    <dgm:pt modelId="{37F0CCA3-F8B3-4CE5-9498-210DC525C8C8}" type="pres">
      <dgm:prSet presAssocID="{1F45ABDF-12C2-4C9A-BFB6-FF80C1295C22}" presName="connectorText" presStyleLbl="sibTrans2D1" presStyleIdx="1" presStyleCnt="8"/>
      <dgm:spPr/>
    </dgm:pt>
    <dgm:pt modelId="{98A17A1F-E63F-48B9-8135-AE34B6F4BA06}" type="pres">
      <dgm:prSet presAssocID="{8D6C989C-F879-448B-B458-FFF5A27F6111}" presName="node" presStyleLbl="node1" presStyleIdx="2" presStyleCnt="9">
        <dgm:presLayoutVars>
          <dgm:bulletEnabled val="1"/>
        </dgm:presLayoutVars>
      </dgm:prSet>
      <dgm:spPr/>
    </dgm:pt>
    <dgm:pt modelId="{E658721C-D88A-49A2-8CA6-44FDBBA6E8DA}" type="pres">
      <dgm:prSet presAssocID="{78BBCA39-0D5E-4688-A2CA-1DC220E8A671}" presName="sibTrans" presStyleLbl="sibTrans2D1" presStyleIdx="2" presStyleCnt="8"/>
      <dgm:spPr/>
    </dgm:pt>
    <dgm:pt modelId="{E693286C-6BCF-402C-97B8-DF7BE8F63015}" type="pres">
      <dgm:prSet presAssocID="{78BBCA39-0D5E-4688-A2CA-1DC220E8A671}" presName="connectorText" presStyleLbl="sibTrans2D1" presStyleIdx="2" presStyleCnt="8"/>
      <dgm:spPr/>
    </dgm:pt>
    <dgm:pt modelId="{BC069D7B-94F5-4599-A247-BE88237F698E}" type="pres">
      <dgm:prSet presAssocID="{4D2C2041-6C74-4224-ACC4-9059ECFD7722}" presName="node" presStyleLbl="node1" presStyleIdx="3" presStyleCnt="9">
        <dgm:presLayoutVars>
          <dgm:bulletEnabled val="1"/>
        </dgm:presLayoutVars>
      </dgm:prSet>
      <dgm:spPr/>
    </dgm:pt>
    <dgm:pt modelId="{4AAFAEDD-F9B6-4314-8B0D-4211619D02F3}" type="pres">
      <dgm:prSet presAssocID="{3A89024C-C02F-43B7-8B1C-24E9D316D13C}" presName="sibTrans" presStyleLbl="sibTrans2D1" presStyleIdx="3" presStyleCnt="8"/>
      <dgm:spPr/>
    </dgm:pt>
    <dgm:pt modelId="{A9BF6A65-6694-4A57-96FF-7DFE018427DA}" type="pres">
      <dgm:prSet presAssocID="{3A89024C-C02F-43B7-8B1C-24E9D316D13C}" presName="connectorText" presStyleLbl="sibTrans2D1" presStyleIdx="3" presStyleCnt="8"/>
      <dgm:spPr/>
    </dgm:pt>
    <dgm:pt modelId="{4C709A2B-DD86-4E1D-A14F-CF03EA4FFBB7}" type="pres">
      <dgm:prSet presAssocID="{E981F473-6493-41C5-A123-71C51EDC6B0E}" presName="node" presStyleLbl="node1" presStyleIdx="4" presStyleCnt="9">
        <dgm:presLayoutVars>
          <dgm:bulletEnabled val="1"/>
        </dgm:presLayoutVars>
      </dgm:prSet>
      <dgm:spPr/>
    </dgm:pt>
    <dgm:pt modelId="{FC36FDDD-9F69-44EE-92C1-8EF9605ECF71}" type="pres">
      <dgm:prSet presAssocID="{1144DC8E-6D54-4E56-B70C-2E1CD3706256}" presName="sibTrans" presStyleLbl="sibTrans2D1" presStyleIdx="4" presStyleCnt="8"/>
      <dgm:spPr/>
    </dgm:pt>
    <dgm:pt modelId="{EC752FAA-262F-49DB-8588-45A41E88AB72}" type="pres">
      <dgm:prSet presAssocID="{1144DC8E-6D54-4E56-B70C-2E1CD3706256}" presName="connectorText" presStyleLbl="sibTrans2D1" presStyleIdx="4" presStyleCnt="8"/>
      <dgm:spPr/>
    </dgm:pt>
    <dgm:pt modelId="{F39A9586-7D52-436A-A5CF-3FEDA1F8087B}" type="pres">
      <dgm:prSet presAssocID="{A97E35F7-9FE0-4BD7-A847-C7B380D62B82}" presName="node" presStyleLbl="node1" presStyleIdx="5" presStyleCnt="9">
        <dgm:presLayoutVars>
          <dgm:bulletEnabled val="1"/>
        </dgm:presLayoutVars>
      </dgm:prSet>
      <dgm:spPr/>
    </dgm:pt>
    <dgm:pt modelId="{A117BB1E-4E3C-4353-ACC1-0342F11F47A6}" type="pres">
      <dgm:prSet presAssocID="{0FEE7DEC-FE6A-4932-98E2-81350410FD34}" presName="sibTrans" presStyleLbl="sibTrans2D1" presStyleIdx="5" presStyleCnt="8"/>
      <dgm:spPr/>
    </dgm:pt>
    <dgm:pt modelId="{4137EFC7-B0B1-4043-9B57-98E38A91A8FD}" type="pres">
      <dgm:prSet presAssocID="{0FEE7DEC-FE6A-4932-98E2-81350410FD34}" presName="connectorText" presStyleLbl="sibTrans2D1" presStyleIdx="5" presStyleCnt="8"/>
      <dgm:spPr/>
    </dgm:pt>
    <dgm:pt modelId="{7DFA1976-E6FF-4150-82A4-1275ACE43338}" type="pres">
      <dgm:prSet presAssocID="{9E50CD29-3DC2-47D3-9B28-7513423B3F99}" presName="node" presStyleLbl="node1" presStyleIdx="6" presStyleCnt="9">
        <dgm:presLayoutVars>
          <dgm:bulletEnabled val="1"/>
        </dgm:presLayoutVars>
      </dgm:prSet>
      <dgm:spPr/>
    </dgm:pt>
    <dgm:pt modelId="{F0839FB8-4437-4F69-9417-B4574D01F856}" type="pres">
      <dgm:prSet presAssocID="{38CA07D1-2BD0-4FED-8B24-AEEC2415EC65}" presName="sibTrans" presStyleLbl="sibTrans2D1" presStyleIdx="6" presStyleCnt="8"/>
      <dgm:spPr/>
    </dgm:pt>
    <dgm:pt modelId="{D7D56137-9B3A-4E96-B6AC-11ABDE2AF4DB}" type="pres">
      <dgm:prSet presAssocID="{38CA07D1-2BD0-4FED-8B24-AEEC2415EC65}" presName="connectorText" presStyleLbl="sibTrans2D1" presStyleIdx="6" presStyleCnt="8"/>
      <dgm:spPr/>
    </dgm:pt>
    <dgm:pt modelId="{1984514E-3ABC-47C6-8D66-1BC3A25C32B2}" type="pres">
      <dgm:prSet presAssocID="{292C425D-E14E-4D9F-85DA-1D0B8E80FCE2}" presName="node" presStyleLbl="node1" presStyleIdx="7" presStyleCnt="9">
        <dgm:presLayoutVars>
          <dgm:bulletEnabled val="1"/>
        </dgm:presLayoutVars>
      </dgm:prSet>
      <dgm:spPr/>
    </dgm:pt>
    <dgm:pt modelId="{7826BF3E-AA71-47A6-8389-A0B422B13EF6}" type="pres">
      <dgm:prSet presAssocID="{746D40A0-0A57-466C-A2E6-D9E512B7DC20}" presName="sibTrans" presStyleLbl="sibTrans2D1" presStyleIdx="7" presStyleCnt="8"/>
      <dgm:spPr/>
    </dgm:pt>
    <dgm:pt modelId="{936E8F3A-8DEF-4D47-8769-372F6B112D8F}" type="pres">
      <dgm:prSet presAssocID="{746D40A0-0A57-466C-A2E6-D9E512B7DC20}" presName="connectorText" presStyleLbl="sibTrans2D1" presStyleIdx="7" presStyleCnt="8"/>
      <dgm:spPr/>
    </dgm:pt>
    <dgm:pt modelId="{ADF88233-C7AA-4973-BA62-5E070C8A33FE}" type="pres">
      <dgm:prSet presAssocID="{0053210F-98BC-4883-9C8A-03B995BC2436}" presName="node" presStyleLbl="node1" presStyleIdx="8" presStyleCnt="9">
        <dgm:presLayoutVars>
          <dgm:bulletEnabled val="1"/>
        </dgm:presLayoutVars>
      </dgm:prSet>
      <dgm:spPr/>
    </dgm:pt>
  </dgm:ptLst>
  <dgm:cxnLst>
    <dgm:cxn modelId="{FB056107-FB69-4CA7-BFA6-B26F1B227E90}" type="presOf" srcId="{1144DC8E-6D54-4E56-B70C-2E1CD3706256}" destId="{EC752FAA-262F-49DB-8588-45A41E88AB72}" srcOrd="1" destOrd="0" presId="urn:microsoft.com/office/officeart/2005/8/layout/process5"/>
    <dgm:cxn modelId="{1811F510-10E3-4397-9A3D-35E7A1E96492}" srcId="{A62E6773-4BC8-4E7B-89D9-B71DE24A183F}" destId="{9E50CD29-3DC2-47D3-9B28-7513423B3F99}" srcOrd="6" destOrd="0" parTransId="{A6A3D19B-8559-4ED4-BC28-F962DEEB87C0}" sibTransId="{38CA07D1-2BD0-4FED-8B24-AEEC2415EC65}"/>
    <dgm:cxn modelId="{ACFE6D1C-CAB8-4C9E-B393-0E65D1E8E843}" type="presOf" srcId="{292C425D-E14E-4D9F-85DA-1D0B8E80FCE2}" destId="{1984514E-3ABC-47C6-8D66-1BC3A25C32B2}" srcOrd="0" destOrd="0" presId="urn:microsoft.com/office/officeart/2005/8/layout/process5"/>
    <dgm:cxn modelId="{8E98891D-9753-48E5-8642-EB5F729E2AAE}" type="presOf" srcId="{FFF68A99-FA48-4345-981D-63F2D97E6205}" destId="{FACAFF49-F47B-45C6-B3C0-5BFFA283D9F3}" srcOrd="0" destOrd="0" presId="urn:microsoft.com/office/officeart/2005/8/layout/process5"/>
    <dgm:cxn modelId="{173AF52C-44C8-4656-9C92-F4EF2B140CA6}" type="presOf" srcId="{1144DC8E-6D54-4E56-B70C-2E1CD3706256}" destId="{FC36FDDD-9F69-44EE-92C1-8EF9605ECF71}" srcOrd="0" destOrd="0" presId="urn:microsoft.com/office/officeart/2005/8/layout/process5"/>
    <dgm:cxn modelId="{C888B62D-79E4-43DD-A249-28E866A60004}" srcId="{A62E6773-4BC8-4E7B-89D9-B71DE24A183F}" destId="{047F1168-645B-48D0-A70B-BA78C92FA6D3}" srcOrd="0" destOrd="0" parTransId="{8006AAA5-B4FF-4A59-AEF6-16705CED1706}" sibTransId="{505E538F-6A13-4233-BBFF-778E53B970B1}"/>
    <dgm:cxn modelId="{BBF86433-12E6-4B1A-9F20-48F160444754}" type="presOf" srcId="{E981F473-6493-41C5-A123-71C51EDC6B0E}" destId="{4C709A2B-DD86-4E1D-A14F-CF03EA4FFBB7}" srcOrd="0" destOrd="0" presId="urn:microsoft.com/office/officeart/2005/8/layout/process5"/>
    <dgm:cxn modelId="{53715141-A7F8-4558-B6CA-C4FCF190E6F2}" srcId="{A62E6773-4BC8-4E7B-89D9-B71DE24A183F}" destId="{A97E35F7-9FE0-4BD7-A847-C7B380D62B82}" srcOrd="5" destOrd="0" parTransId="{403C0032-2344-4500-83AB-26876F5384C2}" sibTransId="{0FEE7DEC-FE6A-4932-98E2-81350410FD34}"/>
    <dgm:cxn modelId="{76082E47-55F5-4595-A518-960188BC8855}" type="presOf" srcId="{3A89024C-C02F-43B7-8B1C-24E9D316D13C}" destId="{A9BF6A65-6694-4A57-96FF-7DFE018427DA}" srcOrd="1" destOrd="0" presId="urn:microsoft.com/office/officeart/2005/8/layout/process5"/>
    <dgm:cxn modelId="{D792D148-8DDC-4052-A93A-5F75D274A893}" type="presOf" srcId="{746D40A0-0A57-466C-A2E6-D9E512B7DC20}" destId="{936E8F3A-8DEF-4D47-8769-372F6B112D8F}" srcOrd="1" destOrd="0" presId="urn:microsoft.com/office/officeart/2005/8/layout/process5"/>
    <dgm:cxn modelId="{BC733A6D-721B-4A6A-B168-4787CA7E2E40}" type="presOf" srcId="{38CA07D1-2BD0-4FED-8B24-AEEC2415EC65}" destId="{D7D56137-9B3A-4E96-B6AC-11ABDE2AF4DB}" srcOrd="1" destOrd="0" presId="urn:microsoft.com/office/officeart/2005/8/layout/process5"/>
    <dgm:cxn modelId="{FF61496F-6C72-499E-8CEA-FEF631A7FAA5}" type="presOf" srcId="{A97E35F7-9FE0-4BD7-A847-C7B380D62B82}" destId="{F39A9586-7D52-436A-A5CF-3FEDA1F8087B}" srcOrd="0" destOrd="0" presId="urn:microsoft.com/office/officeart/2005/8/layout/process5"/>
    <dgm:cxn modelId="{DA580250-6819-4E8A-B5F8-55947A62B25B}" srcId="{A62E6773-4BC8-4E7B-89D9-B71DE24A183F}" destId="{4D2C2041-6C74-4224-ACC4-9059ECFD7722}" srcOrd="3" destOrd="0" parTransId="{85EA2404-AD83-44FA-AB98-7B9FFD014D62}" sibTransId="{3A89024C-C02F-43B7-8B1C-24E9D316D13C}"/>
    <dgm:cxn modelId="{F54DF358-71FC-421E-8711-4126B51D5008}" type="presOf" srcId="{38CA07D1-2BD0-4FED-8B24-AEEC2415EC65}" destId="{F0839FB8-4437-4F69-9417-B4574D01F856}" srcOrd="0" destOrd="0" presId="urn:microsoft.com/office/officeart/2005/8/layout/process5"/>
    <dgm:cxn modelId="{07442C7B-BFD2-4596-ABE4-05C6F3C6F6B3}" srcId="{A62E6773-4BC8-4E7B-89D9-B71DE24A183F}" destId="{E981F473-6493-41C5-A123-71C51EDC6B0E}" srcOrd="4" destOrd="0" parTransId="{D2BFF425-CAC8-4AD9-B570-69551343A543}" sibTransId="{1144DC8E-6D54-4E56-B70C-2E1CD3706256}"/>
    <dgm:cxn modelId="{7DD1707B-7883-4631-9346-BE1E925895F9}" type="presOf" srcId="{505E538F-6A13-4233-BBFF-778E53B970B1}" destId="{34C4DE20-2876-40EB-B356-54A05ACCD920}" srcOrd="1" destOrd="0" presId="urn:microsoft.com/office/officeart/2005/8/layout/process5"/>
    <dgm:cxn modelId="{E3024B7D-CBB4-4FE4-9387-277B1634AFD6}" type="presOf" srcId="{0FEE7DEC-FE6A-4932-98E2-81350410FD34}" destId="{4137EFC7-B0B1-4043-9B57-98E38A91A8FD}" srcOrd="1" destOrd="0" presId="urn:microsoft.com/office/officeart/2005/8/layout/process5"/>
    <dgm:cxn modelId="{5285FE9D-4AE6-45B2-8193-1626523BA56F}" type="presOf" srcId="{9E50CD29-3DC2-47D3-9B28-7513423B3F99}" destId="{7DFA1976-E6FF-4150-82A4-1275ACE43338}" srcOrd="0" destOrd="0" presId="urn:microsoft.com/office/officeart/2005/8/layout/process5"/>
    <dgm:cxn modelId="{D55AB2A1-95DF-4022-8B19-CD883ABE3FCA}" srcId="{A62E6773-4BC8-4E7B-89D9-B71DE24A183F}" destId="{8D6C989C-F879-448B-B458-FFF5A27F6111}" srcOrd="2" destOrd="0" parTransId="{385BDD1D-D6D8-488A-BAAE-6BD244398A03}" sibTransId="{78BBCA39-0D5E-4688-A2CA-1DC220E8A671}"/>
    <dgm:cxn modelId="{7C1A33A3-46C6-49A2-A4E5-ACC112995ADA}" type="presOf" srcId="{3A89024C-C02F-43B7-8B1C-24E9D316D13C}" destId="{4AAFAEDD-F9B6-4314-8B0D-4211619D02F3}" srcOrd="0" destOrd="0" presId="urn:microsoft.com/office/officeart/2005/8/layout/process5"/>
    <dgm:cxn modelId="{F48804A4-F2BC-4E75-92C6-263F6F123FC4}" type="presOf" srcId="{1F45ABDF-12C2-4C9A-BFB6-FF80C1295C22}" destId="{6B0BD120-5A6A-4FB3-B1EE-EBB7E29FD6AC}" srcOrd="0" destOrd="0" presId="urn:microsoft.com/office/officeart/2005/8/layout/process5"/>
    <dgm:cxn modelId="{ACD486AA-57C0-478E-A4CA-EF6382AE4D07}" type="presOf" srcId="{78BBCA39-0D5E-4688-A2CA-1DC220E8A671}" destId="{E658721C-D88A-49A2-8CA6-44FDBBA6E8DA}" srcOrd="0" destOrd="0" presId="urn:microsoft.com/office/officeart/2005/8/layout/process5"/>
    <dgm:cxn modelId="{8118FDAA-876C-4F16-B515-5B7BF5D75787}" type="presOf" srcId="{047F1168-645B-48D0-A70B-BA78C92FA6D3}" destId="{31DB2DA0-B1CB-4EAF-9655-7B124FFB9701}" srcOrd="0" destOrd="0" presId="urn:microsoft.com/office/officeart/2005/8/layout/process5"/>
    <dgm:cxn modelId="{888038AB-DDC5-43DD-A36C-F2C52CDCC18B}" srcId="{A62E6773-4BC8-4E7B-89D9-B71DE24A183F}" destId="{0053210F-98BC-4883-9C8A-03B995BC2436}" srcOrd="8" destOrd="0" parTransId="{E13E55F2-4FB3-427C-A45F-6E043A762E07}" sibTransId="{11BA8EC0-F96F-4E98-B899-ACC525B6E55F}"/>
    <dgm:cxn modelId="{8E15F8AF-E6AF-4975-971D-2AC5BB01440F}" type="presOf" srcId="{78BBCA39-0D5E-4688-A2CA-1DC220E8A671}" destId="{E693286C-6BCF-402C-97B8-DF7BE8F63015}" srcOrd="1" destOrd="0" presId="urn:microsoft.com/office/officeart/2005/8/layout/process5"/>
    <dgm:cxn modelId="{CBBC25B0-AF4F-4E28-AFA4-2B208AAB3D9A}" type="presOf" srcId="{746D40A0-0A57-466C-A2E6-D9E512B7DC20}" destId="{7826BF3E-AA71-47A6-8389-A0B422B13EF6}" srcOrd="0" destOrd="0" presId="urn:microsoft.com/office/officeart/2005/8/layout/process5"/>
    <dgm:cxn modelId="{4564B1B3-EDE9-4B95-8387-77042E52BC38}" type="presOf" srcId="{8D6C989C-F879-448B-B458-FFF5A27F6111}" destId="{98A17A1F-E63F-48B9-8135-AE34B6F4BA06}" srcOrd="0" destOrd="0" presId="urn:microsoft.com/office/officeart/2005/8/layout/process5"/>
    <dgm:cxn modelId="{3053A4C6-2F5E-4825-985B-2C598F79E271}" type="presOf" srcId="{505E538F-6A13-4233-BBFF-778E53B970B1}" destId="{9F01212A-4F76-49C7-AA7C-8745E34F04C6}" srcOrd="0" destOrd="0" presId="urn:microsoft.com/office/officeart/2005/8/layout/process5"/>
    <dgm:cxn modelId="{A4826DCC-A075-48FC-B174-A2EE69D999A5}" type="presOf" srcId="{1F45ABDF-12C2-4C9A-BFB6-FF80C1295C22}" destId="{37F0CCA3-F8B3-4CE5-9498-210DC525C8C8}" srcOrd="1" destOrd="0" presId="urn:microsoft.com/office/officeart/2005/8/layout/process5"/>
    <dgm:cxn modelId="{7EAD1DD6-CA03-45ED-A3F5-946E0C49E7C5}" type="presOf" srcId="{0FEE7DEC-FE6A-4932-98E2-81350410FD34}" destId="{A117BB1E-4E3C-4353-ACC1-0342F11F47A6}" srcOrd="0" destOrd="0" presId="urn:microsoft.com/office/officeart/2005/8/layout/process5"/>
    <dgm:cxn modelId="{880131D7-41CA-4A8B-B787-BDDBF19BE742}" srcId="{A62E6773-4BC8-4E7B-89D9-B71DE24A183F}" destId="{FFF68A99-FA48-4345-981D-63F2D97E6205}" srcOrd="1" destOrd="0" parTransId="{E81C4881-6EE9-43BA-B2AB-D232698E885C}" sibTransId="{1F45ABDF-12C2-4C9A-BFB6-FF80C1295C22}"/>
    <dgm:cxn modelId="{21B2A4DD-A17B-4311-BF95-D4471BE37CA8}" type="presOf" srcId="{0053210F-98BC-4883-9C8A-03B995BC2436}" destId="{ADF88233-C7AA-4973-BA62-5E070C8A33FE}" srcOrd="0" destOrd="0" presId="urn:microsoft.com/office/officeart/2005/8/layout/process5"/>
    <dgm:cxn modelId="{00F88DE0-A6EB-4020-9EC2-ABDFC8908F76}" srcId="{A62E6773-4BC8-4E7B-89D9-B71DE24A183F}" destId="{292C425D-E14E-4D9F-85DA-1D0B8E80FCE2}" srcOrd="7" destOrd="0" parTransId="{5ECF85C3-499B-46C7-9BC8-034B3736A269}" sibTransId="{746D40A0-0A57-466C-A2E6-D9E512B7DC20}"/>
    <dgm:cxn modelId="{9039FDE0-49C4-4065-9EE1-677FDBD6974C}" type="presOf" srcId="{A62E6773-4BC8-4E7B-89D9-B71DE24A183F}" destId="{C0A2F7E3-562A-44A5-92E7-EC78257B7A88}" srcOrd="0" destOrd="0" presId="urn:microsoft.com/office/officeart/2005/8/layout/process5"/>
    <dgm:cxn modelId="{2D0FEAF3-8353-47DC-9DF9-FF741BD6D9A8}" type="presOf" srcId="{4D2C2041-6C74-4224-ACC4-9059ECFD7722}" destId="{BC069D7B-94F5-4599-A247-BE88237F698E}" srcOrd="0" destOrd="0" presId="urn:microsoft.com/office/officeart/2005/8/layout/process5"/>
    <dgm:cxn modelId="{EE3DAD0E-318A-482D-B6D7-98F0E3DF0B29}" type="presParOf" srcId="{C0A2F7E3-562A-44A5-92E7-EC78257B7A88}" destId="{31DB2DA0-B1CB-4EAF-9655-7B124FFB9701}" srcOrd="0" destOrd="0" presId="urn:microsoft.com/office/officeart/2005/8/layout/process5"/>
    <dgm:cxn modelId="{4561D7B4-416F-4039-BF78-C0223573A0D6}" type="presParOf" srcId="{C0A2F7E3-562A-44A5-92E7-EC78257B7A88}" destId="{9F01212A-4F76-49C7-AA7C-8745E34F04C6}" srcOrd="1" destOrd="0" presId="urn:microsoft.com/office/officeart/2005/8/layout/process5"/>
    <dgm:cxn modelId="{B1038DD2-F91B-492F-BD2E-D12B4931637A}" type="presParOf" srcId="{9F01212A-4F76-49C7-AA7C-8745E34F04C6}" destId="{34C4DE20-2876-40EB-B356-54A05ACCD920}" srcOrd="0" destOrd="0" presId="urn:microsoft.com/office/officeart/2005/8/layout/process5"/>
    <dgm:cxn modelId="{11F42131-E86D-4865-AAD8-DBDAF9BEC5B6}" type="presParOf" srcId="{C0A2F7E3-562A-44A5-92E7-EC78257B7A88}" destId="{FACAFF49-F47B-45C6-B3C0-5BFFA283D9F3}" srcOrd="2" destOrd="0" presId="urn:microsoft.com/office/officeart/2005/8/layout/process5"/>
    <dgm:cxn modelId="{FD3E2B5B-623F-4146-95A5-3F27BC2013B8}" type="presParOf" srcId="{C0A2F7E3-562A-44A5-92E7-EC78257B7A88}" destId="{6B0BD120-5A6A-4FB3-B1EE-EBB7E29FD6AC}" srcOrd="3" destOrd="0" presId="urn:microsoft.com/office/officeart/2005/8/layout/process5"/>
    <dgm:cxn modelId="{BD880323-F643-4ED1-868E-82A4C08DD0EA}" type="presParOf" srcId="{6B0BD120-5A6A-4FB3-B1EE-EBB7E29FD6AC}" destId="{37F0CCA3-F8B3-4CE5-9498-210DC525C8C8}" srcOrd="0" destOrd="0" presId="urn:microsoft.com/office/officeart/2005/8/layout/process5"/>
    <dgm:cxn modelId="{A5DC4D67-BD77-4F0B-81BF-67D42CC528A1}" type="presParOf" srcId="{C0A2F7E3-562A-44A5-92E7-EC78257B7A88}" destId="{98A17A1F-E63F-48B9-8135-AE34B6F4BA06}" srcOrd="4" destOrd="0" presId="urn:microsoft.com/office/officeart/2005/8/layout/process5"/>
    <dgm:cxn modelId="{F76D6627-EA56-44CE-B491-49DFCB38BCCA}" type="presParOf" srcId="{C0A2F7E3-562A-44A5-92E7-EC78257B7A88}" destId="{E658721C-D88A-49A2-8CA6-44FDBBA6E8DA}" srcOrd="5" destOrd="0" presId="urn:microsoft.com/office/officeart/2005/8/layout/process5"/>
    <dgm:cxn modelId="{A25C1F3A-1EE8-4EE2-B803-EA28A2D98C61}" type="presParOf" srcId="{E658721C-D88A-49A2-8CA6-44FDBBA6E8DA}" destId="{E693286C-6BCF-402C-97B8-DF7BE8F63015}" srcOrd="0" destOrd="0" presId="urn:microsoft.com/office/officeart/2005/8/layout/process5"/>
    <dgm:cxn modelId="{14DD29EF-7EF5-4F90-8863-6E8E498751E9}" type="presParOf" srcId="{C0A2F7E3-562A-44A5-92E7-EC78257B7A88}" destId="{BC069D7B-94F5-4599-A247-BE88237F698E}" srcOrd="6" destOrd="0" presId="urn:microsoft.com/office/officeart/2005/8/layout/process5"/>
    <dgm:cxn modelId="{A22E6596-DA6A-4370-92D0-68C26E829327}" type="presParOf" srcId="{C0A2F7E3-562A-44A5-92E7-EC78257B7A88}" destId="{4AAFAEDD-F9B6-4314-8B0D-4211619D02F3}" srcOrd="7" destOrd="0" presId="urn:microsoft.com/office/officeart/2005/8/layout/process5"/>
    <dgm:cxn modelId="{38217A6F-251A-4E26-A9D4-669FC93C2D40}" type="presParOf" srcId="{4AAFAEDD-F9B6-4314-8B0D-4211619D02F3}" destId="{A9BF6A65-6694-4A57-96FF-7DFE018427DA}" srcOrd="0" destOrd="0" presId="urn:microsoft.com/office/officeart/2005/8/layout/process5"/>
    <dgm:cxn modelId="{018D5B28-E33A-47C7-979E-A0A929AD5EC0}" type="presParOf" srcId="{C0A2F7E3-562A-44A5-92E7-EC78257B7A88}" destId="{4C709A2B-DD86-4E1D-A14F-CF03EA4FFBB7}" srcOrd="8" destOrd="0" presId="urn:microsoft.com/office/officeart/2005/8/layout/process5"/>
    <dgm:cxn modelId="{D6B1D3DC-73F4-4EF7-A1C8-E0F94591C535}" type="presParOf" srcId="{C0A2F7E3-562A-44A5-92E7-EC78257B7A88}" destId="{FC36FDDD-9F69-44EE-92C1-8EF9605ECF71}" srcOrd="9" destOrd="0" presId="urn:microsoft.com/office/officeart/2005/8/layout/process5"/>
    <dgm:cxn modelId="{D0F8B3EE-0F5D-45E8-AFB3-07031AD51D13}" type="presParOf" srcId="{FC36FDDD-9F69-44EE-92C1-8EF9605ECF71}" destId="{EC752FAA-262F-49DB-8588-45A41E88AB72}" srcOrd="0" destOrd="0" presId="urn:microsoft.com/office/officeart/2005/8/layout/process5"/>
    <dgm:cxn modelId="{9AFC1D22-36D9-4514-879B-2CF171541CBA}" type="presParOf" srcId="{C0A2F7E3-562A-44A5-92E7-EC78257B7A88}" destId="{F39A9586-7D52-436A-A5CF-3FEDA1F8087B}" srcOrd="10" destOrd="0" presId="urn:microsoft.com/office/officeart/2005/8/layout/process5"/>
    <dgm:cxn modelId="{9F9141AA-B375-4336-8CC2-4383E3F3142F}" type="presParOf" srcId="{C0A2F7E3-562A-44A5-92E7-EC78257B7A88}" destId="{A117BB1E-4E3C-4353-ACC1-0342F11F47A6}" srcOrd="11" destOrd="0" presId="urn:microsoft.com/office/officeart/2005/8/layout/process5"/>
    <dgm:cxn modelId="{87CF2F84-E4B3-4EB0-91C2-5D91025D15ED}" type="presParOf" srcId="{A117BB1E-4E3C-4353-ACC1-0342F11F47A6}" destId="{4137EFC7-B0B1-4043-9B57-98E38A91A8FD}" srcOrd="0" destOrd="0" presId="urn:microsoft.com/office/officeart/2005/8/layout/process5"/>
    <dgm:cxn modelId="{A554B46B-50A4-4F44-B82B-2AE0E3C51654}" type="presParOf" srcId="{C0A2F7E3-562A-44A5-92E7-EC78257B7A88}" destId="{7DFA1976-E6FF-4150-82A4-1275ACE43338}" srcOrd="12" destOrd="0" presId="urn:microsoft.com/office/officeart/2005/8/layout/process5"/>
    <dgm:cxn modelId="{14E63D89-0E68-48A1-A6B7-B182E4566286}" type="presParOf" srcId="{C0A2F7E3-562A-44A5-92E7-EC78257B7A88}" destId="{F0839FB8-4437-4F69-9417-B4574D01F856}" srcOrd="13" destOrd="0" presId="urn:microsoft.com/office/officeart/2005/8/layout/process5"/>
    <dgm:cxn modelId="{0685F01E-7281-4E0A-94FB-A092CE9E7A73}" type="presParOf" srcId="{F0839FB8-4437-4F69-9417-B4574D01F856}" destId="{D7D56137-9B3A-4E96-B6AC-11ABDE2AF4DB}" srcOrd="0" destOrd="0" presId="urn:microsoft.com/office/officeart/2005/8/layout/process5"/>
    <dgm:cxn modelId="{F2061191-CF36-4989-8F7D-6CD06C343389}" type="presParOf" srcId="{C0A2F7E3-562A-44A5-92E7-EC78257B7A88}" destId="{1984514E-3ABC-47C6-8D66-1BC3A25C32B2}" srcOrd="14" destOrd="0" presId="urn:microsoft.com/office/officeart/2005/8/layout/process5"/>
    <dgm:cxn modelId="{8B1403CA-38E1-4ABC-949A-900C6E8315A2}" type="presParOf" srcId="{C0A2F7E3-562A-44A5-92E7-EC78257B7A88}" destId="{7826BF3E-AA71-47A6-8389-A0B422B13EF6}" srcOrd="15" destOrd="0" presId="urn:microsoft.com/office/officeart/2005/8/layout/process5"/>
    <dgm:cxn modelId="{5780F504-86C3-4281-922E-2DCD0E4AB23A}" type="presParOf" srcId="{7826BF3E-AA71-47A6-8389-A0B422B13EF6}" destId="{936E8F3A-8DEF-4D47-8769-372F6B112D8F}" srcOrd="0" destOrd="0" presId="urn:microsoft.com/office/officeart/2005/8/layout/process5"/>
    <dgm:cxn modelId="{8AD789FD-436C-4E64-BFFE-23E9E0050753}" type="presParOf" srcId="{C0A2F7E3-562A-44A5-92E7-EC78257B7A88}" destId="{ADF88233-C7AA-4973-BA62-5E070C8A33FE}" srcOrd="16" destOrd="0" presId="urn:microsoft.com/office/officeart/2005/8/layout/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B2DA0-B1CB-4EAF-9655-7B124FFB9701}">
      <dsp:nvSpPr>
        <dsp:cNvPr id="0" name=""/>
        <dsp:cNvSpPr/>
      </dsp:nvSpPr>
      <dsp:spPr>
        <a:xfrm>
          <a:off x="13723" y="831551"/>
          <a:ext cx="4101861" cy="246111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NCBI</a:t>
          </a:r>
        </a:p>
        <a:p>
          <a:pPr marL="0" lvl="0" indent="0" algn="ctr" defTabSz="2400300">
            <a:lnSpc>
              <a:spcPct val="90000"/>
            </a:lnSpc>
            <a:spcBef>
              <a:spcPct val="0"/>
            </a:spcBef>
            <a:spcAft>
              <a:spcPct val="35000"/>
            </a:spcAft>
            <a:buNone/>
          </a:pPr>
          <a:r>
            <a:rPr lang="en-US" sz="40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File Accession</a:t>
          </a:r>
        </a:p>
      </dsp:txBody>
      <dsp:txXfrm>
        <a:off x="85807" y="903635"/>
        <a:ext cx="3957693" cy="2316949"/>
      </dsp:txXfrm>
    </dsp:sp>
    <dsp:sp modelId="{9F01212A-4F76-49C7-AA7C-8745E34F04C6}">
      <dsp:nvSpPr>
        <dsp:cNvPr id="0" name=""/>
        <dsp:cNvSpPr/>
      </dsp:nvSpPr>
      <dsp:spPr>
        <a:xfrm>
          <a:off x="4476549" y="1553479"/>
          <a:ext cx="869594" cy="101726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a:off x="4476549" y="1756931"/>
        <a:ext cx="608716" cy="610357"/>
      </dsp:txXfrm>
    </dsp:sp>
    <dsp:sp modelId="{FACAFF49-F47B-45C6-B3C0-5BFFA283D9F3}">
      <dsp:nvSpPr>
        <dsp:cNvPr id="0" name=""/>
        <dsp:cNvSpPr/>
      </dsp:nvSpPr>
      <dsp:spPr>
        <a:xfrm>
          <a:off x="5756330" y="831551"/>
          <a:ext cx="4101861" cy="2461117"/>
        </a:xfrm>
        <a:prstGeom prst="roundRect">
          <a:avLst>
            <a:gd name="adj" fmla="val 10000"/>
          </a:avLst>
        </a:prstGeom>
        <a:solidFill>
          <a:schemeClr val="accent4">
            <a:hueOff val="-558096"/>
            <a:satOff val="3362"/>
            <a:lumOff val="2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a:t>
          </a:r>
        </a:p>
        <a:p>
          <a:pPr marL="0" lvl="0" indent="0" algn="ctr" defTabSz="2400300">
            <a:lnSpc>
              <a:spcPct val="90000"/>
            </a:lnSpc>
            <a:spcBef>
              <a:spcPct val="0"/>
            </a:spcBef>
            <a:spcAft>
              <a:spcPct val="35000"/>
            </a:spcAft>
            <a:buNone/>
          </a:pPr>
          <a:r>
            <a:rPr lang="en-US" sz="40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FASTA Splitting</a:t>
          </a:r>
        </a:p>
      </dsp:txBody>
      <dsp:txXfrm>
        <a:off x="5828414" y="903635"/>
        <a:ext cx="3957693" cy="2316949"/>
      </dsp:txXfrm>
    </dsp:sp>
    <dsp:sp modelId="{6B0BD120-5A6A-4FB3-B1EE-EBB7E29FD6AC}">
      <dsp:nvSpPr>
        <dsp:cNvPr id="0" name=""/>
        <dsp:cNvSpPr/>
      </dsp:nvSpPr>
      <dsp:spPr>
        <a:xfrm>
          <a:off x="10219155" y="1553479"/>
          <a:ext cx="869594" cy="1017261"/>
        </a:xfrm>
        <a:prstGeom prst="rightArrow">
          <a:avLst>
            <a:gd name="adj1" fmla="val 60000"/>
            <a:gd name="adj2" fmla="val 50000"/>
          </a:avLst>
        </a:prstGeom>
        <a:solidFill>
          <a:schemeClr val="accent4">
            <a:hueOff val="-637824"/>
            <a:satOff val="3843"/>
            <a:lumOff val="3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a:off x="10219155" y="1756931"/>
        <a:ext cx="608716" cy="610357"/>
      </dsp:txXfrm>
    </dsp:sp>
    <dsp:sp modelId="{98A17A1F-E63F-48B9-8135-AE34B6F4BA06}">
      <dsp:nvSpPr>
        <dsp:cNvPr id="0" name=""/>
        <dsp:cNvSpPr/>
      </dsp:nvSpPr>
      <dsp:spPr>
        <a:xfrm>
          <a:off x="11498936" y="831551"/>
          <a:ext cx="4101861" cy="2461117"/>
        </a:xfrm>
        <a:prstGeom prst="roundRect">
          <a:avLst>
            <a:gd name="adj" fmla="val 10000"/>
          </a:avLst>
        </a:prstGeom>
        <a:solidFill>
          <a:schemeClr val="accent4">
            <a:hueOff val="-1116192"/>
            <a:satOff val="6725"/>
            <a:lumOff val="5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BASH</a:t>
          </a:r>
        </a:p>
        <a:p>
          <a:pPr marL="0" lvl="0" indent="0" algn="ctr" defTabSz="2133600">
            <a:lnSpc>
              <a:spcPct val="90000"/>
            </a:lnSpc>
            <a:spcBef>
              <a:spcPct val="0"/>
            </a:spcBef>
            <a:spcAft>
              <a:spcPct val="35000"/>
            </a:spcAft>
            <a:buNone/>
          </a:pPr>
          <a:r>
            <a:rPr lang="en-US" sz="36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 Gene</a:t>
          </a:r>
        </a:p>
        <a:p>
          <a:pPr marL="0" lvl="0" indent="0" algn="ctr" defTabSz="2133600">
            <a:lnSpc>
              <a:spcPct val="90000"/>
            </a:lnSpc>
            <a:spcBef>
              <a:spcPct val="0"/>
            </a:spcBef>
            <a:spcAft>
              <a:spcPct val="35000"/>
            </a:spcAft>
            <a:buNone/>
          </a:pPr>
          <a:r>
            <a:rPr lang="en-US" sz="36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Location</a:t>
          </a:r>
          <a:endParaRPr lang="en-US" sz="4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dsp:txBody>
      <dsp:txXfrm>
        <a:off x="11571020" y="903635"/>
        <a:ext cx="3957693" cy="2316949"/>
      </dsp:txXfrm>
    </dsp:sp>
    <dsp:sp modelId="{E658721C-D88A-49A2-8CA6-44FDBBA6E8DA}">
      <dsp:nvSpPr>
        <dsp:cNvPr id="0" name=""/>
        <dsp:cNvSpPr/>
      </dsp:nvSpPr>
      <dsp:spPr>
        <a:xfrm rot="5400000">
          <a:off x="13115070" y="3579799"/>
          <a:ext cx="869594" cy="1017261"/>
        </a:xfrm>
        <a:prstGeom prst="rightArrow">
          <a:avLst>
            <a:gd name="adj1" fmla="val 60000"/>
            <a:gd name="adj2" fmla="val 50000"/>
          </a:avLst>
        </a:prstGeom>
        <a:solidFill>
          <a:schemeClr val="accent4">
            <a:hueOff val="-1275649"/>
            <a:satOff val="7685"/>
            <a:lumOff val="6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rot="-5400000">
        <a:off x="13244689" y="3653632"/>
        <a:ext cx="610357" cy="608716"/>
      </dsp:txXfrm>
    </dsp:sp>
    <dsp:sp modelId="{BC069D7B-94F5-4599-A247-BE88237F698E}">
      <dsp:nvSpPr>
        <dsp:cNvPr id="0" name=""/>
        <dsp:cNvSpPr/>
      </dsp:nvSpPr>
      <dsp:spPr>
        <a:xfrm>
          <a:off x="11498936" y="4933413"/>
          <a:ext cx="4101861" cy="2461117"/>
        </a:xfrm>
        <a:prstGeom prst="roundRect">
          <a:avLst>
            <a:gd name="adj" fmla="val 10000"/>
          </a:avLst>
        </a:prstGeom>
        <a:solidFill>
          <a:schemeClr val="accent4">
            <a:hueOff val="-1674289"/>
            <a:satOff val="10087"/>
            <a:lumOff val="8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Samtools-Faidx</a:t>
          </a:r>
          <a:endParaRPr lang="en-US" sz="4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algn="ctr" defTabSz="1955800">
            <a:lnSpc>
              <a:spcPct val="90000"/>
            </a:lnSpc>
            <a:spcBef>
              <a:spcPct val="0"/>
            </a:spcBef>
            <a:spcAft>
              <a:spcPct val="35000"/>
            </a:spcAft>
            <a:buNone/>
          </a:pPr>
          <a:r>
            <a:rPr lang="en-US" sz="32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Reference M Gene Cutting</a:t>
          </a:r>
        </a:p>
      </dsp:txBody>
      <dsp:txXfrm>
        <a:off x="11571020" y="5005497"/>
        <a:ext cx="3957693" cy="2316949"/>
      </dsp:txXfrm>
    </dsp:sp>
    <dsp:sp modelId="{4AAFAEDD-F9B6-4314-8B0D-4211619D02F3}">
      <dsp:nvSpPr>
        <dsp:cNvPr id="0" name=""/>
        <dsp:cNvSpPr/>
      </dsp:nvSpPr>
      <dsp:spPr>
        <a:xfrm rot="10800000">
          <a:off x="10268378" y="5655341"/>
          <a:ext cx="869594" cy="1017261"/>
        </a:xfrm>
        <a:prstGeom prst="rightArrow">
          <a:avLst>
            <a:gd name="adj1" fmla="val 60000"/>
            <a:gd name="adj2" fmla="val 50000"/>
          </a:avLst>
        </a:prstGeom>
        <a:solidFill>
          <a:schemeClr val="accent4">
            <a:hueOff val="-1913473"/>
            <a:satOff val="11528"/>
            <a:lumOff val="9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rot="10800000">
        <a:off x="10529256" y="5858793"/>
        <a:ext cx="608716" cy="610357"/>
      </dsp:txXfrm>
    </dsp:sp>
    <dsp:sp modelId="{4C709A2B-DD86-4E1D-A14F-CF03EA4FFBB7}">
      <dsp:nvSpPr>
        <dsp:cNvPr id="0" name=""/>
        <dsp:cNvSpPr/>
      </dsp:nvSpPr>
      <dsp:spPr>
        <a:xfrm>
          <a:off x="5756330" y="4933413"/>
          <a:ext cx="4101861" cy="2461117"/>
        </a:xfrm>
        <a:prstGeom prst="roundRect">
          <a:avLst>
            <a:gd name="adj" fmla="val 10000"/>
          </a:avLst>
        </a:prstGeom>
        <a:solidFill>
          <a:srgbClr val="5767B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Minimap2</a:t>
          </a:r>
        </a:p>
        <a:p>
          <a:pPr marL="0" lvl="0" indent="0" algn="ctr" defTabSz="2133600">
            <a:lnSpc>
              <a:spcPct val="90000"/>
            </a:lnSpc>
            <a:spcBef>
              <a:spcPct val="0"/>
            </a:spcBef>
            <a:spcAft>
              <a:spcPct val="35000"/>
            </a:spcAft>
            <a:buNone/>
          </a:pPr>
          <a:r>
            <a:rPr lang="en-US" sz="36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Mapping Reference M Gene to Samples</a:t>
          </a:r>
        </a:p>
      </dsp:txBody>
      <dsp:txXfrm>
        <a:off x="5828414" y="5005497"/>
        <a:ext cx="3957693" cy="2316949"/>
      </dsp:txXfrm>
    </dsp:sp>
    <dsp:sp modelId="{FC36FDDD-9F69-44EE-92C1-8EF9605ECF71}">
      <dsp:nvSpPr>
        <dsp:cNvPr id="0" name=""/>
        <dsp:cNvSpPr/>
      </dsp:nvSpPr>
      <dsp:spPr>
        <a:xfrm rot="10800000">
          <a:off x="4525771" y="5655341"/>
          <a:ext cx="869594" cy="1017261"/>
        </a:xfrm>
        <a:prstGeom prst="rightArrow">
          <a:avLst>
            <a:gd name="adj1" fmla="val 60000"/>
            <a:gd name="adj2" fmla="val 50000"/>
          </a:avLst>
        </a:prstGeom>
        <a:solidFill>
          <a:schemeClr val="accent4">
            <a:hueOff val="-2551297"/>
            <a:satOff val="15371"/>
            <a:lumOff val="12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rot="10800000">
        <a:off x="4786649" y="5858793"/>
        <a:ext cx="608716" cy="610357"/>
      </dsp:txXfrm>
    </dsp:sp>
    <dsp:sp modelId="{F39A9586-7D52-436A-A5CF-3FEDA1F8087B}">
      <dsp:nvSpPr>
        <dsp:cNvPr id="0" name=""/>
        <dsp:cNvSpPr/>
      </dsp:nvSpPr>
      <dsp:spPr>
        <a:xfrm>
          <a:off x="13723" y="4933413"/>
          <a:ext cx="4101861" cy="2461117"/>
        </a:xfrm>
        <a:prstGeom prst="roundRect">
          <a:avLst>
            <a:gd name="adj" fmla="val 10000"/>
          </a:avLst>
        </a:prstGeom>
        <a:solidFill>
          <a:schemeClr val="accent4">
            <a:hueOff val="-2790481"/>
            <a:satOff val="16812"/>
            <a:lumOff val="13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Samtools-Faidx</a:t>
          </a:r>
          <a:endParaRPr lang="en-US" sz="4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0" lvl="0" indent="0" algn="ctr" defTabSz="1955800">
            <a:lnSpc>
              <a:spcPct val="90000"/>
            </a:lnSpc>
            <a:spcBef>
              <a:spcPct val="0"/>
            </a:spcBef>
            <a:spcAft>
              <a:spcPct val="35000"/>
            </a:spcAft>
            <a:buNone/>
          </a:pPr>
          <a:r>
            <a:rPr lang="en-US" sz="32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Sample M Gene Cutting</a:t>
          </a:r>
        </a:p>
      </dsp:txBody>
      <dsp:txXfrm>
        <a:off x="85807" y="5005497"/>
        <a:ext cx="3957693" cy="2316949"/>
      </dsp:txXfrm>
    </dsp:sp>
    <dsp:sp modelId="{A117BB1E-4E3C-4353-ACC1-0342F11F47A6}">
      <dsp:nvSpPr>
        <dsp:cNvPr id="0" name=""/>
        <dsp:cNvSpPr/>
      </dsp:nvSpPr>
      <dsp:spPr>
        <a:xfrm rot="5400000">
          <a:off x="1629857" y="7681660"/>
          <a:ext cx="869594" cy="1017261"/>
        </a:xfrm>
        <a:prstGeom prst="rightArrow">
          <a:avLst>
            <a:gd name="adj1" fmla="val 60000"/>
            <a:gd name="adj2" fmla="val 50000"/>
          </a:avLst>
        </a:prstGeom>
        <a:solidFill>
          <a:schemeClr val="accent4">
            <a:hueOff val="-3189121"/>
            <a:satOff val="19214"/>
            <a:lumOff val="154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rot="-5400000">
        <a:off x="1759476" y="7755493"/>
        <a:ext cx="610357" cy="608716"/>
      </dsp:txXfrm>
    </dsp:sp>
    <dsp:sp modelId="{7DFA1976-E6FF-4150-82A4-1275ACE43338}">
      <dsp:nvSpPr>
        <dsp:cNvPr id="0" name=""/>
        <dsp:cNvSpPr/>
      </dsp:nvSpPr>
      <dsp:spPr>
        <a:xfrm>
          <a:off x="13723" y="9035275"/>
          <a:ext cx="4101861" cy="2461117"/>
        </a:xfrm>
        <a:prstGeom prst="roundRect">
          <a:avLst>
            <a:gd name="adj" fmla="val 10000"/>
          </a:avLst>
        </a:prstGeom>
        <a:solidFill>
          <a:schemeClr val="accent4">
            <a:hueOff val="-3348577"/>
            <a:satOff val="20174"/>
            <a:lumOff val="1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Python</a:t>
          </a:r>
        </a:p>
        <a:p>
          <a:pPr marL="0" lvl="0" indent="0" algn="ctr" defTabSz="2400300">
            <a:lnSpc>
              <a:spcPct val="90000"/>
            </a:lnSpc>
            <a:spcBef>
              <a:spcPct val="0"/>
            </a:spcBef>
            <a:spcAft>
              <a:spcPct val="35000"/>
            </a:spcAft>
            <a:buNone/>
          </a:pPr>
          <a:r>
            <a:rPr lang="en-US" sz="40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Amino Acid Translation</a:t>
          </a:r>
        </a:p>
      </dsp:txBody>
      <dsp:txXfrm>
        <a:off x="85807" y="9107359"/>
        <a:ext cx="3957693" cy="2316949"/>
      </dsp:txXfrm>
    </dsp:sp>
    <dsp:sp modelId="{F0839FB8-4437-4F69-9417-B4574D01F856}">
      <dsp:nvSpPr>
        <dsp:cNvPr id="0" name=""/>
        <dsp:cNvSpPr/>
      </dsp:nvSpPr>
      <dsp:spPr>
        <a:xfrm>
          <a:off x="4476549" y="9757202"/>
          <a:ext cx="869594" cy="1017261"/>
        </a:xfrm>
        <a:prstGeom prst="rightArrow">
          <a:avLst>
            <a:gd name="adj1" fmla="val 60000"/>
            <a:gd name="adj2" fmla="val 50000"/>
          </a:avLst>
        </a:prstGeom>
        <a:solidFill>
          <a:schemeClr val="accent4">
            <a:hueOff val="-3826945"/>
            <a:satOff val="23056"/>
            <a:lumOff val="184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a:off x="4476549" y="9960654"/>
        <a:ext cx="608716" cy="610357"/>
      </dsp:txXfrm>
    </dsp:sp>
    <dsp:sp modelId="{1984514E-3ABC-47C6-8D66-1BC3A25C32B2}">
      <dsp:nvSpPr>
        <dsp:cNvPr id="0" name=""/>
        <dsp:cNvSpPr/>
      </dsp:nvSpPr>
      <dsp:spPr>
        <a:xfrm>
          <a:off x="5756330" y="9035275"/>
          <a:ext cx="4101861" cy="2461117"/>
        </a:xfrm>
        <a:prstGeom prst="roundRect">
          <a:avLst>
            <a:gd name="adj" fmla="val 10000"/>
          </a:avLst>
        </a:prstGeom>
        <a:solidFill>
          <a:schemeClr val="accent4">
            <a:hueOff val="-3906673"/>
            <a:satOff val="23537"/>
            <a:lumOff val="18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CD-HIT</a:t>
          </a:r>
        </a:p>
        <a:p>
          <a:pPr marL="0" lvl="0" indent="0" algn="ctr" defTabSz="2400300">
            <a:lnSpc>
              <a:spcPct val="90000"/>
            </a:lnSpc>
            <a:spcBef>
              <a:spcPct val="0"/>
            </a:spcBef>
            <a:spcAft>
              <a:spcPct val="35000"/>
            </a:spcAft>
            <a:buNone/>
          </a:pPr>
          <a:r>
            <a:rPr lang="en-US" sz="40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Cluster Analysis</a:t>
          </a:r>
        </a:p>
      </dsp:txBody>
      <dsp:txXfrm>
        <a:off x="5828414" y="9107359"/>
        <a:ext cx="3957693" cy="2316949"/>
      </dsp:txXfrm>
    </dsp:sp>
    <dsp:sp modelId="{7826BF3E-AA71-47A6-8389-A0B422B13EF6}">
      <dsp:nvSpPr>
        <dsp:cNvPr id="0" name=""/>
        <dsp:cNvSpPr/>
      </dsp:nvSpPr>
      <dsp:spPr>
        <a:xfrm>
          <a:off x="10219155" y="9757202"/>
          <a:ext cx="869594" cy="1017261"/>
        </a:xfrm>
        <a:prstGeom prst="rightArrow">
          <a:avLst>
            <a:gd name="adj1" fmla="val 60000"/>
            <a:gd name="adj2" fmla="val 50000"/>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US" sz="4300" kern="1200"/>
        </a:p>
      </dsp:txBody>
      <dsp:txXfrm>
        <a:off x="10219155" y="9960654"/>
        <a:ext cx="608716" cy="610357"/>
      </dsp:txXfrm>
    </dsp:sp>
    <dsp:sp modelId="{ADF88233-C7AA-4973-BA62-5E070C8A33FE}">
      <dsp:nvSpPr>
        <dsp:cNvPr id="0" name=""/>
        <dsp:cNvSpPr/>
      </dsp:nvSpPr>
      <dsp:spPr>
        <a:xfrm>
          <a:off x="11498936" y="9035275"/>
          <a:ext cx="4101861" cy="2461117"/>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IQ-TREE</a:t>
          </a:r>
        </a:p>
        <a:p>
          <a:pPr marL="0" lvl="0" indent="0" algn="ctr" defTabSz="2400300">
            <a:lnSpc>
              <a:spcPct val="90000"/>
            </a:lnSpc>
            <a:spcBef>
              <a:spcPct val="0"/>
            </a:spcBef>
            <a:spcAft>
              <a:spcPct val="35000"/>
            </a:spcAft>
            <a:buNone/>
          </a:pPr>
          <a:r>
            <a:rPr lang="en-US" sz="4000" kern="12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Phylogenetic Analysis</a:t>
          </a:r>
        </a:p>
      </dsp:txBody>
      <dsp:txXfrm>
        <a:off x="11571020" y="9107359"/>
        <a:ext cx="3957693" cy="231694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D6D01-432C-4657-B46C-B6C6007EB847}" type="datetimeFigureOut">
              <a:rPr lang="en-US" smtClean="0"/>
              <a:t>7/10/2022</a:t>
            </a:fld>
            <a:endParaRPr lang="en-US"/>
          </a:p>
        </p:txBody>
      </p:sp>
      <p:sp>
        <p:nvSpPr>
          <p:cNvPr id="4" name="Slide Image Placeholder 3"/>
          <p:cNvSpPr>
            <a:spLocks noGrp="1" noRot="1" noChangeAspect="1"/>
          </p:cNvSpPr>
          <p:nvPr>
            <p:ph type="sldImg" idx="2"/>
          </p:nvPr>
        </p:nvSpPr>
        <p:spPr>
          <a:xfrm>
            <a:off x="1250950" y="1143000"/>
            <a:ext cx="435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91ED6-6136-44D1-87EB-AA0C706DFD2D}" type="slidenum">
              <a:rPr lang="en-US" smtClean="0"/>
              <a:t>‹#›</a:t>
            </a:fld>
            <a:endParaRPr lang="en-US"/>
          </a:p>
        </p:txBody>
      </p:sp>
    </p:spTree>
    <p:extLst>
      <p:ext uri="{BB962C8B-B14F-4D97-AF65-F5344CB8AC3E}">
        <p14:creationId xmlns:p14="http://schemas.microsoft.com/office/powerpoint/2010/main" val="28647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B91ED6-6136-44D1-87EB-AA0C706DFD2D}" type="slidenum">
              <a:rPr lang="en-US" smtClean="0"/>
              <a:t>1</a:t>
            </a:fld>
            <a:endParaRPr lang="en-US"/>
          </a:p>
        </p:txBody>
      </p:sp>
    </p:spTree>
    <p:extLst>
      <p:ext uri="{BB962C8B-B14F-4D97-AF65-F5344CB8AC3E}">
        <p14:creationId xmlns:p14="http://schemas.microsoft.com/office/powerpoint/2010/main" val="296993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9657929"/>
            <a:ext cx="37307520" cy="6664113"/>
          </a:xfrm>
        </p:spPr>
        <p:txBody>
          <a:bodyPr/>
          <a:lstStyle/>
          <a:p>
            <a:r>
              <a:rPr lang="en-US"/>
              <a:t>Click to edit Master title style</a:t>
            </a:r>
          </a:p>
        </p:txBody>
      </p:sp>
      <p:sp>
        <p:nvSpPr>
          <p:cNvPr id="3" name="Subtitle 2"/>
          <p:cNvSpPr>
            <a:spLocks noGrp="1"/>
          </p:cNvSpPr>
          <p:nvPr>
            <p:ph type="subTitle" idx="1"/>
          </p:nvPr>
        </p:nvSpPr>
        <p:spPr>
          <a:xfrm>
            <a:off x="6583680" y="17617440"/>
            <a:ext cx="30723840" cy="7945120"/>
          </a:xfrm>
        </p:spPr>
        <p:txBody>
          <a:bodyPr/>
          <a:lstStyle>
            <a:lvl1pPr marL="0" indent="0" algn="ctr">
              <a:buNone/>
              <a:defRPr>
                <a:solidFill>
                  <a:schemeClr val="tx1">
                    <a:tint val="75000"/>
                  </a:schemeClr>
                </a:solidFill>
              </a:defRPr>
            </a:lvl1pPr>
            <a:lvl2pPr marL="2142281" indent="0" algn="ctr">
              <a:buNone/>
              <a:defRPr>
                <a:solidFill>
                  <a:schemeClr val="tx1">
                    <a:tint val="75000"/>
                  </a:schemeClr>
                </a:solidFill>
              </a:defRPr>
            </a:lvl2pPr>
            <a:lvl3pPr marL="4284561" indent="0" algn="ctr">
              <a:buNone/>
              <a:defRPr>
                <a:solidFill>
                  <a:schemeClr val="tx1">
                    <a:tint val="75000"/>
                  </a:schemeClr>
                </a:solidFill>
              </a:defRPr>
            </a:lvl3pPr>
            <a:lvl4pPr marL="6426842" indent="0" algn="ctr">
              <a:buNone/>
              <a:defRPr>
                <a:solidFill>
                  <a:schemeClr val="tx1">
                    <a:tint val="75000"/>
                  </a:schemeClr>
                </a:solidFill>
              </a:defRPr>
            </a:lvl4pPr>
            <a:lvl5pPr marL="8569122" indent="0" algn="ctr">
              <a:buNone/>
              <a:defRPr>
                <a:solidFill>
                  <a:schemeClr val="tx1">
                    <a:tint val="75000"/>
                  </a:schemeClr>
                </a:solidFill>
              </a:defRPr>
            </a:lvl5pPr>
            <a:lvl6pPr marL="10711404" indent="0" algn="ctr">
              <a:buNone/>
              <a:defRPr>
                <a:solidFill>
                  <a:schemeClr val="tx1">
                    <a:tint val="75000"/>
                  </a:schemeClr>
                </a:solidFill>
              </a:defRPr>
            </a:lvl6pPr>
            <a:lvl7pPr marL="12853684" indent="0" algn="ctr">
              <a:buNone/>
              <a:defRPr>
                <a:solidFill>
                  <a:schemeClr val="tx1">
                    <a:tint val="75000"/>
                  </a:schemeClr>
                </a:solidFill>
              </a:defRPr>
            </a:lvl7pPr>
            <a:lvl8pPr marL="14995965" indent="0" algn="ctr">
              <a:buNone/>
              <a:defRPr>
                <a:solidFill>
                  <a:schemeClr val="tx1">
                    <a:tint val="75000"/>
                  </a:schemeClr>
                </a:solidFill>
              </a:defRPr>
            </a:lvl8pPr>
            <a:lvl9pPr marL="171382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D96273-DA02-4B75-B05F-67CA346BC61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F291291-3FAA-42F5-9489-9EFCE91308E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245028"/>
            <a:ext cx="9875520" cy="26526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245028"/>
            <a:ext cx="28895040" cy="26526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DB8684F-B7F6-43EF-9BCD-FEE1E3782B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5CC0FE-6DF1-42BE-B85D-12C2FC14F37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19977949"/>
            <a:ext cx="37307520" cy="617474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3467103" y="13177101"/>
            <a:ext cx="37307520" cy="6800848"/>
          </a:xfrm>
        </p:spPr>
        <p:txBody>
          <a:bodyPr anchor="b"/>
          <a:lstStyle>
            <a:lvl1pPr marL="0" indent="0">
              <a:buNone/>
              <a:defRPr sz="9400">
                <a:solidFill>
                  <a:schemeClr val="tx1">
                    <a:tint val="75000"/>
                  </a:schemeClr>
                </a:solidFill>
              </a:defRPr>
            </a:lvl1pPr>
            <a:lvl2pPr marL="2142281" indent="0">
              <a:buNone/>
              <a:defRPr sz="8500">
                <a:solidFill>
                  <a:schemeClr val="tx1">
                    <a:tint val="75000"/>
                  </a:schemeClr>
                </a:solidFill>
              </a:defRPr>
            </a:lvl2pPr>
            <a:lvl3pPr marL="4284561" indent="0">
              <a:buNone/>
              <a:defRPr sz="7500">
                <a:solidFill>
                  <a:schemeClr val="tx1">
                    <a:tint val="75000"/>
                  </a:schemeClr>
                </a:solidFill>
              </a:defRPr>
            </a:lvl3pPr>
            <a:lvl4pPr marL="6426842" indent="0">
              <a:buNone/>
              <a:defRPr sz="6600">
                <a:solidFill>
                  <a:schemeClr val="tx1">
                    <a:tint val="75000"/>
                  </a:schemeClr>
                </a:solidFill>
              </a:defRPr>
            </a:lvl4pPr>
            <a:lvl5pPr marL="8569122" indent="0">
              <a:buNone/>
              <a:defRPr sz="6600">
                <a:solidFill>
                  <a:schemeClr val="tx1">
                    <a:tint val="75000"/>
                  </a:schemeClr>
                </a:solidFill>
              </a:defRPr>
            </a:lvl5pPr>
            <a:lvl6pPr marL="10711404" indent="0">
              <a:buNone/>
              <a:defRPr sz="6600">
                <a:solidFill>
                  <a:schemeClr val="tx1">
                    <a:tint val="75000"/>
                  </a:schemeClr>
                </a:solidFill>
              </a:defRPr>
            </a:lvl6pPr>
            <a:lvl7pPr marL="12853684" indent="0">
              <a:buNone/>
              <a:defRPr sz="6600">
                <a:solidFill>
                  <a:schemeClr val="tx1">
                    <a:tint val="75000"/>
                  </a:schemeClr>
                </a:solidFill>
              </a:defRPr>
            </a:lvl7pPr>
            <a:lvl8pPr marL="14995965" indent="0">
              <a:buNone/>
              <a:defRPr sz="6600">
                <a:solidFill>
                  <a:schemeClr val="tx1">
                    <a:tint val="75000"/>
                  </a:schemeClr>
                </a:solidFill>
              </a:defRPr>
            </a:lvl8pPr>
            <a:lvl9pPr marL="17138245"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3E25DB9-C93D-4989-9EE8-34A644F9A4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254243"/>
            <a:ext cx="19385280" cy="20517699"/>
          </a:xfrm>
        </p:spPr>
        <p:txBody>
          <a:bodyPr/>
          <a:lstStyle>
            <a:lvl1pPr>
              <a:defRPr sz="13100"/>
            </a:lvl1pPr>
            <a:lvl2pPr>
              <a:defRPr sz="112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254243"/>
            <a:ext cx="19385280" cy="20517699"/>
          </a:xfrm>
        </p:spPr>
        <p:txBody>
          <a:bodyPr/>
          <a:lstStyle>
            <a:lvl1pPr>
              <a:defRPr sz="13100"/>
            </a:lvl1pPr>
            <a:lvl2pPr>
              <a:defRPr sz="11200"/>
            </a:lvl2pPr>
            <a:lvl3pPr>
              <a:defRPr sz="94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662A710-18B1-4069-8481-E50F1ADA9A8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6959178"/>
            <a:ext cx="19392903" cy="2900255"/>
          </a:xfrm>
        </p:spPr>
        <p:txBody>
          <a:bodyPr anchor="b"/>
          <a:lstStyle>
            <a:lvl1pPr marL="0" indent="0">
              <a:buNone/>
              <a:defRPr sz="11200" b="1"/>
            </a:lvl1pPr>
            <a:lvl2pPr marL="2142281" indent="0">
              <a:buNone/>
              <a:defRPr sz="9400" b="1"/>
            </a:lvl2pPr>
            <a:lvl3pPr marL="4284561" indent="0">
              <a:buNone/>
              <a:defRPr sz="8500" b="1"/>
            </a:lvl3pPr>
            <a:lvl4pPr marL="6426842" indent="0">
              <a:buNone/>
              <a:defRPr sz="7500" b="1"/>
            </a:lvl4pPr>
            <a:lvl5pPr marL="8569122" indent="0">
              <a:buNone/>
              <a:defRPr sz="7500" b="1"/>
            </a:lvl5pPr>
            <a:lvl6pPr marL="10711404" indent="0">
              <a:buNone/>
              <a:defRPr sz="7500" b="1"/>
            </a:lvl6pPr>
            <a:lvl7pPr marL="12853684" indent="0">
              <a:buNone/>
              <a:defRPr sz="7500" b="1"/>
            </a:lvl7pPr>
            <a:lvl8pPr marL="14995965" indent="0">
              <a:buNone/>
              <a:defRPr sz="7500" b="1"/>
            </a:lvl8pPr>
            <a:lvl9pPr marL="17138245" indent="0">
              <a:buNone/>
              <a:defRPr sz="7500" b="1"/>
            </a:lvl9pPr>
          </a:lstStyle>
          <a:p>
            <a:pPr lvl="0"/>
            <a:r>
              <a:rPr lang="en-US"/>
              <a:t>Click to edit Master text styles</a:t>
            </a:r>
          </a:p>
        </p:txBody>
      </p:sp>
      <p:sp>
        <p:nvSpPr>
          <p:cNvPr id="4" name="Content Placeholder 3"/>
          <p:cNvSpPr>
            <a:spLocks noGrp="1"/>
          </p:cNvSpPr>
          <p:nvPr>
            <p:ph sz="half" idx="2"/>
          </p:nvPr>
        </p:nvSpPr>
        <p:spPr>
          <a:xfrm>
            <a:off x="2194560" y="9859433"/>
            <a:ext cx="19392903" cy="17912505"/>
          </a:xfrm>
        </p:spPr>
        <p:txBody>
          <a:bodyPr/>
          <a:lstStyle>
            <a:lvl1pPr>
              <a:defRPr sz="112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6959178"/>
            <a:ext cx="19400520" cy="2900255"/>
          </a:xfrm>
        </p:spPr>
        <p:txBody>
          <a:bodyPr anchor="b"/>
          <a:lstStyle>
            <a:lvl1pPr marL="0" indent="0">
              <a:buNone/>
              <a:defRPr sz="11200" b="1"/>
            </a:lvl1pPr>
            <a:lvl2pPr marL="2142281" indent="0">
              <a:buNone/>
              <a:defRPr sz="9400" b="1"/>
            </a:lvl2pPr>
            <a:lvl3pPr marL="4284561" indent="0">
              <a:buNone/>
              <a:defRPr sz="8500" b="1"/>
            </a:lvl3pPr>
            <a:lvl4pPr marL="6426842" indent="0">
              <a:buNone/>
              <a:defRPr sz="7500" b="1"/>
            </a:lvl4pPr>
            <a:lvl5pPr marL="8569122" indent="0">
              <a:buNone/>
              <a:defRPr sz="7500" b="1"/>
            </a:lvl5pPr>
            <a:lvl6pPr marL="10711404" indent="0">
              <a:buNone/>
              <a:defRPr sz="7500" b="1"/>
            </a:lvl6pPr>
            <a:lvl7pPr marL="12853684" indent="0">
              <a:buNone/>
              <a:defRPr sz="7500" b="1"/>
            </a:lvl7pPr>
            <a:lvl8pPr marL="14995965" indent="0">
              <a:buNone/>
              <a:defRPr sz="7500" b="1"/>
            </a:lvl8pPr>
            <a:lvl9pPr marL="17138245" indent="0">
              <a:buNone/>
              <a:defRPr sz="7500" b="1"/>
            </a:lvl9pPr>
          </a:lstStyle>
          <a:p>
            <a:pPr lvl="0"/>
            <a:r>
              <a:rPr lang="en-US"/>
              <a:t>Click to edit Master text styles</a:t>
            </a:r>
          </a:p>
        </p:txBody>
      </p:sp>
      <p:sp>
        <p:nvSpPr>
          <p:cNvPr id="6" name="Content Placeholder 5"/>
          <p:cNvSpPr>
            <a:spLocks noGrp="1"/>
          </p:cNvSpPr>
          <p:nvPr>
            <p:ph sz="quarter" idx="4"/>
          </p:nvPr>
        </p:nvSpPr>
        <p:spPr>
          <a:xfrm>
            <a:off x="22296123" y="9859433"/>
            <a:ext cx="19400520" cy="17912505"/>
          </a:xfrm>
        </p:spPr>
        <p:txBody>
          <a:bodyPr/>
          <a:lstStyle>
            <a:lvl1pPr>
              <a:defRPr sz="112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1339054-D9A0-44DC-A467-6B7AC6A47E8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7B4D7A0-D357-4E95-AB84-398C318EB6F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EF96A33-728A-420D-8A49-813ABEE28E3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237827"/>
            <a:ext cx="14439903" cy="526796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7160240" y="1237829"/>
            <a:ext cx="24536400" cy="26534112"/>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505789"/>
            <a:ext cx="14439903" cy="21266152"/>
          </a:xfrm>
        </p:spPr>
        <p:txBody>
          <a:bodyPr/>
          <a:lstStyle>
            <a:lvl1pPr marL="0" indent="0">
              <a:buNone/>
              <a:defRPr sz="6600"/>
            </a:lvl1pPr>
            <a:lvl2pPr marL="2142281" indent="0">
              <a:buNone/>
              <a:defRPr sz="5600"/>
            </a:lvl2pPr>
            <a:lvl3pPr marL="4284561" indent="0">
              <a:buNone/>
              <a:defRPr sz="4700"/>
            </a:lvl3pPr>
            <a:lvl4pPr marL="6426842" indent="0">
              <a:buNone/>
              <a:defRPr sz="4200"/>
            </a:lvl4pPr>
            <a:lvl5pPr marL="8569122" indent="0">
              <a:buNone/>
              <a:defRPr sz="4200"/>
            </a:lvl5pPr>
            <a:lvl6pPr marL="10711404" indent="0">
              <a:buNone/>
              <a:defRPr sz="4200"/>
            </a:lvl6pPr>
            <a:lvl7pPr marL="12853684" indent="0">
              <a:buNone/>
              <a:defRPr sz="4200"/>
            </a:lvl7pPr>
            <a:lvl8pPr marL="14995965" indent="0">
              <a:buNone/>
              <a:defRPr sz="4200"/>
            </a:lvl8pPr>
            <a:lvl9pPr marL="17138245"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FB8959B-CB62-427C-A9DC-7E4AED8EB4B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1762720"/>
            <a:ext cx="26334720" cy="2569212"/>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8602983" y="2777913"/>
            <a:ext cx="26334720" cy="18653760"/>
          </a:xfrm>
        </p:spPr>
        <p:txBody>
          <a:bodyPr rtlCol="0">
            <a:normAutofit/>
          </a:bodyPr>
          <a:lstStyle>
            <a:lvl1pPr marL="0" indent="0">
              <a:buNone/>
              <a:defRPr sz="15000"/>
            </a:lvl1pPr>
            <a:lvl2pPr marL="2142281" indent="0">
              <a:buNone/>
              <a:defRPr sz="13100"/>
            </a:lvl2pPr>
            <a:lvl3pPr marL="4284561" indent="0">
              <a:buNone/>
              <a:defRPr sz="11200"/>
            </a:lvl3pPr>
            <a:lvl4pPr marL="6426842" indent="0">
              <a:buNone/>
              <a:defRPr sz="9400"/>
            </a:lvl4pPr>
            <a:lvl5pPr marL="8569122" indent="0">
              <a:buNone/>
              <a:defRPr sz="9400"/>
            </a:lvl5pPr>
            <a:lvl6pPr marL="10711404" indent="0">
              <a:buNone/>
              <a:defRPr sz="9400"/>
            </a:lvl6pPr>
            <a:lvl7pPr marL="12853684" indent="0">
              <a:buNone/>
              <a:defRPr sz="9400"/>
            </a:lvl7pPr>
            <a:lvl8pPr marL="14995965" indent="0">
              <a:buNone/>
              <a:defRPr sz="9400"/>
            </a:lvl8pPr>
            <a:lvl9pPr marL="17138245" indent="0">
              <a:buNone/>
              <a:defRPr sz="9400"/>
            </a:lvl9pPr>
          </a:lstStyle>
          <a:p>
            <a:pPr lvl="0"/>
            <a:endParaRPr lang="en-US" noProof="0"/>
          </a:p>
        </p:txBody>
      </p:sp>
      <p:sp>
        <p:nvSpPr>
          <p:cNvPr id="4" name="Text Placeholder 3"/>
          <p:cNvSpPr>
            <a:spLocks noGrp="1"/>
          </p:cNvSpPr>
          <p:nvPr>
            <p:ph type="body" sz="half" idx="2"/>
          </p:nvPr>
        </p:nvSpPr>
        <p:spPr>
          <a:xfrm>
            <a:off x="8602983" y="24331932"/>
            <a:ext cx="26334720" cy="3648708"/>
          </a:xfrm>
        </p:spPr>
        <p:txBody>
          <a:bodyPr/>
          <a:lstStyle>
            <a:lvl1pPr marL="0" indent="0">
              <a:buNone/>
              <a:defRPr sz="6600"/>
            </a:lvl1pPr>
            <a:lvl2pPr marL="2142281" indent="0">
              <a:buNone/>
              <a:defRPr sz="5600"/>
            </a:lvl2pPr>
            <a:lvl3pPr marL="4284561" indent="0">
              <a:buNone/>
              <a:defRPr sz="4700"/>
            </a:lvl3pPr>
            <a:lvl4pPr marL="6426842" indent="0">
              <a:buNone/>
              <a:defRPr sz="4200"/>
            </a:lvl4pPr>
            <a:lvl5pPr marL="8569122" indent="0">
              <a:buNone/>
              <a:defRPr sz="4200"/>
            </a:lvl5pPr>
            <a:lvl6pPr marL="10711404" indent="0">
              <a:buNone/>
              <a:defRPr sz="4200"/>
            </a:lvl6pPr>
            <a:lvl7pPr marL="12853684" indent="0">
              <a:buNone/>
              <a:defRPr sz="4200"/>
            </a:lvl7pPr>
            <a:lvl8pPr marL="14995965" indent="0">
              <a:buNone/>
              <a:defRPr sz="4200"/>
            </a:lvl8pPr>
            <a:lvl9pPr marL="17138245" indent="0">
              <a:buNone/>
              <a:defRPr sz="4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42E6127-DD36-45E3-9C0B-E16B906FE16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4833" y="1244424"/>
            <a:ext cx="39501536" cy="5181600"/>
          </a:xfrm>
          <a:prstGeom prst="rect">
            <a:avLst/>
          </a:prstGeom>
          <a:noFill/>
          <a:ln w="9525">
            <a:noFill/>
            <a:miter lim="800000"/>
            <a:headEnd/>
            <a:tailEnd/>
          </a:ln>
        </p:spPr>
        <p:txBody>
          <a:bodyPr vert="horz" wrap="square" lIns="428456" tIns="214228" rIns="428456" bIns="214228"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4833" y="7253640"/>
            <a:ext cx="39501536" cy="20517997"/>
          </a:xfrm>
          <a:prstGeom prst="rect">
            <a:avLst/>
          </a:prstGeom>
          <a:noFill/>
          <a:ln w="9525">
            <a:noFill/>
            <a:miter lim="800000"/>
            <a:headEnd/>
            <a:tailEnd/>
          </a:ln>
        </p:spPr>
        <p:txBody>
          <a:bodyPr vert="horz" wrap="square" lIns="428456" tIns="214228" rIns="428456" bIns="21422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833" y="28815154"/>
            <a:ext cx="10240736" cy="1655233"/>
          </a:xfrm>
          <a:prstGeom prst="rect">
            <a:avLst/>
          </a:prstGeom>
        </p:spPr>
        <p:txBody>
          <a:bodyPr vert="horz" lIns="428456" tIns="214228" rIns="428456" bIns="214228" rtlCol="0" anchor="ctr"/>
          <a:lstStyle>
            <a:lvl1pPr algn="l">
              <a:defRPr sz="5600">
                <a:solidFill>
                  <a:schemeClr val="tx1">
                    <a:tint val="75000"/>
                  </a:schemeClr>
                </a:solidFill>
                <a:latin typeface="Arial" charset="0"/>
                <a:ea typeface="ＭＳ Ｐゴシック" pitchFamily="-106" charset="-128"/>
                <a:cs typeface="+mn-cs"/>
              </a:defRPr>
            </a:lvl1pPr>
          </a:lstStyle>
          <a:p>
            <a:pPr>
              <a:defRPr/>
            </a:pPr>
            <a:endParaRPr lang="en-US"/>
          </a:p>
        </p:txBody>
      </p:sp>
      <p:sp>
        <p:nvSpPr>
          <p:cNvPr id="5" name="Footer Placeholder 4"/>
          <p:cNvSpPr>
            <a:spLocks noGrp="1"/>
          </p:cNvSpPr>
          <p:nvPr>
            <p:ph type="ftr" sz="quarter" idx="3"/>
          </p:nvPr>
        </p:nvSpPr>
        <p:spPr>
          <a:xfrm>
            <a:off x="14996433" y="28815154"/>
            <a:ext cx="13898336" cy="1655233"/>
          </a:xfrm>
          <a:prstGeom prst="rect">
            <a:avLst/>
          </a:prstGeom>
        </p:spPr>
        <p:txBody>
          <a:bodyPr vert="horz" lIns="428456" tIns="214228" rIns="428456" bIns="214228" rtlCol="0" anchor="ctr"/>
          <a:lstStyle>
            <a:lvl1pPr algn="ctr">
              <a:defRPr sz="5600">
                <a:solidFill>
                  <a:schemeClr val="tx1">
                    <a:tint val="75000"/>
                  </a:schemeClr>
                </a:solidFill>
                <a:latin typeface="Arial" charset="0"/>
                <a:ea typeface="ＭＳ Ｐゴシック" pitchFamily="-106" charset="-128"/>
                <a:cs typeface="+mn-cs"/>
              </a:defRPr>
            </a:lvl1pPr>
          </a:lstStyle>
          <a:p>
            <a:pPr>
              <a:defRPr/>
            </a:pPr>
            <a:endParaRPr lang="en-US"/>
          </a:p>
        </p:txBody>
      </p:sp>
      <p:sp>
        <p:nvSpPr>
          <p:cNvPr id="6" name="Slide Number Placeholder 5"/>
          <p:cNvSpPr>
            <a:spLocks noGrp="1"/>
          </p:cNvSpPr>
          <p:nvPr>
            <p:ph type="sldNum" sz="quarter" idx="4"/>
          </p:nvPr>
        </p:nvSpPr>
        <p:spPr>
          <a:xfrm>
            <a:off x="31455633" y="28815154"/>
            <a:ext cx="10240736" cy="1655233"/>
          </a:xfrm>
          <a:prstGeom prst="rect">
            <a:avLst/>
          </a:prstGeom>
        </p:spPr>
        <p:txBody>
          <a:bodyPr vert="horz" lIns="428456" tIns="214228" rIns="428456" bIns="214228" rtlCol="0" anchor="ctr"/>
          <a:lstStyle>
            <a:lvl1pPr algn="r">
              <a:defRPr sz="5600" smtClean="0">
                <a:solidFill>
                  <a:schemeClr val="tx1">
                    <a:tint val="75000"/>
                  </a:schemeClr>
                </a:solidFill>
                <a:latin typeface="Arial" charset="0"/>
                <a:ea typeface="ＭＳ Ｐゴシック" pitchFamily="-106" charset="-128"/>
                <a:cs typeface="+mn-cs"/>
              </a:defRPr>
            </a:lvl1pPr>
          </a:lstStyle>
          <a:p>
            <a:pPr>
              <a:defRPr/>
            </a:pPr>
            <a:fld id="{7178E940-80C3-4080-B92F-5F2E0672DD7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ctr" defTabSz="4284435" rtl="0" fontAlgn="base">
        <a:spcBef>
          <a:spcPct val="0"/>
        </a:spcBef>
        <a:spcAft>
          <a:spcPct val="0"/>
        </a:spcAft>
        <a:defRPr sz="20600" kern="1200">
          <a:solidFill>
            <a:schemeClr val="tx1"/>
          </a:solidFill>
          <a:latin typeface="+mj-lt"/>
          <a:ea typeface="+mj-ea"/>
          <a:cs typeface="+mj-cs"/>
        </a:defRPr>
      </a:lvl1pPr>
      <a:lvl2pPr algn="ctr" defTabSz="4284435" rtl="0" fontAlgn="base">
        <a:spcBef>
          <a:spcPct val="0"/>
        </a:spcBef>
        <a:spcAft>
          <a:spcPct val="0"/>
        </a:spcAft>
        <a:defRPr sz="20600">
          <a:solidFill>
            <a:schemeClr val="tx1"/>
          </a:solidFill>
          <a:latin typeface="Calibri" pitchFamily="34" charset="0"/>
        </a:defRPr>
      </a:lvl2pPr>
      <a:lvl3pPr algn="ctr" defTabSz="4284435" rtl="0" fontAlgn="base">
        <a:spcBef>
          <a:spcPct val="0"/>
        </a:spcBef>
        <a:spcAft>
          <a:spcPct val="0"/>
        </a:spcAft>
        <a:defRPr sz="20600">
          <a:solidFill>
            <a:schemeClr val="tx1"/>
          </a:solidFill>
          <a:latin typeface="Calibri" pitchFamily="34" charset="0"/>
        </a:defRPr>
      </a:lvl3pPr>
      <a:lvl4pPr algn="ctr" defTabSz="4284435" rtl="0" fontAlgn="base">
        <a:spcBef>
          <a:spcPct val="0"/>
        </a:spcBef>
        <a:spcAft>
          <a:spcPct val="0"/>
        </a:spcAft>
        <a:defRPr sz="20600">
          <a:solidFill>
            <a:schemeClr val="tx1"/>
          </a:solidFill>
          <a:latin typeface="Calibri" pitchFamily="34" charset="0"/>
        </a:defRPr>
      </a:lvl4pPr>
      <a:lvl5pPr algn="ctr" defTabSz="4284435" rtl="0" fontAlgn="base">
        <a:spcBef>
          <a:spcPct val="0"/>
        </a:spcBef>
        <a:spcAft>
          <a:spcPct val="0"/>
        </a:spcAft>
        <a:defRPr sz="20600">
          <a:solidFill>
            <a:schemeClr val="tx1"/>
          </a:solidFill>
          <a:latin typeface="Calibri" pitchFamily="34" charset="0"/>
        </a:defRPr>
      </a:lvl5pPr>
      <a:lvl6pPr marL="407502" algn="ctr" defTabSz="4284435" rtl="0" fontAlgn="base">
        <a:spcBef>
          <a:spcPct val="0"/>
        </a:spcBef>
        <a:spcAft>
          <a:spcPct val="0"/>
        </a:spcAft>
        <a:defRPr sz="20600">
          <a:solidFill>
            <a:schemeClr val="tx1"/>
          </a:solidFill>
          <a:latin typeface="Calibri" pitchFamily="34" charset="0"/>
        </a:defRPr>
      </a:lvl6pPr>
      <a:lvl7pPr marL="815005" algn="ctr" defTabSz="4284435" rtl="0" fontAlgn="base">
        <a:spcBef>
          <a:spcPct val="0"/>
        </a:spcBef>
        <a:spcAft>
          <a:spcPct val="0"/>
        </a:spcAft>
        <a:defRPr sz="20600">
          <a:solidFill>
            <a:schemeClr val="tx1"/>
          </a:solidFill>
          <a:latin typeface="Calibri" pitchFamily="34" charset="0"/>
        </a:defRPr>
      </a:lvl7pPr>
      <a:lvl8pPr marL="1222507" algn="ctr" defTabSz="4284435" rtl="0" fontAlgn="base">
        <a:spcBef>
          <a:spcPct val="0"/>
        </a:spcBef>
        <a:spcAft>
          <a:spcPct val="0"/>
        </a:spcAft>
        <a:defRPr sz="20600">
          <a:solidFill>
            <a:schemeClr val="tx1"/>
          </a:solidFill>
          <a:latin typeface="Calibri" pitchFamily="34" charset="0"/>
        </a:defRPr>
      </a:lvl8pPr>
      <a:lvl9pPr marL="1630009" algn="ctr" defTabSz="4284435" rtl="0" fontAlgn="base">
        <a:spcBef>
          <a:spcPct val="0"/>
        </a:spcBef>
        <a:spcAft>
          <a:spcPct val="0"/>
        </a:spcAft>
        <a:defRPr sz="20600">
          <a:solidFill>
            <a:schemeClr val="tx1"/>
          </a:solidFill>
          <a:latin typeface="Calibri" pitchFamily="34" charset="0"/>
        </a:defRPr>
      </a:lvl9pPr>
    </p:titleStyle>
    <p:bodyStyle>
      <a:lvl1pPr marL="1605956" indent="-1605956" algn="l" defTabSz="4284435" rtl="0" fontAlgn="base">
        <a:spcBef>
          <a:spcPct val="20000"/>
        </a:spcBef>
        <a:spcAft>
          <a:spcPct val="0"/>
        </a:spcAft>
        <a:buFont typeface="Arial" pitchFamily="34" charset="0"/>
        <a:buChar char="•"/>
        <a:defRPr sz="15000" kern="1200">
          <a:solidFill>
            <a:schemeClr val="tx1"/>
          </a:solidFill>
          <a:latin typeface="+mn-lt"/>
          <a:ea typeface="+mn-ea"/>
          <a:cs typeface="+mn-cs"/>
        </a:defRPr>
      </a:lvl1pPr>
      <a:lvl2pPr marL="3480749" indent="-1338532" algn="l" defTabSz="4284435" rtl="0" fontAlgn="base">
        <a:spcBef>
          <a:spcPct val="20000"/>
        </a:spcBef>
        <a:spcAft>
          <a:spcPct val="0"/>
        </a:spcAft>
        <a:buFont typeface="Arial" pitchFamily="34" charset="0"/>
        <a:buChar char="–"/>
        <a:defRPr sz="13100" kern="1200">
          <a:solidFill>
            <a:schemeClr val="tx1"/>
          </a:solidFill>
          <a:latin typeface="+mn-lt"/>
          <a:ea typeface="+mn-ea"/>
          <a:cs typeface="+mn-cs"/>
        </a:defRPr>
      </a:lvl2pPr>
      <a:lvl3pPr marL="5355544" indent="-1071109" algn="l" defTabSz="4284435" rtl="0" fontAlgn="base">
        <a:spcBef>
          <a:spcPct val="20000"/>
        </a:spcBef>
        <a:spcAft>
          <a:spcPct val="0"/>
        </a:spcAft>
        <a:buFont typeface="Arial" pitchFamily="34" charset="0"/>
        <a:buChar char="•"/>
        <a:defRPr sz="11200" kern="1200">
          <a:solidFill>
            <a:schemeClr val="tx1"/>
          </a:solidFill>
          <a:latin typeface="+mn-lt"/>
          <a:ea typeface="+mn-ea"/>
          <a:cs typeface="+mn-cs"/>
        </a:defRPr>
      </a:lvl3pPr>
      <a:lvl4pPr marL="7497761" indent="-1071109" algn="l" defTabSz="4284435" rtl="0" fontAlgn="base">
        <a:spcBef>
          <a:spcPct val="20000"/>
        </a:spcBef>
        <a:spcAft>
          <a:spcPct val="0"/>
        </a:spcAft>
        <a:buFont typeface="Arial" pitchFamily="34" charset="0"/>
        <a:buChar char="–"/>
        <a:defRPr sz="9400" kern="1200">
          <a:solidFill>
            <a:schemeClr val="tx1"/>
          </a:solidFill>
          <a:latin typeface="+mn-lt"/>
          <a:ea typeface="+mn-ea"/>
          <a:cs typeface="+mn-cs"/>
        </a:defRPr>
      </a:lvl4pPr>
      <a:lvl5pPr marL="9639978" indent="-1071109" algn="l" defTabSz="4284435" rtl="0" fontAlgn="base">
        <a:spcBef>
          <a:spcPct val="20000"/>
        </a:spcBef>
        <a:spcAft>
          <a:spcPct val="0"/>
        </a:spcAft>
        <a:buFont typeface="Arial" pitchFamily="34" charset="0"/>
        <a:buChar char="»"/>
        <a:defRPr sz="9400" kern="1200">
          <a:solidFill>
            <a:schemeClr val="tx1"/>
          </a:solidFill>
          <a:latin typeface="+mn-lt"/>
          <a:ea typeface="+mn-ea"/>
          <a:cs typeface="+mn-cs"/>
        </a:defRPr>
      </a:lvl5pPr>
      <a:lvl6pPr marL="11782544" indent="-1071140" algn="l" defTabSz="4284561"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824" indent="-1071140" algn="l" defTabSz="4284561"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105" indent="-1071140" algn="l" defTabSz="4284561"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386" indent="-1071140" algn="l" defTabSz="4284561"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561" rtl="0" eaLnBrk="1" latinLnBrk="0" hangingPunct="1">
        <a:defRPr sz="8500" kern="1200">
          <a:solidFill>
            <a:schemeClr val="tx1"/>
          </a:solidFill>
          <a:latin typeface="+mn-lt"/>
          <a:ea typeface="+mn-ea"/>
          <a:cs typeface="+mn-cs"/>
        </a:defRPr>
      </a:lvl1pPr>
      <a:lvl2pPr marL="2142281" algn="l" defTabSz="4284561" rtl="0" eaLnBrk="1" latinLnBrk="0" hangingPunct="1">
        <a:defRPr sz="8500" kern="1200">
          <a:solidFill>
            <a:schemeClr val="tx1"/>
          </a:solidFill>
          <a:latin typeface="+mn-lt"/>
          <a:ea typeface="+mn-ea"/>
          <a:cs typeface="+mn-cs"/>
        </a:defRPr>
      </a:lvl2pPr>
      <a:lvl3pPr marL="4284561" algn="l" defTabSz="4284561" rtl="0" eaLnBrk="1" latinLnBrk="0" hangingPunct="1">
        <a:defRPr sz="8500" kern="1200">
          <a:solidFill>
            <a:schemeClr val="tx1"/>
          </a:solidFill>
          <a:latin typeface="+mn-lt"/>
          <a:ea typeface="+mn-ea"/>
          <a:cs typeface="+mn-cs"/>
        </a:defRPr>
      </a:lvl3pPr>
      <a:lvl4pPr marL="6426842" algn="l" defTabSz="4284561" rtl="0" eaLnBrk="1" latinLnBrk="0" hangingPunct="1">
        <a:defRPr sz="8500" kern="1200">
          <a:solidFill>
            <a:schemeClr val="tx1"/>
          </a:solidFill>
          <a:latin typeface="+mn-lt"/>
          <a:ea typeface="+mn-ea"/>
          <a:cs typeface="+mn-cs"/>
        </a:defRPr>
      </a:lvl4pPr>
      <a:lvl5pPr marL="8569122" algn="l" defTabSz="4284561" rtl="0" eaLnBrk="1" latinLnBrk="0" hangingPunct="1">
        <a:defRPr sz="8500" kern="1200">
          <a:solidFill>
            <a:schemeClr val="tx1"/>
          </a:solidFill>
          <a:latin typeface="+mn-lt"/>
          <a:ea typeface="+mn-ea"/>
          <a:cs typeface="+mn-cs"/>
        </a:defRPr>
      </a:lvl5pPr>
      <a:lvl6pPr marL="10711404" algn="l" defTabSz="4284561" rtl="0" eaLnBrk="1" latinLnBrk="0" hangingPunct="1">
        <a:defRPr sz="8500" kern="1200">
          <a:solidFill>
            <a:schemeClr val="tx1"/>
          </a:solidFill>
          <a:latin typeface="+mn-lt"/>
          <a:ea typeface="+mn-ea"/>
          <a:cs typeface="+mn-cs"/>
        </a:defRPr>
      </a:lvl6pPr>
      <a:lvl7pPr marL="12853684" algn="l" defTabSz="4284561" rtl="0" eaLnBrk="1" latinLnBrk="0" hangingPunct="1">
        <a:defRPr sz="8500" kern="1200">
          <a:solidFill>
            <a:schemeClr val="tx1"/>
          </a:solidFill>
          <a:latin typeface="+mn-lt"/>
          <a:ea typeface="+mn-ea"/>
          <a:cs typeface="+mn-cs"/>
        </a:defRPr>
      </a:lvl7pPr>
      <a:lvl8pPr marL="14995965" algn="l" defTabSz="4284561" rtl="0" eaLnBrk="1" latinLnBrk="0" hangingPunct="1">
        <a:defRPr sz="8500" kern="1200">
          <a:solidFill>
            <a:schemeClr val="tx1"/>
          </a:solidFill>
          <a:latin typeface="+mn-lt"/>
          <a:ea typeface="+mn-ea"/>
          <a:cs typeface="+mn-cs"/>
        </a:defRPr>
      </a:lvl8pPr>
      <a:lvl9pPr marL="17138245" algn="l" defTabSz="4284561"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4.jpeg"/><Relationship Id="rId5" Type="http://schemas.openxmlformats.org/officeDocument/2006/relationships/image" Target="../media/image3.gif"/><Relationship Id="rId10" Type="http://schemas.microsoft.com/office/2007/relationships/diagramDrawing" Target="../diagrams/drawing1.xml"/><Relationship Id="rId4" Type="http://schemas.openxmlformats.org/officeDocument/2006/relationships/image" Target="../media/image2.svg"/><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ext Box 144">
            <a:extLst>
              <a:ext uri="{FF2B5EF4-FFF2-40B4-BE49-F238E27FC236}">
                <a16:creationId xmlns:a16="http://schemas.microsoft.com/office/drawing/2014/main" id="{EFAE8518-EF53-49EB-95F4-5C3487477653}"/>
              </a:ext>
            </a:extLst>
          </p:cNvPr>
          <p:cNvSpPr txBox="1">
            <a:spLocks noChangeArrowheads="1"/>
          </p:cNvSpPr>
          <p:nvPr/>
        </p:nvSpPr>
        <p:spPr bwMode="auto">
          <a:xfrm>
            <a:off x="30821907" y="23560289"/>
            <a:ext cx="12786292" cy="817122"/>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lIns="81500" tIns="40750" rIns="81500" bIns="40750"/>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Acknowledgements</a:t>
            </a:r>
          </a:p>
        </p:txBody>
      </p:sp>
      <p:pic>
        <p:nvPicPr>
          <p:cNvPr id="5" name="Graphic 4">
            <a:extLst>
              <a:ext uri="{FF2B5EF4-FFF2-40B4-BE49-F238E27FC236}">
                <a16:creationId xmlns:a16="http://schemas.microsoft.com/office/drawing/2014/main" id="{E374AB8B-992E-1FE9-2ADA-7F3BA828CD2E}"/>
              </a:ext>
            </a:extLst>
          </p:cNvPr>
          <p:cNvPicPr>
            <a:picLocks noGrp="1" noRot="1" noChangeAspect="1" noMove="1" noResize="1" noEditPoints="1" noAdjustHandles="1" noChangeArrowheads="1" noChangeShapeType="1" noCrop="1"/>
          </p:cNvPicPr>
          <p:nvPr/>
        </p:nvPicPr>
        <p:blipFill rotWithShape="1">
          <a:blip r:embed="rId3">
            <a:extLst>
              <a:ext uri="{96DAC541-7B7A-43D3-8B79-37D633B846F1}">
                <asvg:svgBlip xmlns:asvg="http://schemas.microsoft.com/office/drawing/2016/SVG/main" r:embed="rId4"/>
              </a:ext>
            </a:extLst>
          </a:blip>
          <a:srcRect l="10329" t="11705" r="19413" b="-446"/>
          <a:stretch/>
        </p:blipFill>
        <p:spPr>
          <a:xfrm>
            <a:off x="12335647" y="17436594"/>
            <a:ext cx="10806804" cy="13649835"/>
          </a:xfrm>
          <a:prstGeom prst="rect">
            <a:avLst/>
          </a:prstGeom>
        </p:spPr>
      </p:pic>
      <p:sp>
        <p:nvSpPr>
          <p:cNvPr id="2192" name="Text Box 144"/>
          <p:cNvSpPr txBox="1">
            <a:spLocks noChangeArrowheads="1"/>
          </p:cNvSpPr>
          <p:nvPr/>
        </p:nvSpPr>
        <p:spPr bwMode="auto">
          <a:xfrm>
            <a:off x="30677050" y="27031174"/>
            <a:ext cx="12786292" cy="813802"/>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lIns="81500" tIns="40750" rIns="81500" bIns="40750"/>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References</a:t>
            </a:r>
          </a:p>
        </p:txBody>
      </p:sp>
      <p:sp>
        <p:nvSpPr>
          <p:cNvPr id="2053" name="Rectangle 296"/>
          <p:cNvSpPr>
            <a:spLocks noChangeArrowheads="1"/>
          </p:cNvSpPr>
          <p:nvPr/>
        </p:nvSpPr>
        <p:spPr bwMode="auto">
          <a:xfrm>
            <a:off x="324403" y="18882788"/>
            <a:ext cx="12338424" cy="12226070"/>
          </a:xfrm>
          <a:prstGeom prst="rect">
            <a:avLst/>
          </a:prstGeom>
          <a:noFill/>
          <a:ln w="9525">
            <a:noFill/>
            <a:miter lim="800000"/>
            <a:headEnd/>
            <a:tailEnd/>
          </a:ln>
        </p:spPr>
        <p:txBody>
          <a:bodyPr wrap="square" lIns="81500" tIns="40750" rIns="81500" bIns="40750">
            <a:spAutoFit/>
          </a:bodyPr>
          <a:lstStyle/>
          <a:p>
            <a:pPr marL="0" marR="0" indent="228600">
              <a:lnSpc>
                <a:spcPct val="110000"/>
              </a:lnSpc>
              <a:spcBef>
                <a:spcPts val="0"/>
              </a:spcBef>
              <a:spcAft>
                <a:spcPts val="1200"/>
              </a:spcAft>
            </a:pPr>
            <a:r>
              <a:rPr lang="en-US" sz="3600" dirty="0">
                <a:latin typeface="Times New Roman" panose="02020603050405020304" pitchFamily="18" charset="0"/>
                <a:cs typeface="Times New Roman" panose="02020603050405020304" pitchFamily="18" charset="0"/>
              </a:rPr>
              <a:t>	SARS-CoV-2 samples from West Virginia patients were sequenced by the West Virginia University Rapid Development Laboratory. The sequence data was analyzed by the Marshall University Bioinformatics Core and deposited to the NCBI. The 11,277 FASTA files were accessed and first underwent a series of preparatory steps, including splitting of the FASTA file and location of the M gene region from the general feature format file of the reference genome. The reference genome was the Wuhan-Hu-1 isolate of SARS-CoV-2 with NCBI accession ID NC_045512.2. The M gene was cut from the reference genome sequence using </a:t>
            </a:r>
            <a:r>
              <a:rPr lang="en-US" sz="3600" dirty="0" err="1">
                <a:latin typeface="Times New Roman" panose="02020603050405020304" pitchFamily="18" charset="0"/>
                <a:cs typeface="Times New Roman" panose="02020603050405020304" pitchFamily="18" charset="0"/>
              </a:rPr>
              <a:t>Samtools-Faidx</a:t>
            </a:r>
            <a:r>
              <a:rPr lang="en-US" sz="3600" dirty="0">
                <a:latin typeface="Times New Roman" panose="02020603050405020304" pitchFamily="18" charset="0"/>
                <a:cs typeface="Times New Roman" panose="02020603050405020304" pitchFamily="18" charset="0"/>
              </a:rPr>
              <a:t>, then mapped to each sample sequence using Minimap2. The sample M genes were cut using </a:t>
            </a:r>
            <a:r>
              <a:rPr lang="en-US" sz="3600" dirty="0" err="1">
                <a:latin typeface="Times New Roman" panose="02020603050405020304" pitchFamily="18" charset="0"/>
                <a:cs typeface="Times New Roman" panose="02020603050405020304" pitchFamily="18" charset="0"/>
              </a:rPr>
              <a:t>Samtools-Faidx</a:t>
            </a:r>
            <a:r>
              <a:rPr lang="en-US" sz="3600" dirty="0">
                <a:latin typeface="Times New Roman" panose="02020603050405020304" pitchFamily="18" charset="0"/>
                <a:cs typeface="Times New Roman" panose="02020603050405020304" pitchFamily="18" charset="0"/>
              </a:rPr>
              <a:t>, translated to the amino acid sequence using a Python script, and clustered based on 100% sequence identity using CD-HIT. Sequences with ambiguous base calls or incomplete M gene sequences were filtered out at this point. The phylogenetic analysis was performed using IQ-TREE with the remaining 9,315 sequences, and a tree was generated using Ultrafast bootstrapping with 100 replicates and the JTT+G4 model.</a:t>
            </a:r>
          </a:p>
        </p:txBody>
      </p:sp>
      <p:sp>
        <p:nvSpPr>
          <p:cNvPr id="2345" name="Text Box 297"/>
          <p:cNvSpPr txBox="1">
            <a:spLocks noChangeArrowheads="1"/>
          </p:cNvSpPr>
          <p:nvPr/>
        </p:nvSpPr>
        <p:spPr bwMode="auto">
          <a:xfrm>
            <a:off x="412381" y="18043238"/>
            <a:ext cx="12162468" cy="817121"/>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lIns="81500" tIns="40750" rIns="81500" bIns="40750"/>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Methods</a:t>
            </a:r>
          </a:p>
        </p:txBody>
      </p:sp>
      <p:sp>
        <p:nvSpPr>
          <p:cNvPr id="2349" name="Text Box 301"/>
          <p:cNvSpPr txBox="1">
            <a:spLocks noChangeArrowheads="1"/>
          </p:cNvSpPr>
          <p:nvPr/>
        </p:nvSpPr>
        <p:spPr bwMode="auto">
          <a:xfrm>
            <a:off x="30913541" y="12803548"/>
            <a:ext cx="12786292" cy="817122"/>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lIns="81500" tIns="40750" rIns="81500" bIns="40750"/>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Discussion</a:t>
            </a:r>
          </a:p>
        </p:txBody>
      </p:sp>
      <p:sp>
        <p:nvSpPr>
          <p:cNvPr id="2056" name="Text Box 8"/>
          <p:cNvSpPr txBox="1">
            <a:spLocks noChangeArrowheads="1"/>
          </p:cNvSpPr>
          <p:nvPr/>
        </p:nvSpPr>
        <p:spPr bwMode="auto">
          <a:xfrm>
            <a:off x="412381" y="4328983"/>
            <a:ext cx="12162468" cy="776291"/>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Introduction</a:t>
            </a:r>
          </a:p>
        </p:txBody>
      </p:sp>
      <p:sp>
        <p:nvSpPr>
          <p:cNvPr id="2251" name="Rectangle 352"/>
          <p:cNvSpPr>
            <a:spLocks noChangeArrowheads="1"/>
          </p:cNvSpPr>
          <p:nvPr/>
        </p:nvSpPr>
        <p:spPr bwMode="auto">
          <a:xfrm>
            <a:off x="492487" y="5083673"/>
            <a:ext cx="12082362" cy="12834283"/>
          </a:xfrm>
          <a:prstGeom prst="rect">
            <a:avLst/>
          </a:prstGeom>
          <a:noFill/>
          <a:ln w="9525">
            <a:noFill/>
            <a:miter lim="800000"/>
            <a:headEnd/>
            <a:tailEnd/>
          </a:ln>
        </p:spPr>
        <p:txBody>
          <a:bodyPr wrap="square" anchor="ctr">
            <a:spAutoFit/>
          </a:bodyPr>
          <a:lstStyle/>
          <a:p>
            <a:pPr marL="0" marR="0">
              <a:spcBef>
                <a:spcPts val="0"/>
              </a:spcBef>
              <a:spcAft>
                <a:spcPts val="800"/>
              </a:spcAft>
            </a:pPr>
            <a:r>
              <a:rPr lang="en-US"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Severe acute respiratory syndrome coronavirus 2 (SARS-CoV-2) is a coronavirus responsible for over five hundred million global cases of the coronavirus disease 2019 (COVID-19). The rapid transmissibility and reproduction of the virus has driven its accumulation of genetic mutations advantageous for its reproduction and spread. </a:t>
            </a:r>
            <a:r>
              <a:rPr lang="en-US" sz="3600" dirty="0">
                <a:latin typeface="Times New Roman" panose="02020603050405020304" pitchFamily="18" charset="0"/>
                <a:ea typeface="Calibri" panose="020F0502020204030204" pitchFamily="34" charset="0"/>
                <a:cs typeface="Times New Roman" panose="02020603050405020304" pitchFamily="18" charset="0"/>
              </a:rPr>
              <a:t>Of the four structural proteins encoded in the SARS-CoV-2 genome, the M gene encodes the membrane protein, which is the most abundant structural protein in the SARS-CoV-2 membrane.</a:t>
            </a:r>
            <a:r>
              <a:rPr lang="en-US" sz="36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3600" dirty="0">
                <a:latin typeface="Times New Roman" panose="02020603050405020304" pitchFamily="18" charset="0"/>
                <a:ea typeface="Calibri" panose="020F0502020204030204" pitchFamily="34" charset="0"/>
                <a:cs typeface="Times New Roman" panose="02020603050405020304" pitchFamily="18" charset="0"/>
              </a:rPr>
              <a:t> The membrane protein directs the assembly of the virion and the development of the viral envelope, and this protein has been found to be highly conserved among coronaviruses.</a:t>
            </a:r>
            <a:r>
              <a:rPr lang="en-US" sz="3600" baseline="30000" dirty="0">
                <a:latin typeface="Times New Roman" panose="02020603050405020304" pitchFamily="18" charset="0"/>
                <a:ea typeface="Calibri" panose="020F0502020204030204" pitchFamily="34" charset="0"/>
                <a:cs typeface="Times New Roman" panose="02020603050405020304" pitchFamily="18" charset="0"/>
              </a:rPr>
              <a:t>2</a:t>
            </a:r>
            <a:r>
              <a:rPr lang="en-US" sz="3600" dirty="0">
                <a:latin typeface="Times New Roman" panose="02020603050405020304" pitchFamily="18" charset="0"/>
                <a:ea typeface="Calibri" panose="020F0502020204030204" pitchFamily="34" charset="0"/>
                <a:cs typeface="Times New Roman" panose="02020603050405020304" pitchFamily="18" charset="0"/>
              </a:rPr>
              <a:t> It has also been suggested that the membrane protein’s role as an immunogen and its highly conserved nature make it a promising target for antiviral drugs and vaccines.</a:t>
            </a:r>
            <a:r>
              <a:rPr lang="en-US" sz="3600" baseline="30000" dirty="0">
                <a:latin typeface="Times New Roman" panose="02020603050405020304" pitchFamily="18" charset="0"/>
                <a:ea typeface="Calibri" panose="020F0502020204030204" pitchFamily="34" charset="0"/>
                <a:cs typeface="Times New Roman" panose="02020603050405020304" pitchFamily="18" charset="0"/>
              </a:rPr>
              <a:t>1</a:t>
            </a:r>
            <a:r>
              <a:rPr lang="en-US" sz="3600" dirty="0">
                <a:latin typeface="Times New Roman" panose="02020603050405020304" pitchFamily="18" charset="0"/>
                <a:ea typeface="Calibri" panose="020F0502020204030204" pitchFamily="34" charset="0"/>
                <a:cs typeface="Times New Roman" panose="02020603050405020304" pitchFamily="18" charset="0"/>
              </a:rPr>
              <a:t> However, the scale at which the virus has spread and reproduced during the COVID-19 pandemic presents a possibility for mutations to arise which may affect the final membrane protein product, having an overall effect on the organization of the virus and its ability to produce mature virions and infect human hosts. The goal of this analysis was to determine the extent of M gene amino acid sequence mutations during the COVID-19 pandemic within SARS-CoV-2 samples originating from West Virginia. </a:t>
            </a:r>
          </a:p>
        </p:txBody>
      </p:sp>
      <p:sp>
        <p:nvSpPr>
          <p:cNvPr id="2060" name="TextBox 28"/>
          <p:cNvSpPr txBox="1">
            <a:spLocks noChangeArrowheads="1"/>
          </p:cNvSpPr>
          <p:nvPr/>
        </p:nvSpPr>
        <p:spPr bwMode="auto">
          <a:xfrm>
            <a:off x="33571543" y="23101300"/>
            <a:ext cx="164656" cy="1390346"/>
          </a:xfrm>
          <a:prstGeom prst="rect">
            <a:avLst/>
          </a:prstGeom>
          <a:noFill/>
          <a:ln w="9525">
            <a:noFill/>
            <a:miter lim="800000"/>
            <a:headEnd/>
            <a:tailEnd/>
          </a:ln>
        </p:spPr>
        <p:txBody>
          <a:bodyPr wrap="none" lIns="81500" tIns="40750" rIns="81500" bIns="40750">
            <a:spAutoFit/>
          </a:bodyPr>
          <a:lstStyle/>
          <a:p>
            <a:endParaRPr lang="en-US"/>
          </a:p>
        </p:txBody>
      </p:sp>
      <p:sp>
        <p:nvSpPr>
          <p:cNvPr id="2241" name="Rectangle 29"/>
          <p:cNvSpPr>
            <a:spLocks noChangeArrowheads="1"/>
          </p:cNvSpPr>
          <p:nvPr/>
        </p:nvSpPr>
        <p:spPr bwMode="auto">
          <a:xfrm>
            <a:off x="30821907" y="24432403"/>
            <a:ext cx="12786292" cy="2544508"/>
          </a:xfrm>
          <a:prstGeom prst="rect">
            <a:avLst/>
          </a:prstGeom>
          <a:noFill/>
          <a:ln w="9525">
            <a:noFill/>
            <a:miter lim="800000"/>
            <a:headEnd/>
            <a:tailEnd/>
          </a:ln>
        </p:spPr>
        <p:txBody>
          <a:bodyPr wrap="square" lIns="81500" tIns="40750" rIns="81500" bIns="40750" anchor="ctr">
            <a:spAutoFit/>
          </a:bodyPr>
          <a:lstStyle/>
          <a:p>
            <a:pPr marL="571500" indent="-571500">
              <a:buFont typeface="Arial" panose="020B0604020202020204" pitchFamily="34" charset="0"/>
              <a:buChar char="•"/>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Supported by </a:t>
            </a:r>
            <a:r>
              <a:rPr lang="en-US" sz="3200" b="0" i="1" u="none" strike="noStrike" dirty="0">
                <a:solidFill>
                  <a:srgbClr val="000000"/>
                </a:solidFill>
                <a:effectLst/>
                <a:latin typeface="Times New Roman" panose="02020603050405020304" pitchFamily="18" charset="0"/>
                <a:cs typeface="Times New Roman" panose="02020603050405020304" pitchFamily="18" charset="0"/>
              </a:rPr>
              <a:t>NIH Grant P20GM103434 to the West Virginia </a:t>
            </a:r>
            <a:r>
              <a:rPr lang="en-US" sz="3200" b="0" i="1" u="none" strike="noStrike" dirty="0" err="1">
                <a:solidFill>
                  <a:srgbClr val="000000"/>
                </a:solidFill>
                <a:effectLst/>
                <a:latin typeface="Times New Roman" panose="02020603050405020304" pitchFamily="18" charset="0"/>
                <a:cs typeface="Times New Roman" panose="02020603050405020304" pitchFamily="18" charset="0"/>
              </a:rPr>
              <a:t>IDeA</a:t>
            </a:r>
            <a:r>
              <a:rPr lang="en-US" sz="3200" b="0" i="1" u="none" strike="noStrike" dirty="0">
                <a:solidFill>
                  <a:srgbClr val="000000"/>
                </a:solidFill>
                <a:effectLst/>
                <a:latin typeface="Times New Roman" panose="02020603050405020304" pitchFamily="18" charset="0"/>
                <a:cs typeface="Times New Roman" panose="02020603050405020304" pitchFamily="18" charset="0"/>
              </a:rPr>
              <a:t> Network for Biomedical Research Excellence</a:t>
            </a:r>
            <a:r>
              <a:rPr lang="en-US" sz="3200" b="0" i="0" dirty="0">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b="0" i="0" dirty="0">
                <a:effectLst/>
                <a:latin typeface="Times New Roman" panose="02020603050405020304" pitchFamily="18" charset="0"/>
                <a:cs typeface="Times New Roman" panose="02020603050405020304" pitchFamily="18" charset="0"/>
              </a:rPr>
              <a:t>West Virginia Clinical and Translational Sciences Institute, funded by </a:t>
            </a:r>
            <a:r>
              <a:rPr lang="en-US" sz="3200" b="0" i="1" dirty="0">
                <a:effectLst/>
                <a:latin typeface="Times New Roman" panose="02020603050405020304" pitchFamily="18" charset="0"/>
                <a:cs typeface="Times New Roman" panose="02020603050405020304" pitchFamily="18" charset="0"/>
              </a:rPr>
              <a:t>NIH/NIGMS grant number U54GM104942</a:t>
            </a:r>
            <a:r>
              <a:rPr lang="en-US" sz="3200" b="0" i="0" dirty="0">
                <a:effectLst/>
                <a:latin typeface="Times New Roman" panose="02020603050405020304" pitchFamily="18" charset="0"/>
                <a:cs typeface="Times New Roman" panose="02020603050405020304" pitchFamily="18" charset="0"/>
              </a:rPr>
              <a:t>, which supports the SARS-CoV-2 sequencing project</a:t>
            </a:r>
          </a:p>
        </p:txBody>
      </p:sp>
      <p:sp>
        <p:nvSpPr>
          <p:cNvPr id="2254" name="Rectangle 296"/>
          <p:cNvSpPr>
            <a:spLocks noChangeArrowheads="1"/>
          </p:cNvSpPr>
          <p:nvPr/>
        </p:nvSpPr>
        <p:spPr bwMode="auto">
          <a:xfrm>
            <a:off x="31208305" y="13604622"/>
            <a:ext cx="12196765" cy="10023479"/>
          </a:xfrm>
          <a:prstGeom prst="rect">
            <a:avLst/>
          </a:prstGeom>
          <a:noFill/>
          <a:ln w="9525">
            <a:noFill/>
            <a:miter lim="800000"/>
            <a:headEnd/>
            <a:tailEnd/>
          </a:ln>
        </p:spPr>
        <p:txBody>
          <a:bodyPr wrap="square" lIns="81500" tIns="40750" rIns="81500" bIns="40750">
            <a:spAutoFit/>
          </a:bodyPr>
          <a:lstStyle/>
          <a:p>
            <a:pPr indent="457200" defTabSz="4284435">
              <a:spcAft>
                <a:spcPts val="1070"/>
              </a:spcAft>
            </a:pPr>
            <a:r>
              <a:rPr lang="en-US" sz="3400" dirty="0">
                <a:latin typeface="Times New Roman" panose="02020603050405020304" pitchFamily="18" charset="0"/>
                <a:cs typeface="Times New Roman" panose="02020603050405020304" pitchFamily="18" charset="0"/>
              </a:rPr>
              <a:t>The two major nodes evident in the phylogenetic tree of SARS-CoV-2 M gene amino acid sequences indicate a divergence from the original Wu-Han-1 isolate sequence into a novel M gene sequence characterized by sequences in cluster 5 with representative sequence ID WV010067. The greater number of sequences in this cluster compared to the reference sequence cluster as well as the greater number of related clusters branching off from the WV010067 node indicate that this sequence and closely related cluster sequences have proliferated to a greater extent that other cluster sequences, possibly due to positive selection. A biochemical analysis of specific amino acid substitutions and their conformational effects on the membrane protein would reveal if there are any advantageous changes to the qualities of the membrane protein and its impact on host infection or reproduction. Further research into the association between membrane protein sequence mutation and spike protein mutations as well as the distribution of M gene mutations over time would reveal any relationship between observed M gene clusters and the development of  SARS-CoV-2 lineages or variants of concern throughout the course of the COVID-19 pandemic.</a:t>
            </a:r>
          </a:p>
        </p:txBody>
      </p:sp>
      <p:pic>
        <p:nvPicPr>
          <p:cNvPr id="2260" name="Picture 212" descr="http://www.shepherd.edu/university/standards/logo-high-res.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30921"/>
            <a:ext cx="7010400" cy="28041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31302078" y="4276046"/>
            <a:ext cx="11825950" cy="8710077"/>
          </a:xfrm>
          <a:prstGeom prst="rect">
            <a:avLst/>
          </a:prstGeom>
          <a:noFill/>
        </p:spPr>
        <p:txBody>
          <a:bodyPr wrap="square" rtlCol="0">
            <a:spAutoFit/>
          </a:bodyPr>
          <a:lstStyle/>
          <a:p>
            <a:pPr indent="457200"/>
            <a:r>
              <a:rPr lang="en-US" sz="3500" dirty="0">
                <a:latin typeface="Times New Roman" panose="02020603050405020304" pitchFamily="18" charset="0"/>
                <a:cs typeface="Times New Roman" panose="02020603050405020304" pitchFamily="18" charset="0"/>
              </a:rPr>
              <a:t>Of the SARS-CoV-2 M gene amino acid sequences analyzed, 100 clusters with 100% sequence identity were found within the 9,315 West Virginia samples. Cluster 5 had the greatest number of identical sequences, comprising 53.97% of all analyzed sequences. Cluster 0 contained the second greatest amount of identical M gene amino acid sequences, including 34.54% of the analyzed sequences. This cluster’s representative sequence was the reference  Wuhan-Hu-1 isolate  sequence. Cluster 29 contained 4.28% of the analyzed sequences, and cluster 1 contained 1.79% of the analyzed sequences. The remaining ninety-six clusters accounted for 5.42% of all sequences, and each of these clusters contained less than 100 identical sequences. In the phylogenetic analysis, the clusters containing the largest numbers of identical sequences serve as nodes for groups of related clusters, which have been labeled with their representative sequence IDs.</a:t>
            </a:r>
          </a:p>
        </p:txBody>
      </p:sp>
      <p:sp>
        <p:nvSpPr>
          <p:cNvPr id="23" name="Rectangle 29">
            <a:extLst>
              <a:ext uri="{FF2B5EF4-FFF2-40B4-BE49-F238E27FC236}">
                <a16:creationId xmlns:a16="http://schemas.microsoft.com/office/drawing/2014/main" id="{B66D4189-2119-C36F-1441-B7AC2501680C}"/>
              </a:ext>
            </a:extLst>
          </p:cNvPr>
          <p:cNvSpPr>
            <a:spLocks noChangeArrowheads="1"/>
          </p:cNvSpPr>
          <p:nvPr/>
        </p:nvSpPr>
        <p:spPr bwMode="auto">
          <a:xfrm>
            <a:off x="31075374" y="27816201"/>
            <a:ext cx="12296529" cy="3421672"/>
          </a:xfrm>
          <a:prstGeom prst="rect">
            <a:avLst/>
          </a:prstGeom>
          <a:noFill/>
          <a:ln w="9525">
            <a:noFill/>
            <a:miter lim="800000"/>
            <a:headEnd/>
            <a:tailEnd/>
          </a:ln>
        </p:spPr>
        <p:txBody>
          <a:bodyPr wrap="square" lIns="81500" tIns="40750" rIns="81500" bIns="40750" anchor="ctr">
            <a:spAutoFit/>
          </a:bodyPr>
          <a:lstStyle/>
          <a:p>
            <a:r>
              <a:rPr lang="en-US" sz="3200" dirty="0">
                <a:latin typeface="Times New Roman" panose="02020603050405020304" pitchFamily="18" charset="0"/>
                <a:cs typeface="Times New Roman" panose="02020603050405020304" pitchFamily="18" charset="0"/>
              </a:rPr>
              <a:t>1. Bai, C., Zhong, Q., and Gao, G.F. (2022). Overview of SARS-CoV-2 genome-encoded proteins. </a:t>
            </a:r>
            <a:r>
              <a:rPr lang="en-US" sz="3200" i="1" dirty="0">
                <a:latin typeface="Times New Roman" panose="02020603050405020304" pitchFamily="18" charset="0"/>
                <a:cs typeface="Times New Roman" panose="02020603050405020304" pitchFamily="18" charset="0"/>
              </a:rPr>
              <a:t>Sci China Life Sci </a:t>
            </a:r>
            <a:r>
              <a:rPr lang="en-US" sz="3200" b="1" dirty="0">
                <a:latin typeface="Times New Roman" panose="02020603050405020304" pitchFamily="18" charset="0"/>
                <a:cs typeface="Times New Roman" panose="02020603050405020304" pitchFamily="18" charset="0"/>
              </a:rPr>
              <a:t>65</a:t>
            </a:r>
            <a:r>
              <a:rPr lang="en-US" sz="3200" dirty="0">
                <a:latin typeface="Times New Roman" panose="02020603050405020304" pitchFamily="18" charset="0"/>
                <a:cs typeface="Times New Roman" panose="02020603050405020304" pitchFamily="18" charset="0"/>
              </a:rPr>
              <a:t>, 280–294.</a:t>
            </a:r>
          </a:p>
          <a:p>
            <a:r>
              <a:rPr lang="en-US" sz="3200" dirty="0">
                <a:effectLst/>
                <a:latin typeface="Times New Roman" panose="02020603050405020304" pitchFamily="18" charset="0"/>
                <a:ea typeface="Calibri" panose="020F0502020204030204" pitchFamily="34" charset="0"/>
                <a:cs typeface="Times New Roman" panose="02020603050405020304" pitchFamily="18" charset="0"/>
              </a:rPr>
              <a:t>2. Marques-Pereira, C.; Pires, M.N.; Gouveia, R.P.; Pereira, N.N.;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Caniceiro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A.B.;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Rosário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-Ferreira, N.; Moreira, I.S. SARS-CoV-2 Membrane Protein: From Genomic Data to Structural New Insights. </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Int. J. Mol. Sci.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2022</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23, 2986. </a:t>
            </a:r>
          </a:p>
          <a:p>
            <a:endParaRPr lang="en-US" sz="2500" dirty="0">
              <a:cs typeface="Arial" panose="020B0604020202020204" pitchFamily="34" charset="0"/>
            </a:endParaRPr>
          </a:p>
        </p:txBody>
      </p:sp>
      <p:graphicFrame>
        <p:nvGraphicFramePr>
          <p:cNvPr id="3" name="Table 4">
            <a:extLst>
              <a:ext uri="{FF2B5EF4-FFF2-40B4-BE49-F238E27FC236}">
                <a16:creationId xmlns:a16="http://schemas.microsoft.com/office/drawing/2014/main" id="{8A97D3FB-EA95-01D9-8C4C-6F9ABAB7C2EA}"/>
              </a:ext>
            </a:extLst>
          </p:cNvPr>
          <p:cNvGraphicFramePr>
            <a:graphicFrameLocks noGrp="1"/>
          </p:cNvGraphicFramePr>
          <p:nvPr>
            <p:extLst>
              <p:ext uri="{D42A27DB-BD31-4B8C-83A1-F6EECF244321}">
                <p14:modId xmlns:p14="http://schemas.microsoft.com/office/powerpoint/2010/main" val="2363848610"/>
              </p:ext>
            </p:extLst>
          </p:nvPr>
        </p:nvGraphicFramePr>
        <p:xfrm>
          <a:off x="21244190" y="23977852"/>
          <a:ext cx="8945564" cy="4071668"/>
        </p:xfrm>
        <a:graphic>
          <a:graphicData uri="http://schemas.openxmlformats.org/drawingml/2006/table">
            <a:tbl>
              <a:tblPr firstRow="1" bandRow="1">
                <a:tableStyleId>{7E9639D4-E3E2-4D34-9284-5A2195B3D0D7}</a:tableStyleId>
              </a:tblPr>
              <a:tblGrid>
                <a:gridCol w="1423686">
                  <a:extLst>
                    <a:ext uri="{9D8B030D-6E8A-4147-A177-3AD203B41FA5}">
                      <a16:colId xmlns:a16="http://schemas.microsoft.com/office/drawing/2014/main" val="500525031"/>
                    </a:ext>
                  </a:extLst>
                </a:gridCol>
                <a:gridCol w="2928609">
                  <a:extLst>
                    <a:ext uri="{9D8B030D-6E8A-4147-A177-3AD203B41FA5}">
                      <a16:colId xmlns:a16="http://schemas.microsoft.com/office/drawing/2014/main" val="2422744380"/>
                    </a:ext>
                  </a:extLst>
                </a:gridCol>
                <a:gridCol w="2155782">
                  <a:extLst>
                    <a:ext uri="{9D8B030D-6E8A-4147-A177-3AD203B41FA5}">
                      <a16:colId xmlns:a16="http://schemas.microsoft.com/office/drawing/2014/main" val="3963048396"/>
                    </a:ext>
                  </a:extLst>
                </a:gridCol>
                <a:gridCol w="2437487">
                  <a:extLst>
                    <a:ext uri="{9D8B030D-6E8A-4147-A177-3AD203B41FA5}">
                      <a16:colId xmlns:a16="http://schemas.microsoft.com/office/drawing/2014/main" val="10889066"/>
                    </a:ext>
                  </a:extLst>
                </a:gridCol>
              </a:tblGrid>
              <a:tr h="1276528">
                <a:tc>
                  <a:txBody>
                    <a:bodyPr/>
                    <a:lstStyle/>
                    <a:p>
                      <a:pPr algn="ctr"/>
                      <a:r>
                        <a:rPr lang="en-US" sz="3200" dirty="0">
                          <a:solidFill>
                            <a:schemeClr val="bg1"/>
                          </a:solidFill>
                        </a:rPr>
                        <a:t>Cluster</a:t>
                      </a:r>
                      <a:endParaRPr lang="en-US" sz="3200" dirty="0">
                        <a:solidFill>
                          <a:schemeClr val="bg1"/>
                        </a:solidFill>
                        <a:latin typeface="Arial" panose="020B0604020202020204" pitchFamily="34" charset="0"/>
                        <a:cs typeface="Arial" panose="020B0604020202020204" pitchFamily="34" charset="0"/>
                      </a:endParaRPr>
                    </a:p>
                  </a:txBody>
                  <a:tcPr>
                    <a:solidFill>
                      <a:srgbClr val="5767B4"/>
                    </a:solidFill>
                  </a:tcPr>
                </a:tc>
                <a:tc>
                  <a:txBody>
                    <a:bodyPr/>
                    <a:lstStyle/>
                    <a:p>
                      <a:pPr algn="ctr"/>
                      <a:r>
                        <a:rPr lang="en-US" sz="3200" dirty="0">
                          <a:solidFill>
                            <a:schemeClr val="bg1"/>
                          </a:solidFill>
                        </a:rPr>
                        <a:t>Representative Sequence ID</a:t>
                      </a:r>
                      <a:endParaRPr lang="en-US" sz="3200" dirty="0">
                        <a:solidFill>
                          <a:schemeClr val="bg1"/>
                        </a:solidFill>
                        <a:latin typeface="Arial" panose="020B0604020202020204" pitchFamily="34" charset="0"/>
                        <a:cs typeface="Arial" panose="020B0604020202020204" pitchFamily="34" charset="0"/>
                      </a:endParaRPr>
                    </a:p>
                  </a:txBody>
                  <a:tcPr>
                    <a:solidFill>
                      <a:srgbClr val="5767B4"/>
                    </a:solidFill>
                  </a:tcPr>
                </a:tc>
                <a:tc>
                  <a:txBody>
                    <a:bodyPr/>
                    <a:lstStyle/>
                    <a:p>
                      <a:pPr algn="ctr"/>
                      <a:r>
                        <a:rPr lang="en-US" sz="3200" dirty="0">
                          <a:solidFill>
                            <a:schemeClr val="bg1"/>
                          </a:solidFill>
                        </a:rPr>
                        <a:t>Number of Sequences</a:t>
                      </a:r>
                      <a:endParaRPr lang="en-US" sz="3200" dirty="0">
                        <a:solidFill>
                          <a:schemeClr val="bg1"/>
                        </a:solidFill>
                        <a:latin typeface="Arial" panose="020B0604020202020204" pitchFamily="34" charset="0"/>
                        <a:cs typeface="Arial" panose="020B0604020202020204" pitchFamily="34" charset="0"/>
                      </a:endParaRPr>
                    </a:p>
                  </a:txBody>
                  <a:tcPr>
                    <a:solidFill>
                      <a:srgbClr val="5767B4"/>
                    </a:solidFill>
                  </a:tcPr>
                </a:tc>
                <a:tc>
                  <a:txBody>
                    <a:bodyPr/>
                    <a:lstStyle/>
                    <a:p>
                      <a:pPr algn="ctr"/>
                      <a:r>
                        <a:rPr lang="en-US" sz="3200" dirty="0">
                          <a:solidFill>
                            <a:schemeClr val="bg1"/>
                          </a:solidFill>
                        </a:rPr>
                        <a:t>Percentage of Sequences</a:t>
                      </a:r>
                      <a:endParaRPr lang="en-US" sz="3200" dirty="0">
                        <a:solidFill>
                          <a:schemeClr val="bg1"/>
                        </a:solidFill>
                        <a:latin typeface="Arial" panose="020B0604020202020204" pitchFamily="34" charset="0"/>
                        <a:cs typeface="Arial" panose="020B0604020202020204" pitchFamily="34" charset="0"/>
                      </a:endParaRPr>
                    </a:p>
                  </a:txBody>
                  <a:tcPr>
                    <a:solidFill>
                      <a:srgbClr val="5767B4"/>
                    </a:solidFill>
                  </a:tcPr>
                </a:tc>
                <a:extLst>
                  <a:ext uri="{0D108BD9-81ED-4DB2-BD59-A6C34878D82A}">
                    <a16:rowId xmlns:a16="http://schemas.microsoft.com/office/drawing/2014/main" val="720575162"/>
                  </a:ext>
                </a:extLst>
              </a:tr>
              <a:tr h="698785">
                <a:tc>
                  <a:txBody>
                    <a:bodyPr/>
                    <a:lstStyle/>
                    <a:p>
                      <a:pPr algn="ctr"/>
                      <a:r>
                        <a:rPr lang="en-US" sz="3600" dirty="0">
                          <a:solidFill>
                            <a:srgbClr val="8064A2"/>
                          </a:solidFill>
                        </a:rPr>
                        <a:t>5</a:t>
                      </a:r>
                      <a:endParaRPr lang="en-US" sz="3600" dirty="0">
                        <a:solidFill>
                          <a:srgbClr val="8064A2"/>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8064A2"/>
                          </a:solidFill>
                        </a:rPr>
                        <a:t>WV010067</a:t>
                      </a:r>
                      <a:endParaRPr lang="en-US" sz="3600" dirty="0">
                        <a:solidFill>
                          <a:srgbClr val="8064A2"/>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8064A2"/>
                          </a:solidFill>
                        </a:rPr>
                        <a:t>5027</a:t>
                      </a:r>
                      <a:endParaRPr lang="en-US" sz="3600" dirty="0">
                        <a:solidFill>
                          <a:srgbClr val="8064A2"/>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8064A2"/>
                          </a:solidFill>
                        </a:rPr>
                        <a:t>53.97%</a:t>
                      </a:r>
                      <a:endParaRPr lang="en-US" sz="3600" dirty="0">
                        <a:solidFill>
                          <a:srgbClr val="8064A2"/>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6739671"/>
                  </a:ext>
                </a:extLst>
              </a:tr>
              <a:tr h="698785">
                <a:tc>
                  <a:txBody>
                    <a:bodyPr/>
                    <a:lstStyle/>
                    <a:p>
                      <a:pPr algn="ctr"/>
                      <a:r>
                        <a:rPr lang="en-US" sz="3600" dirty="0">
                          <a:solidFill>
                            <a:srgbClr val="5A5BB0"/>
                          </a:solidFill>
                        </a:rPr>
                        <a:t>0</a:t>
                      </a:r>
                      <a:endParaRPr lang="en-US" sz="3600" dirty="0">
                        <a:solidFill>
                          <a:srgbClr val="5A5BB0"/>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A5BB0"/>
                          </a:solidFill>
                        </a:rPr>
                        <a:t>NC_045512.2</a:t>
                      </a:r>
                      <a:endParaRPr lang="en-US" sz="3600" dirty="0">
                        <a:solidFill>
                          <a:srgbClr val="5A5BB0"/>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A5BB0"/>
                          </a:solidFill>
                        </a:rPr>
                        <a:t>3217</a:t>
                      </a:r>
                      <a:endParaRPr lang="en-US" sz="3600" dirty="0">
                        <a:solidFill>
                          <a:srgbClr val="5A5BB0"/>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A5BB0"/>
                          </a:solidFill>
                        </a:rPr>
                        <a:t>34.54%</a:t>
                      </a:r>
                      <a:endParaRPr lang="en-US" sz="3600" dirty="0">
                        <a:solidFill>
                          <a:srgbClr val="5A5BB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70546778"/>
                  </a:ext>
                </a:extLst>
              </a:tr>
              <a:tr h="698785">
                <a:tc>
                  <a:txBody>
                    <a:bodyPr/>
                    <a:lstStyle/>
                    <a:p>
                      <a:pPr algn="ctr"/>
                      <a:r>
                        <a:rPr lang="en-US" sz="3600" dirty="0">
                          <a:solidFill>
                            <a:srgbClr val="5185BD"/>
                          </a:solidFill>
                        </a:rPr>
                        <a:t>29</a:t>
                      </a:r>
                      <a:endParaRPr lang="en-US" sz="3600" dirty="0">
                        <a:solidFill>
                          <a:srgbClr val="5185BD"/>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185BD"/>
                          </a:solidFill>
                        </a:rPr>
                        <a:t>WV093502</a:t>
                      </a:r>
                      <a:endParaRPr lang="en-US" sz="3600" dirty="0">
                        <a:solidFill>
                          <a:srgbClr val="5185BD"/>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185BD"/>
                          </a:solidFill>
                        </a:rPr>
                        <a:t>399</a:t>
                      </a:r>
                      <a:endParaRPr lang="en-US" sz="3600" dirty="0">
                        <a:solidFill>
                          <a:srgbClr val="5185BD"/>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5185BD"/>
                          </a:solidFill>
                        </a:rPr>
                        <a:t>4.28%</a:t>
                      </a:r>
                      <a:endParaRPr lang="en-US" sz="3600" dirty="0">
                        <a:solidFill>
                          <a:srgbClr val="5185BD"/>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21149874"/>
                  </a:ext>
                </a:extLst>
              </a:tr>
              <a:tr h="698785">
                <a:tc>
                  <a:txBody>
                    <a:bodyPr/>
                    <a:lstStyle/>
                    <a:p>
                      <a:pPr algn="ctr"/>
                      <a:r>
                        <a:rPr lang="en-US" sz="3600" dirty="0">
                          <a:solidFill>
                            <a:srgbClr val="4BACC6"/>
                          </a:solidFill>
                        </a:rPr>
                        <a:t>1</a:t>
                      </a:r>
                      <a:endParaRPr lang="en-US" sz="3600" dirty="0">
                        <a:solidFill>
                          <a:srgbClr val="4BACC6"/>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4BACC6"/>
                          </a:solidFill>
                        </a:rPr>
                        <a:t>1025224834</a:t>
                      </a:r>
                      <a:endParaRPr lang="en-US" sz="3600" dirty="0">
                        <a:solidFill>
                          <a:srgbClr val="4BACC6"/>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4BACC6"/>
                          </a:solidFill>
                        </a:rPr>
                        <a:t>167</a:t>
                      </a:r>
                      <a:endParaRPr lang="en-US" sz="3600" dirty="0">
                        <a:solidFill>
                          <a:srgbClr val="4BACC6"/>
                        </a:solidFill>
                        <a:latin typeface="Arial" panose="020B0604020202020204" pitchFamily="34" charset="0"/>
                        <a:cs typeface="Arial" panose="020B0604020202020204" pitchFamily="34" charset="0"/>
                      </a:endParaRPr>
                    </a:p>
                  </a:txBody>
                  <a:tcPr/>
                </a:tc>
                <a:tc>
                  <a:txBody>
                    <a:bodyPr/>
                    <a:lstStyle/>
                    <a:p>
                      <a:pPr algn="ctr"/>
                      <a:r>
                        <a:rPr lang="en-US" sz="3600" dirty="0">
                          <a:solidFill>
                            <a:srgbClr val="4BACC6"/>
                          </a:solidFill>
                        </a:rPr>
                        <a:t>1.79%</a:t>
                      </a:r>
                      <a:endParaRPr lang="en-US" sz="3600" dirty="0">
                        <a:solidFill>
                          <a:srgbClr val="4BACC6"/>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70007366"/>
                  </a:ext>
                </a:extLst>
              </a:tr>
            </a:tbl>
          </a:graphicData>
        </a:graphic>
      </p:graphicFrame>
      <p:graphicFrame>
        <p:nvGraphicFramePr>
          <p:cNvPr id="25" name="Diagram 24">
            <a:extLst>
              <a:ext uri="{FF2B5EF4-FFF2-40B4-BE49-F238E27FC236}">
                <a16:creationId xmlns:a16="http://schemas.microsoft.com/office/drawing/2014/main" id="{FB36A385-AD4C-7C1C-5353-BFB2C78404FB}"/>
              </a:ext>
            </a:extLst>
          </p:cNvPr>
          <p:cNvGraphicFramePr/>
          <p:nvPr>
            <p:extLst>
              <p:ext uri="{D42A27DB-BD31-4B8C-83A1-F6EECF244321}">
                <p14:modId xmlns:p14="http://schemas.microsoft.com/office/powerpoint/2010/main" val="3545073124"/>
              </p:ext>
            </p:extLst>
          </p:nvPr>
        </p:nvGraphicFramePr>
        <p:xfrm>
          <a:off x="13870574" y="3605455"/>
          <a:ext cx="15614522" cy="1232794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TextBox 1">
            <a:extLst>
              <a:ext uri="{FF2B5EF4-FFF2-40B4-BE49-F238E27FC236}">
                <a16:creationId xmlns:a16="http://schemas.microsoft.com/office/drawing/2014/main" id="{2307E662-1BE4-68A9-F07A-16925B51856A}"/>
              </a:ext>
            </a:extLst>
          </p:cNvPr>
          <p:cNvSpPr txBox="1"/>
          <p:nvPr/>
        </p:nvSpPr>
        <p:spPr>
          <a:xfrm>
            <a:off x="13830834" y="15135526"/>
            <a:ext cx="16229530"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1. The flowchart depicts the various databases and programs utilized in this bioinformatic analysis. The pipeline consisted of data acquisition and processing steps, isolation of the M gene sequence, and the amino acid sequence mutation analysis.</a:t>
            </a:r>
          </a:p>
        </p:txBody>
      </p:sp>
      <p:pic>
        <p:nvPicPr>
          <p:cNvPr id="1026" name="Picture 2">
            <a:extLst>
              <a:ext uri="{FF2B5EF4-FFF2-40B4-BE49-F238E27FC236}">
                <a16:creationId xmlns:a16="http://schemas.microsoft.com/office/drawing/2014/main" id="{9AAA4EF0-F5A2-DDB4-2E39-C0B20F6BF0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90447" y="293482"/>
            <a:ext cx="4036483" cy="3957722"/>
          </a:xfrm>
          <a:prstGeom prst="rect">
            <a:avLst/>
          </a:prstGeom>
          <a:noFill/>
          <a:extLst>
            <a:ext uri="{909E8E84-426E-40DD-AFC4-6F175D3DCCD1}">
              <a14:hiddenFill xmlns:a14="http://schemas.microsoft.com/office/drawing/2010/main">
                <a:solidFill>
                  <a:srgbClr val="FFFFFF"/>
                </a:solidFill>
              </a14:hiddenFill>
            </a:ext>
          </a:extLst>
        </p:spPr>
      </p:pic>
      <p:sp>
        <p:nvSpPr>
          <p:cNvPr id="2052" name="Text Box 4"/>
          <p:cNvSpPr txBox="1">
            <a:spLocks noChangeArrowheads="1"/>
          </p:cNvSpPr>
          <p:nvPr/>
        </p:nvSpPr>
        <p:spPr bwMode="auto">
          <a:xfrm>
            <a:off x="7239000" y="215900"/>
            <a:ext cx="29337000" cy="3957780"/>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wrap="square" lIns="81500" tIns="40750" rIns="81500" bIns="40750">
            <a:spAutoFit/>
          </a:bodyPr>
          <a:lstStyle/>
          <a:p>
            <a:pPr algn="ctr" eaLnBrk="0" hangingPunct="0">
              <a:spcBef>
                <a:spcPct val="50000"/>
              </a:spcBef>
              <a:defRPr/>
            </a:pPr>
            <a:endParaRPr lang="en-US" sz="32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endParaRPr>
          </a:p>
          <a:p>
            <a:pPr algn="ctr" eaLnBrk="0" hangingPunct="0">
              <a:defRPr/>
            </a:pPr>
            <a:r>
              <a:rPr lang="en-US" sz="59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SARS-CoV-2 M Gene Phylogenetic Analysis</a:t>
            </a:r>
          </a:p>
          <a:p>
            <a:pPr algn="ctr" eaLnBrk="0" hangingPunct="0">
              <a:defRPr/>
            </a:pPr>
            <a:endParaRPr lang="en-US" sz="14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endParaRPr>
          </a:p>
          <a:p>
            <a:pPr algn="ctr" eaLnBrk="0" hangingPunct="0">
              <a:lnSpc>
                <a:spcPct val="60000"/>
              </a:lnSpc>
              <a:spcBef>
                <a:spcPct val="55000"/>
              </a:spcBef>
              <a:defRPr/>
            </a:pPr>
            <a:r>
              <a:rPr lang="en-US" sz="45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Victoria Librizzi</a:t>
            </a:r>
            <a:r>
              <a:rPr lang="en-US" sz="4500" b="1" baseline="30000"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1</a:t>
            </a:r>
            <a:r>
              <a:rPr lang="en-US" sz="45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 James Denvir</a:t>
            </a:r>
            <a:r>
              <a:rPr lang="en-US" sz="4500" b="1" baseline="30000"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2</a:t>
            </a:r>
            <a:r>
              <a:rPr lang="en-US" sz="45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 Nicole Garrison</a:t>
            </a:r>
            <a:r>
              <a:rPr lang="en-US" sz="4500" b="1" baseline="30000"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3</a:t>
            </a:r>
          </a:p>
          <a:p>
            <a:pPr algn="ctr" eaLnBrk="0" hangingPunct="0">
              <a:spcBef>
                <a:spcPts val="1200"/>
              </a:spcBef>
              <a:defRPr/>
            </a:pPr>
            <a:r>
              <a:rPr lang="en-US" sz="36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1. Department of Chemistry, Shepherd University; 2. Department of Biomedical Sciences, Marshall University; 3. Department of Biomedical Sciences, West Liberty University</a:t>
            </a:r>
          </a:p>
          <a:p>
            <a:pPr algn="ctr" eaLnBrk="0" hangingPunct="0">
              <a:lnSpc>
                <a:spcPct val="60000"/>
              </a:lnSpc>
              <a:spcBef>
                <a:spcPct val="55000"/>
              </a:spcBef>
              <a:defRPr/>
            </a:pPr>
            <a:endParaRPr lang="en-US" sz="11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endParaRPr>
          </a:p>
        </p:txBody>
      </p:sp>
      <p:sp>
        <p:nvSpPr>
          <p:cNvPr id="4" name="TextBox 3">
            <a:extLst>
              <a:ext uri="{FF2B5EF4-FFF2-40B4-BE49-F238E27FC236}">
                <a16:creationId xmlns:a16="http://schemas.microsoft.com/office/drawing/2014/main" id="{A141C9DB-84E3-EA6B-4C28-C8B2C61D3A2E}"/>
              </a:ext>
            </a:extLst>
          </p:cNvPr>
          <p:cNvSpPr txBox="1"/>
          <p:nvPr/>
        </p:nvSpPr>
        <p:spPr>
          <a:xfrm>
            <a:off x="21455215" y="20540472"/>
            <a:ext cx="3372498" cy="851297"/>
          </a:xfrm>
          <a:prstGeom prst="roundRect">
            <a:avLst/>
          </a:prstGeom>
          <a:noFill/>
          <a:ln w="57150">
            <a:solidFill>
              <a:srgbClr val="5185BD"/>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400" dirty="0">
                <a:solidFill>
                  <a:srgbClr val="5185BD"/>
                </a:solidFill>
                <a:latin typeface="Arial" panose="020B0604020202020204" pitchFamily="34" charset="0"/>
                <a:cs typeface="Arial" panose="020B0604020202020204" pitchFamily="34" charset="0"/>
              </a:rPr>
              <a:t>WV093502</a:t>
            </a:r>
          </a:p>
        </p:txBody>
      </p:sp>
      <p:sp>
        <p:nvSpPr>
          <p:cNvPr id="26" name="TextBox 25">
            <a:extLst>
              <a:ext uri="{FF2B5EF4-FFF2-40B4-BE49-F238E27FC236}">
                <a16:creationId xmlns:a16="http://schemas.microsoft.com/office/drawing/2014/main" id="{DE329698-09B2-FA49-AF76-98E8351D2A83}"/>
              </a:ext>
            </a:extLst>
          </p:cNvPr>
          <p:cNvSpPr txBox="1"/>
          <p:nvPr/>
        </p:nvSpPr>
        <p:spPr>
          <a:xfrm>
            <a:off x="12839841" y="23279203"/>
            <a:ext cx="3754014" cy="851297"/>
          </a:xfrm>
          <a:prstGeom prst="roundRect">
            <a:avLst/>
          </a:prstGeom>
          <a:noFill/>
          <a:ln w="57150">
            <a:solidFill>
              <a:srgbClr val="8064A2"/>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400" dirty="0">
                <a:solidFill>
                  <a:srgbClr val="8064A2"/>
                </a:solidFill>
                <a:latin typeface="Arial" panose="020B0604020202020204" pitchFamily="34" charset="0"/>
                <a:cs typeface="Arial" panose="020B0604020202020204" pitchFamily="34" charset="0"/>
              </a:rPr>
              <a:t>NC_045512.2</a:t>
            </a:r>
          </a:p>
        </p:txBody>
      </p:sp>
      <p:sp>
        <p:nvSpPr>
          <p:cNvPr id="27" name="TextBox 26">
            <a:extLst>
              <a:ext uri="{FF2B5EF4-FFF2-40B4-BE49-F238E27FC236}">
                <a16:creationId xmlns:a16="http://schemas.microsoft.com/office/drawing/2014/main" id="{C382B9C8-4916-16B9-AADA-316357886F15}"/>
              </a:ext>
            </a:extLst>
          </p:cNvPr>
          <p:cNvSpPr txBox="1"/>
          <p:nvPr/>
        </p:nvSpPr>
        <p:spPr>
          <a:xfrm>
            <a:off x="19365558" y="21701431"/>
            <a:ext cx="3372498" cy="851297"/>
          </a:xfrm>
          <a:prstGeom prst="roundRect">
            <a:avLst/>
          </a:prstGeom>
          <a:noFill/>
          <a:ln w="57150">
            <a:solidFill>
              <a:srgbClr val="5A5BB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400" dirty="0">
                <a:solidFill>
                  <a:srgbClr val="5A5BB0"/>
                </a:solidFill>
                <a:latin typeface="Arial" panose="020B0604020202020204" pitchFamily="34" charset="0"/>
                <a:cs typeface="Arial" panose="020B0604020202020204" pitchFamily="34" charset="0"/>
              </a:rPr>
              <a:t>WV010067</a:t>
            </a:r>
          </a:p>
        </p:txBody>
      </p:sp>
      <p:sp>
        <p:nvSpPr>
          <p:cNvPr id="30" name="TextBox 29">
            <a:extLst>
              <a:ext uri="{FF2B5EF4-FFF2-40B4-BE49-F238E27FC236}">
                <a16:creationId xmlns:a16="http://schemas.microsoft.com/office/drawing/2014/main" id="{051DB74E-A55C-4DA0-7041-CF7BD2A49A15}"/>
              </a:ext>
            </a:extLst>
          </p:cNvPr>
          <p:cNvSpPr txBox="1"/>
          <p:nvPr/>
        </p:nvSpPr>
        <p:spPr>
          <a:xfrm>
            <a:off x="20831748" y="17765065"/>
            <a:ext cx="3476977" cy="851297"/>
          </a:xfrm>
          <a:prstGeom prst="roundRect">
            <a:avLst/>
          </a:prstGeom>
          <a:noFill/>
          <a:ln w="57150">
            <a:solidFill>
              <a:srgbClr val="4BACC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4400" dirty="0">
                <a:solidFill>
                  <a:srgbClr val="4BACC6"/>
                </a:solidFill>
                <a:latin typeface="Arial" panose="020B0604020202020204" pitchFamily="34" charset="0"/>
                <a:cs typeface="Arial" panose="020B0604020202020204" pitchFamily="34" charset="0"/>
              </a:rPr>
              <a:t>1025224834</a:t>
            </a:r>
          </a:p>
        </p:txBody>
      </p:sp>
      <p:sp>
        <p:nvSpPr>
          <p:cNvPr id="10" name="TextBox 9">
            <a:extLst>
              <a:ext uri="{FF2B5EF4-FFF2-40B4-BE49-F238E27FC236}">
                <a16:creationId xmlns:a16="http://schemas.microsoft.com/office/drawing/2014/main" id="{0A02F350-E781-D225-4608-DED87B98BBA5}"/>
              </a:ext>
            </a:extLst>
          </p:cNvPr>
          <p:cNvSpPr txBox="1"/>
          <p:nvPr/>
        </p:nvSpPr>
        <p:spPr>
          <a:xfrm>
            <a:off x="15018215" y="28898289"/>
            <a:ext cx="15475959" cy="2062103"/>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Figure 2. Phylogenetic tree of SARS-CoV-2 M gene amino acid sequence clusters, denoted by their representative sequence ID. There are two major nodes of related sequences, and the location of the four largest clusters are indicated. Data regarding cluster number, representative sequence ID, and number of sequences per cluster are given in the legend.</a:t>
            </a:r>
            <a:endParaRPr lang="en-US" sz="3200" dirty="0"/>
          </a:p>
        </p:txBody>
      </p:sp>
      <p:cxnSp>
        <p:nvCxnSpPr>
          <p:cNvPr id="15" name="Straight Arrow Connector 14">
            <a:extLst>
              <a:ext uri="{FF2B5EF4-FFF2-40B4-BE49-F238E27FC236}">
                <a16:creationId xmlns:a16="http://schemas.microsoft.com/office/drawing/2014/main" id="{3CE9B250-CA7E-4599-25CE-82F4519DA465}"/>
              </a:ext>
            </a:extLst>
          </p:cNvPr>
          <p:cNvCxnSpPr>
            <a:cxnSpLocks/>
          </p:cNvCxnSpPr>
          <p:nvPr/>
        </p:nvCxnSpPr>
        <p:spPr>
          <a:xfrm flipV="1">
            <a:off x="16593855" y="23101300"/>
            <a:ext cx="701571" cy="426383"/>
          </a:xfrm>
          <a:prstGeom prst="straightConnector1">
            <a:avLst/>
          </a:prstGeom>
          <a:ln w="57150">
            <a:solidFill>
              <a:srgbClr val="8064A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71F0AF7-B305-6F4B-DE86-E1A1270ADE39}"/>
              </a:ext>
            </a:extLst>
          </p:cNvPr>
          <p:cNvCxnSpPr>
            <a:cxnSpLocks/>
          </p:cNvCxnSpPr>
          <p:nvPr/>
        </p:nvCxnSpPr>
        <p:spPr>
          <a:xfrm flipH="1">
            <a:off x="17608866" y="22504060"/>
            <a:ext cx="1820611" cy="1757451"/>
          </a:xfrm>
          <a:prstGeom prst="straightConnector1">
            <a:avLst/>
          </a:prstGeom>
          <a:ln w="57150">
            <a:solidFill>
              <a:srgbClr val="5A5BB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8FDAF87-6124-E7D4-9BC3-D8E438BC8E78}"/>
              </a:ext>
            </a:extLst>
          </p:cNvPr>
          <p:cNvCxnSpPr>
            <a:cxnSpLocks/>
          </p:cNvCxnSpPr>
          <p:nvPr/>
        </p:nvCxnSpPr>
        <p:spPr>
          <a:xfrm flipH="1" flipV="1">
            <a:off x="20732110" y="20352633"/>
            <a:ext cx="723105" cy="239131"/>
          </a:xfrm>
          <a:prstGeom prst="straightConnector1">
            <a:avLst/>
          </a:prstGeom>
          <a:ln w="57150">
            <a:solidFill>
              <a:srgbClr val="5185BD"/>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2E5A07C-97DD-52DB-30C7-0C68A2B7708A}"/>
              </a:ext>
            </a:extLst>
          </p:cNvPr>
          <p:cNvCxnSpPr>
            <a:cxnSpLocks/>
          </p:cNvCxnSpPr>
          <p:nvPr/>
        </p:nvCxnSpPr>
        <p:spPr>
          <a:xfrm flipH="1">
            <a:off x="17983200" y="18598551"/>
            <a:ext cx="2876810" cy="3194649"/>
          </a:xfrm>
          <a:prstGeom prst="straightConnector1">
            <a:avLst/>
          </a:prstGeom>
          <a:ln w="57150">
            <a:solidFill>
              <a:srgbClr val="4BACC6"/>
            </a:solidFill>
            <a:tailEnd type="triangle"/>
          </a:ln>
        </p:spPr>
        <p:style>
          <a:lnRef idx="1">
            <a:schemeClr val="accent1"/>
          </a:lnRef>
          <a:fillRef idx="0">
            <a:schemeClr val="accent1"/>
          </a:fillRef>
          <a:effectRef idx="0">
            <a:schemeClr val="accent1"/>
          </a:effectRef>
          <a:fontRef idx="minor">
            <a:schemeClr val="tx1"/>
          </a:fontRef>
        </p:style>
      </p:cxnSp>
      <p:sp>
        <p:nvSpPr>
          <p:cNvPr id="2057" name="Text Box 9"/>
          <p:cNvSpPr txBox="1">
            <a:spLocks noChangeArrowheads="1"/>
          </p:cNvSpPr>
          <p:nvPr/>
        </p:nvSpPr>
        <p:spPr bwMode="auto">
          <a:xfrm>
            <a:off x="13327504" y="16725734"/>
            <a:ext cx="17236191" cy="817121"/>
          </a:xfrm>
          <a:prstGeom prst="rect">
            <a:avLst/>
          </a:prstGeom>
          <a:solidFill>
            <a:srgbClr val="5767B4"/>
          </a:solidFill>
          <a:ln w="9525">
            <a:noFill/>
            <a:miter lim="800000"/>
            <a:headEnd/>
            <a:tailEnd/>
          </a:ln>
          <a:effectLst>
            <a:outerShdw blurRad="50800" dist="38100" dir="2700000" algn="tl" rotWithShape="0">
              <a:prstClr val="black">
                <a:alpha val="40000"/>
              </a:prstClr>
            </a:outerShdw>
          </a:effectLst>
        </p:spPr>
        <p:txBody>
          <a:bodyPr lIns="81500" tIns="40750" rIns="81500" bIns="40750"/>
          <a:lstStyle/>
          <a:p>
            <a:pPr algn="ctr">
              <a:defRPr/>
            </a:pPr>
            <a:r>
              <a:rPr lang="en-US" sz="4800" b="1" dirty="0">
                <a:solidFill>
                  <a:schemeClr val="bg1"/>
                </a:solidFill>
                <a:effectLst>
                  <a:outerShdw blurRad="38100" dist="38100" dir="2700000" algn="tl">
                    <a:srgbClr val="000000"/>
                  </a:outerShdw>
                </a:effectLst>
                <a:ea typeface="Arial Unicode MS" pitchFamily="34" charset="-128"/>
                <a:cs typeface="Arial" panose="020B0604020202020204" pitchFamily="34" charset="0"/>
              </a:rPr>
              <a:t>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26167</TotalTime>
  <Words>1132</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LNT/NIMH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sara</dc:creator>
  <cp:lastModifiedBy>victorialibrizzi@gmail.com</cp:lastModifiedBy>
  <cp:revision>343</cp:revision>
  <dcterms:created xsi:type="dcterms:W3CDTF">2009-05-28T13:46:54Z</dcterms:created>
  <dcterms:modified xsi:type="dcterms:W3CDTF">2022-07-11T15:48:36Z</dcterms:modified>
</cp:coreProperties>
</file>