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5"/>
  </p:notesMasterIdLst>
  <p:sldIdLst>
    <p:sldId id="257" r:id="rId26"/>
    <p:sldId id="258" r:id="rId27"/>
    <p:sldId id="259" r:id="rId28"/>
    <p:sldId id="263" r:id="rId29"/>
    <p:sldId id="267" r:id="rId30"/>
    <p:sldId id="266" r:id="rId31"/>
    <p:sldId id="264" r:id="rId32"/>
    <p:sldId id="261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21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341786" y="3476530"/>
            <a:ext cx="6889686" cy="2861474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*insert seasonal text*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4241"/>
              </p:ext>
            </p:extLst>
          </p:nvPr>
        </p:nvGraphicFramePr>
        <p:xfrm>
          <a:off x="2553084" y="1522209"/>
          <a:ext cx="9112961" cy="50868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099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2012648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461616">
                <a:tc gridSpan="13">
                  <a:txBody>
                    <a:bodyPr/>
                    <a:lstStyle/>
                    <a:p>
                      <a:r>
                        <a:rPr lang="en-US" sz="1700" dirty="0" smtClean="0"/>
                        <a:t>Unofficial</a:t>
                      </a:r>
                      <a:r>
                        <a:rPr lang="en-US" sz="1700" baseline="0" dirty="0" smtClean="0"/>
                        <a:t> Transcript</a:t>
                      </a:r>
                      <a:endParaRPr lang="en-US" sz="1700" dirty="0"/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Unofficial Transcript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36991627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FFA500"/>
                          </a:solidFill>
                          <a:effectLst/>
                          <a:latin typeface="Verdana" panose="020B0604030504040204" pitchFamily="34" charset="0"/>
                        </a:rPr>
                        <a:t>Term: Spring 2017</a:t>
                      </a:r>
                      <a:endParaRPr lang="en-US" sz="5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132120775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Major: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Computer Science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539464731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Academic Standing: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Good Standing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083092873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Subject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Level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Grade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and End Dates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98972482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5463060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103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 LAB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812347115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122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 ORIENTED PROGRAMMING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24385973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PHIL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WORKPLACE ETHICS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1897455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 FUNDAMENTALS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05152906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Term Totals (Undergraduate)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35321354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Attempt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Passed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Earned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409770230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Current Term: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2.64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60533786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Cumulative: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233.00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3.53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6756714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38832"/>
              </p:ext>
            </p:extLst>
          </p:nvPr>
        </p:nvGraphicFramePr>
        <p:xfrm>
          <a:off x="121718" y="1522208"/>
          <a:ext cx="2313664" cy="4540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6832">
                  <a:extLst>
                    <a:ext uri="{9D8B030D-6E8A-4147-A177-3AD203B41FA5}">
                      <a16:colId xmlns:a16="http://schemas.microsoft.com/office/drawing/2014/main" val="3008801708"/>
                    </a:ext>
                  </a:extLst>
                </a:gridCol>
                <a:gridCol w="1156832">
                  <a:extLst>
                    <a:ext uri="{9D8B030D-6E8A-4147-A177-3AD203B41FA5}">
                      <a16:colId xmlns:a16="http://schemas.microsoft.com/office/drawing/2014/main" val="3256856216"/>
                    </a:ext>
                  </a:extLst>
                </a:gridCol>
              </a:tblGrid>
              <a:tr h="449157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Current Student Information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57085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Registered for Term: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32969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First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Fall 2010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303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Last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Spring 2017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46295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Active student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0069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Residence: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In-State Resident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42950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Citizenship: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47145"/>
                  </a:ext>
                </a:extLst>
              </a:tr>
              <a:tr h="3945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Student Type: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Continuing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85542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Class: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Senior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42196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Primary Advisor: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Charles W. Almond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19760"/>
                  </a:ext>
                </a:extLst>
              </a:tr>
              <a:tr h="621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Expected Graduation Date: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08/03/2018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446</Words>
  <Application>Microsoft Office PowerPoint</Application>
  <PresentationFormat>Widescreen</PresentationFormat>
  <Paragraphs>192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31</cp:revision>
  <dcterms:created xsi:type="dcterms:W3CDTF">2017-11-10T00:10:36Z</dcterms:created>
  <dcterms:modified xsi:type="dcterms:W3CDTF">2017-11-17T00:59:20Z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