
<file path=[Content_Types].xml><?xml version="1.0" encoding="utf-8"?>
<Types xmlns="http://schemas.openxmlformats.org/package/2006/content-types">
  <Default Extension="png" ContentType="image/png"/>
  <Default Extension="bin" ContentType="application/vnd.ms-office.activeX"/>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467D"/>
    <a:srgbClr val="EFB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4" autoAdjust="0"/>
    <p:restoredTop sz="94712" autoAdjust="0"/>
  </p:normalViewPr>
  <p:slideViewPr>
    <p:cSldViewPr snapToGrid="0">
      <p:cViewPr varScale="1">
        <p:scale>
          <a:sx n="52" d="100"/>
          <a:sy n="52" d="100"/>
        </p:scale>
        <p:origin x="48" y="1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activeX/activeX4.xml><?xml version="1.0" encoding="utf-8"?>
<ax:ocx xmlns:ax="http://schemas.microsoft.com/office/2006/activeX" xmlns:r="http://schemas.openxmlformats.org/officeDocument/2006/relationships" ax:classid="{8BD21D10-EC42-11CE-9E0D-00AA006002F3}" ax:persistence="persistStorage" r:id="rId1"/>
</file>

<file path=ppt/activeX/activeX5.xml><?xml version="1.0" encoding="utf-8"?>
<ax:ocx xmlns:ax="http://schemas.microsoft.com/office/2006/activeX" xmlns:r="http://schemas.openxmlformats.org/officeDocument/2006/relationships" ax:classid="{8BD21D10-EC42-11CE-9E0D-00AA006002F3}" ax:persistence="persistStorage" r:id="rId1"/>
</file>

<file path=ppt/activeX/activeX6.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0" y="952500"/>
            <a:ext cx="970384" cy="5905500"/>
          </a:xfrm>
          <a:prstGeom prst="rect">
            <a:avLst/>
          </a:prstGeom>
          <a:solidFill>
            <a:srgbClr val="03467D"/>
          </a:solidFill>
          <a:ln>
            <a:solidFill>
              <a:srgbClr val="0346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utoShape 2" descr="Image result for login icon"/>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6" descr="User Interface Login ico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5575" y="1188714"/>
            <a:ext cx="563885" cy="56388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Image result for home page icon"/>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55575" y="1980876"/>
            <a:ext cx="563885" cy="56388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Image result for catalog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2970" y="2697162"/>
            <a:ext cx="814809" cy="81480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Image result for schedule ic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21227" y="3664372"/>
            <a:ext cx="746552" cy="7465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Related image"/>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63277" y="4692261"/>
            <a:ext cx="602181" cy="60218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Image result for calendar icon"/>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21227" y="5569401"/>
            <a:ext cx="668900" cy="668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8677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1B93AFD-0683-49BB-AD6A-33A26F8DE319}" type="datetimeFigureOut">
              <a:rPr lang="en-US" smtClean="0"/>
              <a:t>11/15/2017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7FA1B8A-3CF8-43D8-9682-492BE6076E43}" type="slidenum">
              <a:rPr lang="en-US" smtClean="0"/>
              <a:t>‹#›</a:t>
            </a:fld>
            <a:endParaRPr lang="en-US"/>
          </a:p>
        </p:txBody>
      </p:sp>
    </p:spTree>
    <p:extLst>
      <p:ext uri="{BB962C8B-B14F-4D97-AF65-F5344CB8AC3E}">
        <p14:creationId xmlns:p14="http://schemas.microsoft.com/office/powerpoint/2010/main" val="422113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17FFA2-11BC-4FEB-8EE7-7433913344E6}"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452BE-BF83-4D90-9E94-7774D12D7A35}" type="slidenum">
              <a:rPr lang="en-US" smtClean="0"/>
              <a:t>‹#›</a:t>
            </a:fld>
            <a:endParaRPr lang="en-US"/>
          </a:p>
        </p:txBody>
      </p:sp>
    </p:spTree>
    <p:extLst>
      <p:ext uri="{BB962C8B-B14F-4D97-AF65-F5344CB8AC3E}">
        <p14:creationId xmlns:p14="http://schemas.microsoft.com/office/powerpoint/2010/main" val="653000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7FFA2-11BC-4FEB-8EE7-7433913344E6}"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452BE-BF83-4D90-9E94-7774D12D7A35}" type="slidenum">
              <a:rPr lang="en-US" smtClean="0"/>
              <a:t>‹#›</a:t>
            </a:fld>
            <a:endParaRPr lang="en-US"/>
          </a:p>
        </p:txBody>
      </p:sp>
    </p:spTree>
    <p:extLst>
      <p:ext uri="{BB962C8B-B14F-4D97-AF65-F5344CB8AC3E}">
        <p14:creationId xmlns:p14="http://schemas.microsoft.com/office/powerpoint/2010/main" val="3337736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17FFA2-11BC-4FEB-8EE7-7433913344E6}"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452BE-BF83-4D90-9E94-7774D12D7A35}" type="slidenum">
              <a:rPr lang="en-US" smtClean="0"/>
              <a:t>‹#›</a:t>
            </a:fld>
            <a:endParaRPr lang="en-US"/>
          </a:p>
        </p:txBody>
      </p:sp>
    </p:spTree>
    <p:extLst>
      <p:ext uri="{BB962C8B-B14F-4D97-AF65-F5344CB8AC3E}">
        <p14:creationId xmlns:p14="http://schemas.microsoft.com/office/powerpoint/2010/main" val="3677234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17FFA2-11BC-4FEB-8EE7-7433913344E6}"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452BE-BF83-4D90-9E94-7774D12D7A35}" type="slidenum">
              <a:rPr lang="en-US" smtClean="0"/>
              <a:t>‹#›</a:t>
            </a:fld>
            <a:endParaRPr lang="en-US"/>
          </a:p>
        </p:txBody>
      </p:sp>
    </p:spTree>
    <p:extLst>
      <p:ext uri="{BB962C8B-B14F-4D97-AF65-F5344CB8AC3E}">
        <p14:creationId xmlns:p14="http://schemas.microsoft.com/office/powerpoint/2010/main" val="945093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17FFA2-11BC-4FEB-8EE7-7433913344E6}" type="datetimeFigureOut">
              <a:rPr lang="en-US" smtClean="0"/>
              <a:t>11/15/2017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8452BE-BF83-4D90-9E94-7774D12D7A35}" type="slidenum">
              <a:rPr lang="en-US" smtClean="0"/>
              <a:t>‹#›</a:t>
            </a:fld>
            <a:endParaRPr lang="en-US"/>
          </a:p>
        </p:txBody>
      </p:sp>
    </p:spTree>
    <p:extLst>
      <p:ext uri="{BB962C8B-B14F-4D97-AF65-F5344CB8AC3E}">
        <p14:creationId xmlns:p14="http://schemas.microsoft.com/office/powerpoint/2010/main" val="1406867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17FFA2-11BC-4FEB-8EE7-7433913344E6}" type="datetimeFigureOut">
              <a:rPr lang="en-US" smtClean="0"/>
              <a:t>11/15/2017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8452BE-BF83-4D90-9E94-7774D12D7A35}" type="slidenum">
              <a:rPr lang="en-US" smtClean="0"/>
              <a:t>‹#›</a:t>
            </a:fld>
            <a:endParaRPr lang="en-US"/>
          </a:p>
        </p:txBody>
      </p:sp>
    </p:spTree>
    <p:extLst>
      <p:ext uri="{BB962C8B-B14F-4D97-AF65-F5344CB8AC3E}">
        <p14:creationId xmlns:p14="http://schemas.microsoft.com/office/powerpoint/2010/main" val="1942435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7FFA2-11BC-4FEB-8EE7-7433913344E6}" type="datetimeFigureOut">
              <a:rPr lang="en-US" smtClean="0"/>
              <a:t>11/15/2017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8452BE-BF83-4D90-9E94-7774D12D7A35}" type="slidenum">
              <a:rPr lang="en-US" smtClean="0"/>
              <a:t>‹#›</a:t>
            </a:fld>
            <a:endParaRPr lang="en-US"/>
          </a:p>
        </p:txBody>
      </p:sp>
    </p:spTree>
    <p:extLst>
      <p:ext uri="{BB962C8B-B14F-4D97-AF65-F5344CB8AC3E}">
        <p14:creationId xmlns:p14="http://schemas.microsoft.com/office/powerpoint/2010/main" val="727858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17FFA2-11BC-4FEB-8EE7-7433913344E6}"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452BE-BF83-4D90-9E94-7774D12D7A35}" type="slidenum">
              <a:rPr lang="en-US" smtClean="0"/>
              <a:t>‹#›</a:t>
            </a:fld>
            <a:endParaRPr lang="en-US"/>
          </a:p>
        </p:txBody>
      </p:sp>
    </p:spTree>
    <p:extLst>
      <p:ext uri="{BB962C8B-B14F-4D97-AF65-F5344CB8AC3E}">
        <p14:creationId xmlns:p14="http://schemas.microsoft.com/office/powerpoint/2010/main" val="5619704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17FFA2-11BC-4FEB-8EE7-7433913344E6}"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452BE-BF83-4D90-9E94-7774D12D7A35}" type="slidenum">
              <a:rPr lang="en-US" smtClean="0"/>
              <a:t>‹#›</a:t>
            </a:fld>
            <a:endParaRPr lang="en-US"/>
          </a:p>
        </p:txBody>
      </p:sp>
    </p:spTree>
    <p:extLst>
      <p:ext uri="{BB962C8B-B14F-4D97-AF65-F5344CB8AC3E}">
        <p14:creationId xmlns:p14="http://schemas.microsoft.com/office/powerpoint/2010/main" val="142298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14223"/>
            <a:ext cx="4295775" cy="974660"/>
          </a:xfrm>
          <a:prstGeom prst="rect">
            <a:avLst/>
          </a:prstGeom>
        </p:spPr>
      </p:pic>
      <p:sp>
        <p:nvSpPr>
          <p:cNvPr id="9" name="Subtitle 2"/>
          <p:cNvSpPr txBox="1">
            <a:spLocks/>
          </p:cNvSpPr>
          <p:nvPr userDrawn="1"/>
        </p:nvSpPr>
        <p:spPr>
          <a:xfrm>
            <a:off x="1524000" y="6139543"/>
            <a:ext cx="9144000" cy="718457"/>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smtClean="0"/>
              <a:t>©2017 Ellucian Company L.P. and its affiliates</a:t>
            </a:r>
          </a:p>
          <a:p>
            <a:pPr marL="0" indent="0">
              <a:buNone/>
            </a:pPr>
            <a:r>
              <a:rPr lang="en-US" sz="2000" b="1" dirty="0" smtClean="0"/>
              <a:t>This software contains confidential and proprietary information of Ellucian or its subsidiaries. Use of this software is limited to Ellucian licensees, and is subject to the terms and conditions of one or more written license agreements between Ellucian and such licensees.</a:t>
            </a:r>
          </a:p>
          <a:p>
            <a:endParaRPr lang="en-US" dirty="0"/>
          </a:p>
        </p:txBody>
      </p:sp>
      <p:sp>
        <p:nvSpPr>
          <p:cNvPr id="10" name="TextBox 9"/>
          <p:cNvSpPr txBox="1"/>
          <p:nvPr userDrawn="1"/>
        </p:nvSpPr>
        <p:spPr>
          <a:xfrm>
            <a:off x="1524000" y="5864947"/>
            <a:ext cx="3228391" cy="261610"/>
          </a:xfrm>
          <a:prstGeom prst="rect">
            <a:avLst/>
          </a:prstGeom>
          <a:noFill/>
        </p:spPr>
        <p:txBody>
          <a:bodyPr wrap="square" rtlCol="0">
            <a:spAutoFit/>
          </a:bodyPr>
          <a:lstStyle/>
          <a:p>
            <a:r>
              <a:rPr lang="en-US" sz="1100" b="1" dirty="0" smtClean="0"/>
              <a:t>RELEASE: 8.8.3</a:t>
            </a:r>
            <a:endParaRPr lang="en-US" sz="1100" b="1" dirty="0"/>
          </a:p>
        </p:txBody>
      </p:sp>
    </p:spTree>
    <p:extLst>
      <p:ext uri="{BB962C8B-B14F-4D97-AF65-F5344CB8AC3E}">
        <p14:creationId xmlns:p14="http://schemas.microsoft.com/office/powerpoint/2010/main" val="410860487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7FFA2-11BC-4FEB-8EE7-7433913344E6}"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452BE-BF83-4D90-9E94-7774D12D7A35}" type="slidenum">
              <a:rPr lang="en-US" smtClean="0"/>
              <a:t>‹#›</a:t>
            </a:fld>
            <a:endParaRPr lang="en-US"/>
          </a:p>
        </p:txBody>
      </p:sp>
    </p:spTree>
    <p:extLst>
      <p:ext uri="{BB962C8B-B14F-4D97-AF65-F5344CB8AC3E}">
        <p14:creationId xmlns:p14="http://schemas.microsoft.com/office/powerpoint/2010/main" val="32254635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7FFA2-11BC-4FEB-8EE7-7433913344E6}"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452BE-BF83-4D90-9E94-7774D12D7A35}" type="slidenum">
              <a:rPr lang="en-US" smtClean="0"/>
              <a:t>‹#›</a:t>
            </a:fld>
            <a:endParaRPr lang="en-US"/>
          </a:p>
        </p:txBody>
      </p:sp>
    </p:spTree>
    <p:extLst>
      <p:ext uri="{BB962C8B-B14F-4D97-AF65-F5344CB8AC3E}">
        <p14:creationId xmlns:p14="http://schemas.microsoft.com/office/powerpoint/2010/main" val="275581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1B93AFD-0683-49BB-AD6A-33A26F8DE319}" type="datetimeFigureOut">
              <a:rPr lang="en-US" smtClean="0"/>
              <a:t>11/15/2017</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E7FA1B8A-3CF8-43D8-9682-492BE6076E43}" type="slidenum">
              <a:rPr lang="en-US" smtClean="0"/>
              <a:t>‹#›</a:t>
            </a:fld>
            <a:endParaRPr lang="en-US"/>
          </a:p>
        </p:txBody>
      </p:sp>
    </p:spTree>
    <p:extLst>
      <p:ext uri="{BB962C8B-B14F-4D97-AF65-F5344CB8AC3E}">
        <p14:creationId xmlns:p14="http://schemas.microsoft.com/office/powerpoint/2010/main" val="9861042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1B93AFD-0683-49BB-AD6A-33A26F8DE319}" type="datetimeFigureOut">
              <a:rPr lang="en-US" smtClean="0"/>
              <a:t>11/15/2017</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E7FA1B8A-3CF8-43D8-9682-492BE6076E43}" type="slidenum">
              <a:rPr lang="en-US" smtClean="0"/>
              <a:t>‹#›</a:t>
            </a:fld>
            <a:endParaRPr lang="en-US"/>
          </a:p>
        </p:txBody>
      </p:sp>
    </p:spTree>
    <p:extLst>
      <p:ext uri="{BB962C8B-B14F-4D97-AF65-F5344CB8AC3E}">
        <p14:creationId xmlns:p14="http://schemas.microsoft.com/office/powerpoint/2010/main" val="3831785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61B93AFD-0683-49BB-AD6A-33A26F8DE319}" type="datetimeFigureOut">
              <a:rPr lang="en-US" smtClean="0"/>
              <a:t>11/15/2017</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E7FA1B8A-3CF8-43D8-9682-492BE6076E43}" type="slidenum">
              <a:rPr lang="en-US" smtClean="0"/>
              <a:t>‹#›</a:t>
            </a:fld>
            <a:endParaRPr lang="en-US"/>
          </a:p>
        </p:txBody>
      </p:sp>
    </p:spTree>
    <p:extLst>
      <p:ext uri="{BB962C8B-B14F-4D97-AF65-F5344CB8AC3E}">
        <p14:creationId xmlns:p14="http://schemas.microsoft.com/office/powerpoint/2010/main" val="2265462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61B93AFD-0683-49BB-AD6A-33A26F8DE319}" type="datetimeFigureOut">
              <a:rPr lang="en-US" smtClean="0"/>
              <a:t>11/15/2017</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E7FA1B8A-3CF8-43D8-9682-492BE6076E43}" type="slidenum">
              <a:rPr lang="en-US" smtClean="0"/>
              <a:t>‹#›</a:t>
            </a:fld>
            <a:endParaRPr lang="en-US"/>
          </a:p>
        </p:txBody>
      </p:sp>
    </p:spTree>
    <p:extLst>
      <p:ext uri="{BB962C8B-B14F-4D97-AF65-F5344CB8AC3E}">
        <p14:creationId xmlns:p14="http://schemas.microsoft.com/office/powerpoint/2010/main" val="429033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1B93AFD-0683-49BB-AD6A-33A26F8DE319}" type="datetimeFigureOut">
              <a:rPr lang="en-US" smtClean="0"/>
              <a:t>11/15/2017</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E7FA1B8A-3CF8-43D8-9682-492BE6076E43}" type="slidenum">
              <a:rPr lang="en-US" smtClean="0"/>
              <a:t>‹#›</a:t>
            </a:fld>
            <a:endParaRPr lang="en-US"/>
          </a:p>
        </p:txBody>
      </p:sp>
    </p:spTree>
    <p:extLst>
      <p:ext uri="{BB962C8B-B14F-4D97-AF65-F5344CB8AC3E}">
        <p14:creationId xmlns:p14="http://schemas.microsoft.com/office/powerpoint/2010/main" val="241454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1B93AFD-0683-49BB-AD6A-33A26F8DE319}" type="datetimeFigureOut">
              <a:rPr lang="en-US" smtClean="0"/>
              <a:t>11/15/2017</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E7FA1B8A-3CF8-43D8-9682-492BE6076E43}" type="slidenum">
              <a:rPr lang="en-US" smtClean="0"/>
              <a:t>‹#›</a:t>
            </a:fld>
            <a:endParaRPr lang="en-US"/>
          </a:p>
        </p:txBody>
      </p:sp>
    </p:spTree>
    <p:extLst>
      <p:ext uri="{BB962C8B-B14F-4D97-AF65-F5344CB8AC3E}">
        <p14:creationId xmlns:p14="http://schemas.microsoft.com/office/powerpoint/2010/main" val="649258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1B93AFD-0683-49BB-AD6A-33A26F8DE319}" type="datetimeFigureOut">
              <a:rPr lang="en-US" smtClean="0"/>
              <a:t>11/15/2017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7FA1B8A-3CF8-43D8-9682-492BE6076E43}" type="slidenum">
              <a:rPr lang="en-US" smtClean="0"/>
              <a:t>‹#›</a:t>
            </a:fld>
            <a:endParaRPr lang="en-US"/>
          </a:p>
        </p:txBody>
      </p:sp>
    </p:spTree>
    <p:extLst>
      <p:ext uri="{BB962C8B-B14F-4D97-AF65-F5344CB8AC3E}">
        <p14:creationId xmlns:p14="http://schemas.microsoft.com/office/powerpoint/2010/main" val="45047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18"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5.png"/><Relationship Id="rId20"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image" Target="../media/image8.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ubtitle 2"/>
          <p:cNvSpPr txBox="1">
            <a:spLocks/>
          </p:cNvSpPr>
          <p:nvPr userDrawn="1"/>
        </p:nvSpPr>
        <p:spPr>
          <a:xfrm>
            <a:off x="1524000" y="6139543"/>
            <a:ext cx="9144000" cy="718457"/>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smtClean="0"/>
              <a:t>©2017 Ellucian Company L.P. and its affiliates</a:t>
            </a:r>
          </a:p>
          <a:p>
            <a:pPr marL="0" indent="0">
              <a:buNone/>
            </a:pPr>
            <a:r>
              <a:rPr lang="en-US" sz="2000" b="1" dirty="0" smtClean="0"/>
              <a:t>This software contains confidential and proprietary information of Ellucian or its subsidiaries. Use of this software is limited to Ellucian licensees, and is subject to the terms and conditions of one or more written license agreements between Ellucian and such licensees.</a:t>
            </a:r>
          </a:p>
          <a:p>
            <a:endParaRPr lang="en-US" dirty="0"/>
          </a:p>
        </p:txBody>
      </p:sp>
      <p:sp>
        <p:nvSpPr>
          <p:cNvPr id="9" name="TextBox 8"/>
          <p:cNvSpPr txBox="1"/>
          <p:nvPr userDrawn="1"/>
        </p:nvSpPr>
        <p:spPr>
          <a:xfrm>
            <a:off x="4305300" y="214640"/>
            <a:ext cx="6686161" cy="523220"/>
          </a:xfrm>
          <a:prstGeom prst="rect">
            <a:avLst/>
          </a:prstGeom>
          <a:noFill/>
        </p:spPr>
        <p:txBody>
          <a:bodyPr wrap="square" rtlCol="0">
            <a:spAutoFit/>
          </a:bodyPr>
          <a:lstStyle/>
          <a:p>
            <a:r>
              <a:rPr lang="en-US" sz="1400" dirty="0" smtClean="0"/>
              <a:t>We are committed to providing you with excellent service! Use the following Icons to access additional helpful information or to log into the OLSIS system.</a:t>
            </a:r>
            <a:endParaRPr lang="en-US" sz="1400" dirty="0"/>
          </a:p>
        </p:txBody>
      </p:sp>
      <p:sp>
        <p:nvSpPr>
          <p:cNvPr id="10" name="TextBox 9"/>
          <p:cNvSpPr txBox="1"/>
          <p:nvPr userDrawn="1"/>
        </p:nvSpPr>
        <p:spPr>
          <a:xfrm>
            <a:off x="1524000" y="5864947"/>
            <a:ext cx="3228391" cy="261610"/>
          </a:xfrm>
          <a:prstGeom prst="rect">
            <a:avLst/>
          </a:prstGeom>
          <a:noFill/>
        </p:spPr>
        <p:txBody>
          <a:bodyPr wrap="square" rtlCol="0">
            <a:spAutoFit/>
          </a:bodyPr>
          <a:lstStyle/>
          <a:p>
            <a:r>
              <a:rPr lang="en-US" sz="1100" b="1" dirty="0" smtClean="0"/>
              <a:t>RELEASE: 8.8.3</a:t>
            </a:r>
            <a:endParaRPr lang="en-US" sz="1100" b="1" dirty="0"/>
          </a:p>
        </p:txBody>
      </p:sp>
      <p:sp>
        <p:nvSpPr>
          <p:cNvPr id="11" name="Rectangle 10"/>
          <p:cNvSpPr/>
          <p:nvPr userDrawn="1"/>
        </p:nvSpPr>
        <p:spPr>
          <a:xfrm>
            <a:off x="0" y="952500"/>
            <a:ext cx="970384" cy="5905500"/>
          </a:xfrm>
          <a:prstGeom prst="rect">
            <a:avLst/>
          </a:prstGeom>
          <a:solidFill>
            <a:srgbClr val="03467D"/>
          </a:solidFill>
          <a:ln>
            <a:solidFill>
              <a:srgbClr val="0346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utoShape 2" descr="Image result for login icon"/>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6" descr="User Interface Login icon"/>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55575" y="1188714"/>
            <a:ext cx="563885" cy="56388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Image result for home page icon"/>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55575" y="1980876"/>
            <a:ext cx="563885" cy="56388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Image result for catalog Ico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52970" y="2697162"/>
            <a:ext cx="814809" cy="81480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Image result for schedule icon"/>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044" y="3626272"/>
            <a:ext cx="764659" cy="76465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Related image"/>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36426" y="4723348"/>
            <a:ext cx="602181" cy="60218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Image result for calendar icon"/>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21441" y="5657946"/>
            <a:ext cx="632150" cy="63215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10970440" y="718080"/>
            <a:ext cx="1502979" cy="276999"/>
          </a:xfrm>
          <a:prstGeom prst="rect">
            <a:avLst/>
          </a:prstGeom>
          <a:noFill/>
        </p:spPr>
        <p:txBody>
          <a:bodyPr wrap="square" rtlCol="0">
            <a:spAutoFit/>
          </a:bodyPr>
          <a:lstStyle/>
          <a:p>
            <a:r>
              <a:rPr lang="en-US" sz="1200" b="1" dirty="0" smtClean="0">
                <a:solidFill>
                  <a:srgbClr val="03467D"/>
                </a:solidFill>
              </a:rPr>
              <a:t>HELP|EXIT</a:t>
            </a:r>
            <a:endParaRPr lang="en-US" sz="1200" b="1" dirty="0">
              <a:solidFill>
                <a:srgbClr val="03467D"/>
              </a:solidFill>
            </a:endParaRPr>
          </a:p>
        </p:txBody>
      </p:sp>
      <p:pic>
        <p:nvPicPr>
          <p:cNvPr id="22" name="Picture 32" descr="Image result for west virginia flag 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3731934" y="1624915"/>
            <a:ext cx="5044377" cy="40027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userDrawn="1"/>
        </p:nvPicPr>
        <p:blipFill>
          <a:blip r:embed="rId19"/>
          <a:stretch>
            <a:fillRect/>
          </a:stretch>
        </p:blipFill>
        <p:spPr>
          <a:xfrm>
            <a:off x="0" y="-14223"/>
            <a:ext cx="4295775" cy="974660"/>
          </a:xfrm>
          <a:prstGeom prst="rect">
            <a:avLst/>
          </a:prstGeom>
        </p:spPr>
      </p:pic>
      <p:pic>
        <p:nvPicPr>
          <p:cNvPr id="3" name="Picture 2"/>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4305300" y="725233"/>
            <a:ext cx="2052734" cy="394146"/>
          </a:xfrm>
          <a:prstGeom prst="rect">
            <a:avLst/>
          </a:prstGeom>
        </p:spPr>
      </p:pic>
    </p:spTree>
    <p:extLst>
      <p:ext uri="{BB962C8B-B14F-4D97-AF65-F5344CB8AC3E}">
        <p14:creationId xmlns:p14="http://schemas.microsoft.com/office/powerpoint/2010/main" val="1715091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7FFA2-11BC-4FEB-8EE7-7433913344E6}" type="datetimeFigureOut">
              <a:rPr lang="en-US" smtClean="0"/>
              <a:t>11/15/2017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452BE-BF83-4D90-9E94-7774D12D7A35}" type="slidenum">
              <a:rPr lang="en-US" smtClean="0"/>
              <a:t>‹#›</a:t>
            </a:fld>
            <a:endParaRPr lang="en-US"/>
          </a:p>
        </p:txBody>
      </p:sp>
    </p:spTree>
    <p:extLst>
      <p:ext uri="{BB962C8B-B14F-4D97-AF65-F5344CB8AC3E}">
        <p14:creationId xmlns:p14="http://schemas.microsoft.com/office/powerpoint/2010/main" val="976621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image" Target="../media/image1.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image" Target="../media/image12.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3.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image" Target="../media/image1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4.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image" Target="../media/image1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5.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image" Target="../media/image1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6.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image" Target="../media/image6.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User Interface Login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1188714"/>
            <a:ext cx="563885" cy="5638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home pag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75" y="1980876"/>
            <a:ext cx="563885" cy="56388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catalo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70" y="2697162"/>
            <a:ext cx="814809" cy="814809"/>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28" descr="Image result for mouse curso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54" name="Picture 30" descr="Image result for mouse cursor icon"/>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51932" y="2275706"/>
            <a:ext cx="538109" cy="538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392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mouse cursor icon"/>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759" y="1366348"/>
            <a:ext cx="609596" cy="60959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6" descr="User Interface Login icon"/>
          <p:cNvPicPr>
            <a:picLocks noChangeAspect="1" noChangeArrowheads="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5575" y="1188714"/>
            <a:ext cx="566801" cy="566801"/>
          </a:xfrm>
          <a:prstGeom prst="rect">
            <a:avLst/>
          </a:prstGeom>
          <a:noFill/>
          <a:extLst>
            <a:ext uri="{909E8E84-426E-40DD-AFC4-6F175D3DCCD1}">
              <a14:hiddenFill xmlns:a14="http://schemas.microsoft.com/office/drawing/2010/main">
                <a:solidFill>
                  <a:srgbClr val="FFFFFF"/>
                </a:solidFill>
              </a14:hiddenFill>
            </a:ext>
          </a:extLst>
        </p:spPr>
      </p:pic>
    </p:spTree>
    <p:controls>
      <mc:AlternateContent xmlns:mc="http://schemas.openxmlformats.org/markup-compatibility/2006">
        <mc:Choice xmlns:v="urn:schemas-microsoft-com:vml" Requires="v">
          <p:control spid="1037" name="TextBox1" r:id="rId2" imgW="2514600" imgH="285840"/>
        </mc:Choice>
        <mc:Fallback>
          <p:control name="TextBox1" r:id="rId2" imgW="2514600" imgH="285840">
            <p:pic>
              <p:nvPicPr>
                <p:cNvPr id="3" name="TextBox1"/>
                <p:cNvPicPr>
                  <a:picLocks/>
                </p:cNvPicPr>
                <p:nvPr/>
              </p:nvPicPr>
              <p:blipFill>
                <a:blip r:embed="rId6"/>
                <a:stretch>
                  <a:fillRect/>
                </a:stretch>
              </p:blipFill>
              <p:spPr>
                <a:xfrm>
                  <a:off x="979539" y="1329083"/>
                  <a:ext cx="2514288" cy="283146"/>
                </a:xfrm>
                <a:prstGeom prst="rect">
                  <a:avLst/>
                </a:prstGeom>
              </p:spPr>
            </p:pic>
          </p:control>
        </mc:Fallback>
      </mc:AlternateContent>
    </p:controls>
    <p:extLst>
      <p:ext uri="{BB962C8B-B14F-4D97-AF65-F5344CB8AC3E}">
        <p14:creationId xmlns:p14="http://schemas.microsoft.com/office/powerpoint/2010/main" val="697092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descr="Image result for home page icon"/>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5575" y="1980876"/>
            <a:ext cx="563885" cy="56388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mouse cursor icon"/>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5575" y="2239963"/>
            <a:ext cx="609596" cy="609596"/>
          </a:xfrm>
          <a:prstGeom prst="rect">
            <a:avLst/>
          </a:prstGeom>
          <a:noFill/>
          <a:ln>
            <a:noFill/>
          </a:ln>
          <a:extLst>
            <a:ext uri="{909E8E84-426E-40DD-AFC4-6F175D3DCCD1}">
              <a14:hiddenFill xmlns:a14="http://schemas.microsoft.com/office/drawing/2010/main">
                <a:solidFill>
                  <a:srgbClr val="FFFFFF"/>
                </a:solidFill>
              </a14:hiddenFill>
            </a:ext>
          </a:extLst>
        </p:spPr>
      </p:pic>
    </p:spTree>
    <p:controls>
      <mc:AlternateContent xmlns:mc="http://schemas.openxmlformats.org/markup-compatibility/2006">
        <mc:Choice xmlns:v="urn:schemas-microsoft-com:vml" Requires="v">
          <p:control spid="2059" name="TextBox1" r:id="rId2" imgW="1828800" imgH="304920"/>
        </mc:Choice>
        <mc:Fallback>
          <p:control name="TextBox1" r:id="rId2" imgW="1828800" imgH="304920">
            <p:pic>
              <p:nvPicPr>
                <p:cNvPr id="2" name="TextBox1"/>
                <p:cNvPicPr>
                  <a:picLocks/>
                </p:cNvPicPr>
                <p:nvPr/>
              </p:nvPicPr>
              <p:blipFill>
                <a:blip r:embed="rId6"/>
                <a:stretch>
                  <a:fillRect/>
                </a:stretch>
              </p:blipFill>
              <p:spPr>
                <a:xfrm>
                  <a:off x="988060" y="2239961"/>
                  <a:ext cx="1828292" cy="304800"/>
                </a:xfrm>
                <a:prstGeom prst="rect">
                  <a:avLst/>
                </a:prstGeom>
              </p:spPr>
            </p:pic>
          </p:control>
        </mc:Fallback>
      </mc:AlternateContent>
    </p:controls>
    <p:extLst>
      <p:ext uri="{BB962C8B-B14F-4D97-AF65-F5344CB8AC3E}">
        <p14:creationId xmlns:p14="http://schemas.microsoft.com/office/powerpoint/2010/main" val="2777094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Image result for catalog Icon"/>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970" y="2697162"/>
            <a:ext cx="814809" cy="8148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mouse cursor icon"/>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5576" y="3017729"/>
            <a:ext cx="609596" cy="609596"/>
          </a:xfrm>
          <a:prstGeom prst="rect">
            <a:avLst/>
          </a:prstGeom>
          <a:noFill/>
          <a:ln>
            <a:noFill/>
          </a:ln>
          <a:extLst>
            <a:ext uri="{909E8E84-426E-40DD-AFC4-6F175D3DCCD1}">
              <a14:hiddenFill xmlns:a14="http://schemas.microsoft.com/office/drawing/2010/main">
                <a:solidFill>
                  <a:srgbClr val="FFFFFF"/>
                </a:solidFill>
              </a14:hiddenFill>
            </a:ext>
          </a:extLst>
        </p:spPr>
      </p:pic>
    </p:spTree>
    <p:controls>
      <mc:AlternateContent xmlns:mc="http://schemas.openxmlformats.org/markup-compatibility/2006">
        <mc:Choice xmlns:v="urn:schemas-microsoft-com:vml" Requires="v">
          <p:control spid="3082" name="TextBox1" r:id="rId2" imgW="1571760" imgH="304920"/>
        </mc:Choice>
        <mc:Fallback>
          <p:control name="TextBox1" r:id="rId2" imgW="1571760" imgH="304920">
            <p:pic>
              <p:nvPicPr>
                <p:cNvPr id="2" name="TextBox1"/>
                <p:cNvPicPr>
                  <a:picLocks/>
                </p:cNvPicPr>
                <p:nvPr/>
              </p:nvPicPr>
              <p:blipFill>
                <a:blip r:embed="rId6"/>
                <a:stretch>
                  <a:fillRect/>
                </a:stretch>
              </p:blipFill>
              <p:spPr>
                <a:xfrm>
                  <a:off x="970385" y="2954548"/>
                  <a:ext cx="1568099" cy="307268"/>
                </a:xfrm>
                <a:prstGeom prst="rect">
                  <a:avLst/>
                </a:prstGeom>
              </p:spPr>
            </p:pic>
          </p:control>
        </mc:Fallback>
      </mc:AlternateContent>
    </p:controls>
    <p:extLst>
      <p:ext uri="{BB962C8B-B14F-4D97-AF65-F5344CB8AC3E}">
        <p14:creationId xmlns:p14="http://schemas.microsoft.com/office/powerpoint/2010/main" val="213660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descr="Image result for schedule icon"/>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295" y="3626272"/>
            <a:ext cx="759757" cy="7719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mouse cursor icon"/>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0394" y="4041403"/>
            <a:ext cx="609596" cy="609596"/>
          </a:xfrm>
          <a:prstGeom prst="rect">
            <a:avLst/>
          </a:prstGeom>
          <a:noFill/>
          <a:ln>
            <a:noFill/>
          </a:ln>
          <a:extLst>
            <a:ext uri="{909E8E84-426E-40DD-AFC4-6F175D3DCCD1}">
              <a14:hiddenFill xmlns:a14="http://schemas.microsoft.com/office/drawing/2010/main">
                <a:solidFill>
                  <a:srgbClr val="FFFFFF"/>
                </a:solidFill>
              </a14:hiddenFill>
            </a:ext>
          </a:extLst>
        </p:spPr>
      </p:pic>
    </p:spTree>
    <p:controls>
      <mc:AlternateContent xmlns:mc="http://schemas.openxmlformats.org/markup-compatibility/2006">
        <mc:Choice xmlns:v="urn:schemas-microsoft-com:vml" Requires="v">
          <p:control spid="4107" name="TextBox1" r:id="rId2" imgW="2638440" imgH="343080"/>
        </mc:Choice>
        <mc:Fallback>
          <p:control name="TextBox1" r:id="rId2" imgW="2638440" imgH="343080">
            <p:pic>
              <p:nvPicPr>
                <p:cNvPr id="2" name="TextBox1"/>
                <p:cNvPicPr>
                  <a:picLocks/>
                </p:cNvPicPr>
                <p:nvPr/>
              </p:nvPicPr>
              <p:blipFill>
                <a:blip r:embed="rId6"/>
                <a:stretch>
                  <a:fillRect/>
                </a:stretch>
              </p:blipFill>
              <p:spPr>
                <a:xfrm>
                  <a:off x="1010656" y="3877345"/>
                  <a:ext cx="2634302" cy="339813"/>
                </a:xfrm>
                <a:prstGeom prst="rect">
                  <a:avLst/>
                </a:prstGeom>
              </p:spPr>
            </p:pic>
          </p:control>
        </mc:Fallback>
      </mc:AlternateContent>
    </p:controls>
    <p:extLst>
      <p:ext uri="{BB962C8B-B14F-4D97-AF65-F5344CB8AC3E}">
        <p14:creationId xmlns:p14="http://schemas.microsoft.com/office/powerpoint/2010/main" val="3764158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lated image"/>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8016" y="4716713"/>
            <a:ext cx="603504" cy="6035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mouse cursor icon"/>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1924" y="5015419"/>
            <a:ext cx="609596" cy="609596"/>
          </a:xfrm>
          <a:prstGeom prst="rect">
            <a:avLst/>
          </a:prstGeom>
          <a:noFill/>
          <a:ln>
            <a:noFill/>
          </a:ln>
          <a:extLst>
            <a:ext uri="{909E8E84-426E-40DD-AFC4-6F175D3DCCD1}">
              <a14:hiddenFill xmlns:a14="http://schemas.microsoft.com/office/drawing/2010/main">
                <a:solidFill>
                  <a:srgbClr val="FFFFFF"/>
                </a:solidFill>
              </a14:hiddenFill>
            </a:ext>
          </a:extLst>
        </p:spPr>
      </p:pic>
    </p:spTree>
    <p:controls>
      <mc:AlternateContent xmlns:mc="http://schemas.openxmlformats.org/markup-compatibility/2006">
        <mc:Choice xmlns:v="urn:schemas-microsoft-com:vml" Requires="v">
          <p:control spid="5130" name="TextBox1" r:id="rId2" imgW="3676680" imgH="352440"/>
        </mc:Choice>
        <mc:Fallback>
          <p:control name="TextBox1" r:id="rId2" imgW="3676680" imgH="352440">
            <p:pic>
              <p:nvPicPr>
                <p:cNvPr id="2" name="TextBox1"/>
                <p:cNvPicPr>
                  <a:picLocks/>
                </p:cNvPicPr>
                <p:nvPr/>
              </p:nvPicPr>
              <p:blipFill>
                <a:blip r:embed="rId6"/>
                <a:stretch>
                  <a:fillRect/>
                </a:stretch>
              </p:blipFill>
              <p:spPr>
                <a:xfrm>
                  <a:off x="1023013" y="4869265"/>
                  <a:ext cx="3671817" cy="354012"/>
                </a:xfrm>
                <a:prstGeom prst="rect">
                  <a:avLst/>
                </a:prstGeom>
              </p:spPr>
            </p:pic>
          </p:control>
        </mc:Fallback>
      </mc:AlternateContent>
    </p:controls>
    <p:extLst>
      <p:ext uri="{BB962C8B-B14F-4D97-AF65-F5344CB8AC3E}">
        <p14:creationId xmlns:p14="http://schemas.microsoft.com/office/powerpoint/2010/main" val="3937212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mouse cursor icon"/>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4354" y="5873784"/>
            <a:ext cx="609596" cy="60959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 name="Picture 20" descr="Image result for calendar icon"/>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1441" y="5657946"/>
            <a:ext cx="632150" cy="632151"/>
          </a:xfrm>
          <a:prstGeom prst="rect">
            <a:avLst/>
          </a:prstGeom>
          <a:noFill/>
          <a:ln>
            <a:noFill/>
          </a:ln>
          <a:extLst>
            <a:ext uri="{909E8E84-426E-40DD-AFC4-6F175D3DCCD1}">
              <a14:hiddenFill xmlns:a14="http://schemas.microsoft.com/office/drawing/2010/main">
                <a:solidFill>
                  <a:srgbClr val="FFFFFF"/>
                </a:solidFill>
              </a14:hiddenFill>
            </a:ext>
          </a:extLst>
        </p:spPr>
      </p:pic>
    </p:spTree>
    <p:controls>
      <mc:AlternateContent xmlns:mc="http://schemas.openxmlformats.org/markup-compatibility/2006">
        <mc:Choice xmlns:v="urn:schemas-microsoft-com:vml" Requires="v">
          <p:control spid="6154" name="TextBox1" r:id="rId2" imgW="2209680" imgH="314280"/>
        </mc:Choice>
        <mc:Fallback>
          <p:control name="TextBox1" r:id="rId2" imgW="2209680" imgH="314280">
            <p:pic>
              <p:nvPicPr>
                <p:cNvPr id="2" name="TextBox1"/>
                <p:cNvPicPr>
                  <a:picLocks/>
                </p:cNvPicPr>
                <p:nvPr/>
              </p:nvPicPr>
              <p:blipFill>
                <a:blip r:embed="rId6"/>
                <a:stretch>
                  <a:fillRect/>
                </a:stretch>
              </p:blipFill>
              <p:spPr>
                <a:xfrm>
                  <a:off x="1048845" y="5873784"/>
                  <a:ext cx="2212970" cy="317500"/>
                </a:xfrm>
                <a:prstGeom prst="rect">
                  <a:avLst/>
                </a:prstGeom>
              </p:spPr>
            </p:pic>
          </p:control>
        </mc:Fallback>
      </mc:AlternateContent>
    </p:controls>
    <p:extLst>
      <p:ext uri="{BB962C8B-B14F-4D97-AF65-F5344CB8AC3E}">
        <p14:creationId xmlns:p14="http://schemas.microsoft.com/office/powerpoint/2010/main" val="2694966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mouse cursor icon"/>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97142" y="863830"/>
            <a:ext cx="609596" cy="60959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972801" y="725330"/>
            <a:ext cx="2638097" cy="276999"/>
          </a:xfrm>
          <a:prstGeom prst="rect">
            <a:avLst/>
          </a:prstGeom>
          <a:noFill/>
        </p:spPr>
        <p:txBody>
          <a:bodyPr wrap="square" rtlCol="0">
            <a:spAutoFit/>
          </a:bodyPr>
          <a:lstStyle/>
          <a:p>
            <a:r>
              <a:rPr lang="en-US" sz="1200" b="1" dirty="0" smtClean="0">
                <a:solidFill>
                  <a:srgbClr val="EFB111"/>
                </a:solidFill>
              </a:rPr>
              <a:t>HELP</a:t>
            </a:r>
            <a:r>
              <a:rPr lang="en-US" sz="1200" b="1" dirty="0" smtClean="0"/>
              <a:t>|</a:t>
            </a:r>
            <a:r>
              <a:rPr lang="en-US" sz="1200" b="1" dirty="0" smtClean="0">
                <a:solidFill>
                  <a:srgbClr val="03467D"/>
                </a:solidFill>
              </a:rPr>
              <a:t>EXIT</a:t>
            </a:r>
            <a:endParaRPr lang="en-US" sz="1200" b="1" dirty="0">
              <a:solidFill>
                <a:srgbClr val="03467D"/>
              </a:solidFill>
            </a:endParaRPr>
          </a:p>
        </p:txBody>
      </p:sp>
    </p:spTree>
    <p:extLst>
      <p:ext uri="{BB962C8B-B14F-4D97-AF65-F5344CB8AC3E}">
        <p14:creationId xmlns:p14="http://schemas.microsoft.com/office/powerpoint/2010/main" val="3988362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972801" y="725330"/>
            <a:ext cx="2638097" cy="276999"/>
          </a:xfrm>
          <a:prstGeom prst="rect">
            <a:avLst/>
          </a:prstGeom>
          <a:noFill/>
        </p:spPr>
        <p:txBody>
          <a:bodyPr wrap="square" rtlCol="0">
            <a:spAutoFit/>
          </a:bodyPr>
          <a:lstStyle/>
          <a:p>
            <a:r>
              <a:rPr lang="en-US" sz="1200" b="1" dirty="0" smtClean="0">
                <a:solidFill>
                  <a:srgbClr val="03467D"/>
                </a:solidFill>
              </a:rPr>
              <a:t>HELP</a:t>
            </a:r>
            <a:r>
              <a:rPr lang="en-US" sz="1200" b="1" dirty="0" smtClean="0"/>
              <a:t>|</a:t>
            </a:r>
            <a:r>
              <a:rPr lang="en-US" sz="1200" b="1" dirty="0" smtClean="0">
                <a:solidFill>
                  <a:srgbClr val="EFB111"/>
                </a:solidFill>
              </a:rPr>
              <a:t>EXIT</a:t>
            </a:r>
            <a:endParaRPr lang="en-US" sz="1200" b="1" dirty="0">
              <a:solidFill>
                <a:srgbClr val="EFB111"/>
              </a:solidFill>
            </a:endParaRPr>
          </a:p>
        </p:txBody>
      </p:sp>
      <p:pic>
        <p:nvPicPr>
          <p:cNvPr id="4" name="Picture 3" descr="Image result for mouse cursor icon"/>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328066" y="863829"/>
            <a:ext cx="609596" cy="60959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940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2</Words>
  <Application>Microsoft Office PowerPoint</Application>
  <PresentationFormat>Widescreen</PresentationFormat>
  <Paragraphs>2</Paragraphs>
  <Slides>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Calibri Light</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West Virginia University at Parkersburg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Sidwell</dc:creator>
  <cp:lastModifiedBy>Alexander Sidwell</cp:lastModifiedBy>
  <cp:revision>21</cp:revision>
  <dcterms:created xsi:type="dcterms:W3CDTF">2017-11-13T16:12:03Z</dcterms:created>
  <dcterms:modified xsi:type="dcterms:W3CDTF">2017-11-15T16:41:28Z</dcterms:modified>
</cp:coreProperties>
</file>