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64" r:id="rId19"/>
    <p:sldId id="265" r:id="rId20"/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AB65-20C7-4B87-BE8B-AEC58C24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F820-4680-45C8-9B0D-0BC701321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09EF-51A4-47F2-BAE9-A5623F9A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3196-CD65-44AD-9FE0-06DE39E7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071E-C135-434C-B34B-63D59AE2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C21-FFD9-42AC-8C10-C50100D3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A4F1-B77F-4CF7-8BB9-388FC6C32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2C39-9C81-4E79-9BA9-121F85AE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520A-A5E7-4EE4-BCD4-F4CB1528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3F55-B840-4029-8490-05C78FE5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D8C52-B3A3-4535-AF1E-A44C7FD76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3679-0461-49BD-A412-D4EC9279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00D5-EA75-4733-96ED-A9E9D6E4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1149-B8ED-4D53-91A3-1A83B984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076A-F84F-4FC0-B7A2-0BF050F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4E9B-9CC9-4730-ACD8-670E269B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CD3A-C30D-4709-A578-3F7A64DD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F2FA-854E-4C8F-913E-1033516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E569-5925-4DC1-8335-560010D1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6A6A-5574-4D08-905A-CE0B95FE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214E-E2C8-41EE-A135-F2F34FAC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A00F3-2503-4D18-BF2A-E868BECD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A834-66A1-4F80-AE64-7AFC4876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709B-2BBA-4357-BBB5-5A2FED1D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CF8F-9576-4804-AAD3-E32C7BE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F2A4-912B-47C5-9DCE-728C90A1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1095-AD52-4982-9C95-337C5FD44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5439-26E1-4642-9558-3AE106CA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FCE0B-D5F6-45BA-A677-E98DA83F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126F7-074A-4327-B9FC-75568628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BB6B-874E-409E-ACF0-8389ED42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14AF-DE4E-4729-8A1E-9B7A177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10030-20D9-4AFE-90F0-481D1D6E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9150-DBF8-43E0-A86E-1F402BD2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F216-5EC7-4AB4-96E8-08163B939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D486E-C23E-4C1B-9395-F333F604A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7FC5A-670D-45C5-B85F-2FC67EF9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B5C2E-EE99-4312-AEFB-284C4465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93394-0ACD-4033-B304-3F57237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6C4-6158-4220-B5D3-0E974C23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C7855-41BD-436D-AC1F-DFDC1E27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543FA-7D2A-4073-A606-5BE5D595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20062-DD3A-4CEF-B463-B76783C7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9F24F-B436-40D8-BC0F-B3738DDA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4065C-3DDE-45D7-B447-9AD1F0DD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3988-4BC8-4411-B140-02CDA78B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A83D-CEBE-4E61-95A5-62B7DFD3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D3C6-63AC-46B7-9F24-8F9CFE9C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F348-3563-4F53-9824-FAE4460C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4AC1-FFDD-4FBF-8A2C-A5997A28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AFBB-1B9B-4786-A7BB-298E94DE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AFD6-344E-470B-8F3C-C530D2FD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2C25-54FB-41EE-9209-BCF300DA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9B327-4511-4580-AF2B-55A80E543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C4FF-F819-4661-ADA5-D0C3DE74A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05CDF-B191-4FAA-AC54-7FBD150D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D7A1F-B4F7-409A-B0C1-1E5401707E3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A066F-8E41-434B-9DBC-C219EC2D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EEF3C-4765-42B8-97FF-ED2DD80D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38827-D673-4F01-8584-B805ACC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1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78EA0C-0DB2-4991-ADCD-B28320F5ADC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450" y="0"/>
            <a:ext cx="12103100" cy="6858000"/>
          </a:xfrm>
          <a:prstGeom prst="rect">
            <a:avLst/>
          </a:prstGeom>
        </p:spPr>
      </p:pic>
      <p:grpSp>
        <p:nvGrpSpPr>
          <p:cNvPr id="8" name="Calendar">
            <a:extLst>
              <a:ext uri="{FF2B5EF4-FFF2-40B4-BE49-F238E27FC236}">
                <a16:creationId xmlns:a16="http://schemas.microsoft.com/office/drawing/2014/main" id="{E5E46E58-9AE3-4B9E-9677-859B1ACD5E82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260049" y="3152838"/>
            <a:ext cx="1708751" cy="1374975"/>
            <a:chOff x="3646492" y="2684275"/>
            <a:chExt cx="1851017" cy="1489451"/>
          </a:xfrm>
        </p:grpSpPr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A2BE1640-64F5-48B0-A13D-521D3CF824A8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ightArrow">
              <a:extLst>
                <a:ext uri="{FF2B5EF4-FFF2-40B4-BE49-F238E27FC236}">
                  <a16:creationId xmlns:a16="http://schemas.microsoft.com/office/drawing/2014/main" id="{5FEEE99D-A952-4490-B43F-D98B0A58BBF9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1" name="LeftArrow">
              <a:extLst>
                <a:ext uri="{FF2B5EF4-FFF2-40B4-BE49-F238E27FC236}">
                  <a16:creationId xmlns:a16="http://schemas.microsoft.com/office/drawing/2014/main" id="{3832020D-13E3-472A-BBCB-B1F2DA58A15E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2" name="MonthYear">
              <a:extLst>
                <a:ext uri="{FF2B5EF4-FFF2-40B4-BE49-F238E27FC236}">
                  <a16:creationId xmlns:a16="http://schemas.microsoft.com/office/drawing/2014/main" id="{A3F5678A-1D5F-4EE0-A1F5-19F710A1829E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50DAF784-ABA6-48D8-B11A-112687B5B1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4" name="DateGrid">
              <a:extLst>
                <a:ext uri="{FF2B5EF4-FFF2-40B4-BE49-F238E27FC236}">
                  <a16:creationId xmlns:a16="http://schemas.microsoft.com/office/drawing/2014/main" id="{1FB9CFC7-5A64-4C30-A5D0-35EC33537ED9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29A212-608B-45A3-9D47-915D25579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097C92-E7A9-47E7-ADE0-832A8914B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B8CF334-E821-4C74-A83C-58C6CF8CC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9CAF5B-C98B-4CB4-9FC6-7DE571DA8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50D54B-C657-4A7E-B633-37F6B0899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9B2FE0-0457-4042-B48B-CEF0EE1F6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B06C43A-D465-4B64-A288-6E19EE045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31F2D1-507B-41B8-90A8-781120511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0A6F7D4-F6B0-461D-A3B6-9EAD6FCFA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AD89FD1-9258-409F-A731-1EE30ACB4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A9E23B9-B61A-42E3-8322-AC768C7B1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F663B02-EEE5-4E9F-A562-AB445C430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E509C3-F4D8-45EC-97F3-C5EB37772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3CE9D30-05C4-419D-90BF-AB3451225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9755486-3654-49CA-B3BE-5D23D3A5A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841B5E-63B7-4B5D-9E9D-906EE955D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4F437B-9517-4E18-81FF-CBCF55FAF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2827825-550E-45C6-9545-0F5A63BA7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A584F8-05B9-4F92-A5B0-7787815DD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8D96F9-270B-46AA-996A-5F7C85DF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3D770F-A4FF-483E-B609-188010E9E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5C0A28-B30D-4839-A30F-BA7C4D2E2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BCCC6D-8DEB-4DD7-851A-646B16D6D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6A8E24-9762-4D09-A1EF-0C38A9D1B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246451-5F87-4A1B-9F28-CCC21D391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E50F585-70FB-4019-90AE-D0B15DF0E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43DC468-B4F9-4564-AD41-0AC185732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126B218-BF13-471F-AE54-A71031234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414C3A7-48CD-438A-9561-DF6112AED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F6FCF35-F3E3-426E-B794-BBD8600F9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ECEBEA-8EFB-49CB-A325-9CC8782EC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696295-3C08-4564-8E92-DCE8D4A1E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36C45C0-5DBF-4645-B55B-008B37BB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EA702B7-283E-48A2-8A87-0DC09B623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A42308-3B40-4767-99C7-5DFA3DCBC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67B35B-D926-4475-971E-C21C55AE7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4AD3679-ACBD-4A0C-97AE-15CBA4E5C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CBC8B37-923A-419B-8D58-C795127BE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0AD5DF0-1933-44DF-ABD2-E4868BA80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1539990-6213-4006-9C55-E0FB607A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5FFC7F3-F7ED-41BA-AB9D-05212896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B8D296C-0328-4997-8A56-25BB3E548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6D8C7E0-BD26-4A6F-9540-327A8022E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745F08-1D0F-47AC-B1B3-EBC8F6388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0550282-CF2F-4BC0-A15C-15CEE1525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C42521-4DDA-4F32-9570-2D14EDF7A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82916D1-A74A-407E-A800-8E22682C9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4185BF1-AFC7-4142-9E71-DCABD893A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18FD99D-6F47-45BD-843A-A82B032C9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7B6230F-8ACB-4397-A3AB-62D97226A01D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40A9FE-C500-4FA0-8C2A-724C0F8EF3E0}"/>
              </a:ext>
            </a:extLst>
          </p:cNvPr>
          <p:cNvSpPr txBox="1"/>
          <p:nvPr userDrawn="1"/>
        </p:nvSpPr>
        <p:spPr>
          <a:xfrm rot="20789244">
            <a:off x="1195588" y="4924425"/>
            <a:ext cx="934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OLSIS RECREATE STORYBOARD *WORK IN PROGRESS*</a:t>
            </a:r>
          </a:p>
        </p:txBody>
      </p:sp>
    </p:spTree>
    <p:extLst>
      <p:ext uri="{BB962C8B-B14F-4D97-AF65-F5344CB8AC3E}">
        <p14:creationId xmlns:p14="http://schemas.microsoft.com/office/powerpoint/2010/main" val="10756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EB381-363F-4400-94C5-96C9A7CD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" y="0"/>
            <a:ext cx="12100108" cy="6858000"/>
          </a:xfrm>
          <a:prstGeom prst="rect">
            <a:avLst/>
          </a:prstGeom>
        </p:spPr>
      </p:pic>
      <p:grpSp>
        <p:nvGrpSpPr>
          <p:cNvPr id="5" name="Calendar">
            <a:extLst>
              <a:ext uri="{FF2B5EF4-FFF2-40B4-BE49-F238E27FC236}">
                <a16:creationId xmlns:a16="http://schemas.microsoft.com/office/drawing/2014/main" id="{13C0E98B-5D97-4707-842F-5B84BEB40E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0525" y="2427188"/>
            <a:ext cx="1708751" cy="1374975"/>
            <a:chOff x="3646492" y="2684275"/>
            <a:chExt cx="1851017" cy="1489451"/>
          </a:xfrm>
        </p:grpSpPr>
        <p:sp>
          <p:nvSpPr>
            <p:cNvPr id="6" name="Border">
              <a:extLst>
                <a:ext uri="{FF2B5EF4-FFF2-40B4-BE49-F238E27FC236}">
                  <a16:creationId xmlns:a16="http://schemas.microsoft.com/office/drawing/2014/main" id="{A19EC710-FA92-453A-AFD2-E86C42B8C71A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ightArrow">
              <a:extLst>
                <a:ext uri="{FF2B5EF4-FFF2-40B4-BE49-F238E27FC236}">
                  <a16:creationId xmlns:a16="http://schemas.microsoft.com/office/drawing/2014/main" id="{8E7CAD1C-8B3C-4C33-8356-475525AD4A58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" name="LeftArrow">
              <a:extLst>
                <a:ext uri="{FF2B5EF4-FFF2-40B4-BE49-F238E27FC236}">
                  <a16:creationId xmlns:a16="http://schemas.microsoft.com/office/drawing/2014/main" id="{A56F052A-06A2-4857-9582-47B03E349F13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9" name="MonthYear">
              <a:extLst>
                <a:ext uri="{FF2B5EF4-FFF2-40B4-BE49-F238E27FC236}">
                  <a16:creationId xmlns:a16="http://schemas.microsoft.com/office/drawing/2014/main" id="{E0E42AD3-EE5A-4424-84D5-DD28A55A2858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42E11783-D3EB-456A-8AA2-B888A9004F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1" name="DateGrid">
              <a:extLst>
                <a:ext uri="{FF2B5EF4-FFF2-40B4-BE49-F238E27FC236}">
                  <a16:creationId xmlns:a16="http://schemas.microsoft.com/office/drawing/2014/main" id="{25F33669-3BCA-4F3D-B9C6-6DB576DEFFCC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D507138-9754-464E-8C74-201D5A1A8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CC6001-DA2C-42FE-B595-7525598C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DF8DC5-1128-43A5-96F6-B8FF1E8AA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A36416-C671-47AE-ADA6-FADEDEEAC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6A0D1C-8EE7-43F9-BD95-42AAA4C98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49451FB-0CA8-46D7-BEC1-467424558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DE3D20-9BF3-40A3-BF4E-AC5FC215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21CBFC7-50F0-42F8-B8CD-D36F06153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08229C-3CFB-4FFD-91F4-1AAF310F0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DBC60B-5746-40A5-BE65-DD4EA60F0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F1E7972-D853-410E-80A6-8ECDC087B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042160-8D55-450B-96F2-7075BA15D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7A5AC5-5EC6-4DB9-8F4A-FD9CD59D9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09C4375-F953-4EAC-97B9-1A7A583A4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7453C7-2D95-4A21-9FD6-F0525F75B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AE8111-9F9B-4175-A897-B799F7907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4D4FF27-A374-4ECF-838A-1EBA696ED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AB36EB2-78B8-4169-A608-40CB1E8DA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54BC68-5A77-4A4A-B511-1D471CE81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E8E248D-4B30-49AE-96A6-273CA5E90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CDB3ED-CA59-444E-A1C7-BEE1CDDA5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8AF30D-994F-46D1-8AF0-7A7DCE91A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8FE11F4-5510-43C6-A369-36B142920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32B2AE5-76C1-4D5A-A2CD-3B8CD6C15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30FE0E-5360-4867-8F04-6AEA1B87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37F290-89A6-4146-9D53-F6164CD6F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F27BF7-011A-4E8E-AB90-B2070D82F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2953F46-D77A-4455-892B-29BFCD9B7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A980EF-F877-4471-9A5D-54AA1E8A3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E223297-8A43-42F2-83C0-2BBC5A368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9EA75-373F-4312-9E00-4F737B84E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0468B0-A2EE-4B93-B8C2-75CF39993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D1BF19-D534-4CA5-A113-877EA1603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F5D4BA-A403-4807-A6C3-EA6E24C7B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9DDFFFF-1721-4E7E-91B1-D739DE456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382E521-4B3F-4285-A712-BF83EFFEF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D47382-A3E9-4384-AD14-79D5EDF9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5D0C40-BF67-4FBE-8CBB-067109A43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6BA834-DE08-4922-BC6B-1CE2C536D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BBDDEB-4836-4362-AD38-F84B2E787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552C946-B08D-443A-BC6F-29BBEC1C5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1A6CFF-8824-40F5-A131-83F34D4FB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A23F933-4122-4450-8B38-B3ACEF5F3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5053AE-ACED-4F34-A527-B3FAF3EA2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AF76EB6-FE17-494E-B18B-339B4F476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D21756-4A36-46E8-A6ED-9AE0E0F86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14E3E7E-F5AC-4AF2-B035-6B46C8946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4434E-1B58-485F-8C2D-923725759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E79BBDB-D8B6-4D43-88E1-CE4C39A57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462CBCF-D526-4F5A-8CEA-7F7432241807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1094507-3CD6-4993-BBDA-4D7260A6E953}"/>
              </a:ext>
            </a:extLst>
          </p:cNvPr>
          <p:cNvSpPr txBox="1"/>
          <p:nvPr/>
        </p:nvSpPr>
        <p:spPr>
          <a:xfrm rot="20789244">
            <a:off x="1195588" y="4924425"/>
            <a:ext cx="934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OLSIS RECREATE STORYBOARD *WORK IN PROGRESS*</a:t>
            </a:r>
          </a:p>
        </p:txBody>
      </p:sp>
    </p:spTree>
    <p:extLst>
      <p:ext uri="{BB962C8B-B14F-4D97-AF65-F5344CB8AC3E}">
        <p14:creationId xmlns:p14="http://schemas.microsoft.com/office/powerpoint/2010/main" val="6275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F8865-CCA7-4189-83D7-56D95EE5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0010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F1688-B61B-45AB-B9EA-D9F413C45DC6}"/>
              </a:ext>
            </a:extLst>
          </p:cNvPr>
          <p:cNvSpPr txBox="1"/>
          <p:nvPr/>
        </p:nvSpPr>
        <p:spPr>
          <a:xfrm>
            <a:off x="5248275" y="4476750"/>
            <a:ext cx="505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have successfully logged out.</a:t>
            </a:r>
          </a:p>
        </p:txBody>
      </p:sp>
      <p:grpSp>
        <p:nvGrpSpPr>
          <p:cNvPr id="63" name="Calendar">
            <a:extLst>
              <a:ext uri="{FF2B5EF4-FFF2-40B4-BE49-F238E27FC236}">
                <a16:creationId xmlns:a16="http://schemas.microsoft.com/office/drawing/2014/main" id="{00C47BAE-7439-4FD9-8DE9-D374A1DEBF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0525" y="2427188"/>
            <a:ext cx="1708751" cy="1374975"/>
            <a:chOff x="3646492" y="2684275"/>
            <a:chExt cx="1851017" cy="1489451"/>
          </a:xfrm>
        </p:grpSpPr>
        <p:sp>
          <p:nvSpPr>
            <p:cNvPr id="64" name="Border">
              <a:extLst>
                <a:ext uri="{FF2B5EF4-FFF2-40B4-BE49-F238E27FC236}">
                  <a16:creationId xmlns:a16="http://schemas.microsoft.com/office/drawing/2014/main" id="{6286D2B4-C798-4261-ADE0-9ABF5E91B3E9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ightArrow">
              <a:extLst>
                <a:ext uri="{FF2B5EF4-FFF2-40B4-BE49-F238E27FC236}">
                  <a16:creationId xmlns:a16="http://schemas.microsoft.com/office/drawing/2014/main" id="{CA8D9452-F112-4CB5-BC36-07763F3096F6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66" name="LeftArrow">
              <a:extLst>
                <a:ext uri="{FF2B5EF4-FFF2-40B4-BE49-F238E27FC236}">
                  <a16:creationId xmlns:a16="http://schemas.microsoft.com/office/drawing/2014/main" id="{3C4C8542-61A6-4753-9AEC-A0E81C2F4EAA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67" name="MonthYear">
              <a:extLst>
                <a:ext uri="{FF2B5EF4-FFF2-40B4-BE49-F238E27FC236}">
                  <a16:creationId xmlns:a16="http://schemas.microsoft.com/office/drawing/2014/main" id="{F790090B-84B2-4E21-8778-84A41FFEC90E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68" name="AutoShape 6">
              <a:extLst>
                <a:ext uri="{FF2B5EF4-FFF2-40B4-BE49-F238E27FC236}">
                  <a16:creationId xmlns:a16="http://schemas.microsoft.com/office/drawing/2014/main" id="{BDD67FBA-3649-4762-ABE5-1C3F0EADD7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69" name="DateGrid">
              <a:extLst>
                <a:ext uri="{FF2B5EF4-FFF2-40B4-BE49-F238E27FC236}">
                  <a16:creationId xmlns:a16="http://schemas.microsoft.com/office/drawing/2014/main" id="{2225C58E-79D9-4DB0-AB37-1250FE82DF05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5A24D4B-D82D-40B4-8076-37F190F7A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186D6EF-02B8-48F3-A52D-9CE7E5C9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4A4AFF7-1E00-498E-8554-3EFC669D3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09ABF7F-A82E-4C2D-BA43-5473B9293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BC17D37-E563-452C-8A44-2828187D3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80A6431-8ADD-4B09-9398-17ECC868E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FB3111-BAB8-46E4-9772-6281EA96E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E1A1D4-E4DF-4684-A21F-448C3CA9D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22646A6-1B4A-458F-9EDE-1DB017039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4B80AC-6A7F-4242-A0B4-C519D832F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32486DA-7C81-4656-AD08-1CBCBB6A7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15A395E-2893-4ECF-B12C-FEA6E3467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55A7CA-D3BE-4FFE-B302-25EEC4DB8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04628F1-B6DB-4506-8C0B-8BC0D0912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E2844A6-1B7E-44DB-95C1-57E2305C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85F8BEC-9803-4E27-8573-2D8328DA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F533503-3A21-4F8E-95C1-A4CC236D1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33D04C3-CC86-41F7-9F09-8122A3D7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3C11B2C-9D20-406D-B909-741C47B10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AF82092-DA45-4010-971A-A4DBC1A8F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6501AC7-25E0-449C-88F5-1C9A7939B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DF9D571-38AB-46FD-BE25-9AA11C5B4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3C2868C-B012-4453-9971-80855A7B6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ADEC6A1-3505-42DE-99C9-52100A87C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D955A62-6991-4B74-998C-A71D720B4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951C63-E216-481E-BCED-203E063C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77A1903-4CD0-4717-9D77-743CC502D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03E55C2-0B03-4EF3-8092-797EA7C1B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4988E4-D086-40E6-B237-A981AC73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B8EDE87-9093-477F-90C2-0304E967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88C8703-3068-42A4-A3DD-4CCC70B2D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434283C-5436-4D42-927F-D75804AC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FDBC8D3-0C41-47DB-A52D-F627EE7A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0647E83-13E2-40E0-831B-2BEF5D589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039D96-E4A1-4E24-A593-931BE1A9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8069043-0910-4960-AE22-B848BAB9C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5BC79EB-DD0F-4D74-A581-1F766F812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B01D6D2-FD98-4414-B322-CFBA82AA3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384983B-6910-4088-8AAE-08EC05343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FB8AE55-05A4-499A-B3D3-8A0EC62EB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CEC3CDC-62AD-4DAB-B691-4C986436A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4B908AC-F876-4BB4-8457-FCA10D2A4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73684B-B620-46CC-A542-385AF11FD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23A70F7-4E4D-49BE-84EE-540B98B5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D96065D-A24D-46C0-A49C-1F09D3CD1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AE2BF18-79D4-4C2F-96E5-7DA976335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5A629FE-67D3-466C-BEA5-A4F42C526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4903CB1-89BE-4ADF-8389-0866BEB62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B71DA95-5406-4171-AC46-0CB0AA22D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21B06D7-2E09-4398-A85A-55F5A67AEEF3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5FA35DAD-40A3-4E84-94EB-290613933A01}"/>
              </a:ext>
            </a:extLst>
          </p:cNvPr>
          <p:cNvSpPr txBox="1"/>
          <p:nvPr/>
        </p:nvSpPr>
        <p:spPr>
          <a:xfrm rot="20789244">
            <a:off x="1195588" y="4924425"/>
            <a:ext cx="934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OLSIS RECREATE STORYBOARD *WORK IN PROGRESS*</a:t>
            </a:r>
          </a:p>
        </p:txBody>
      </p:sp>
    </p:spTree>
    <p:extLst>
      <p:ext uri="{BB962C8B-B14F-4D97-AF65-F5344CB8AC3E}">
        <p14:creationId xmlns:p14="http://schemas.microsoft.com/office/powerpoint/2010/main" val="39746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FA62-250A-4233-9413-1976FEEF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F422-8FEF-4D34-BE60-7D9FE3AF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3C99D-027C-45B3-A6A4-400D1A836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" y="0"/>
            <a:ext cx="12071350" cy="6858000"/>
          </a:xfrm>
          <a:prstGeom prst="rect">
            <a:avLst/>
          </a:prstGeom>
        </p:spPr>
      </p:pic>
      <p:sp>
        <p:nvSpPr>
          <p:cNvPr id="5" name="MouseClick">
            <a:extLst>
              <a:ext uri="{FF2B5EF4-FFF2-40B4-BE49-F238E27FC236}">
                <a16:creationId xmlns:a16="http://schemas.microsoft.com/office/drawing/2014/main" id="{0DE316D5-A2F5-4F35-95EF-D43D694D8AC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7620674" y="26003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1C7CE-648B-4100-A4C5-0EAB3E4BC1B8}"/>
              </a:ext>
            </a:extLst>
          </p:cNvPr>
          <p:cNvSpPr txBox="1"/>
          <p:nvPr/>
        </p:nvSpPr>
        <p:spPr>
          <a:xfrm rot="20789244">
            <a:off x="1195588" y="4924425"/>
            <a:ext cx="934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OLSIS RECREATE STORYBOARD *WORK IN PROGRESS*</a:t>
            </a:r>
          </a:p>
        </p:txBody>
      </p:sp>
      <p:grpSp>
        <p:nvGrpSpPr>
          <p:cNvPr id="8" name="Calendar">
            <a:extLst>
              <a:ext uri="{FF2B5EF4-FFF2-40B4-BE49-F238E27FC236}">
                <a16:creationId xmlns:a16="http://schemas.microsoft.com/office/drawing/2014/main" id="{7C0D912E-3A9E-4862-8311-98F0090FEA9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50525" y="2427188"/>
            <a:ext cx="1708751" cy="1374975"/>
            <a:chOff x="3646492" y="2684275"/>
            <a:chExt cx="1851017" cy="1489451"/>
          </a:xfrm>
        </p:grpSpPr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7EC3EC8A-C178-4E9E-B3FD-E6EBF97500F8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ightArrow">
              <a:extLst>
                <a:ext uri="{FF2B5EF4-FFF2-40B4-BE49-F238E27FC236}">
                  <a16:creationId xmlns:a16="http://schemas.microsoft.com/office/drawing/2014/main" id="{98BB6308-CB22-421A-93C2-41B40DBF168A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1" name="LeftArrow">
              <a:extLst>
                <a:ext uri="{FF2B5EF4-FFF2-40B4-BE49-F238E27FC236}">
                  <a16:creationId xmlns:a16="http://schemas.microsoft.com/office/drawing/2014/main" id="{034E24C8-7B3C-4287-A47E-80D8CDA012B9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2" name="MonthYear">
              <a:extLst>
                <a:ext uri="{FF2B5EF4-FFF2-40B4-BE49-F238E27FC236}">
                  <a16:creationId xmlns:a16="http://schemas.microsoft.com/office/drawing/2014/main" id="{FF3B3C10-609E-4DE8-95EB-4AA03BABBFB5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C5D3A23E-D634-4B5B-BB19-A1E256C57A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4" name="DateGrid">
              <a:extLst>
                <a:ext uri="{FF2B5EF4-FFF2-40B4-BE49-F238E27FC236}">
                  <a16:creationId xmlns:a16="http://schemas.microsoft.com/office/drawing/2014/main" id="{28C0189B-04C7-4E91-AB90-D7F04B4CB68C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B82A310-FBE5-44F9-9084-5E5CA09E1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64C37B-FB24-43E2-9E44-1F0226ADE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F2D918-0959-4FAA-AF7C-EDC6B3E8F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E8034A-F3A3-4359-B74D-BB8579818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70E406-7697-41A8-9DA0-D011C9EF3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DC9596-7169-4F0C-B083-82A499356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A33B2D-095D-48B0-B9A6-C727B4867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4D5E1C-E48F-4644-9828-754B40D6F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F762CC-37FA-43BE-8949-D530A873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4DC1C19-F741-4AE6-BDFF-A78DF6C57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6CF59A-3520-4AAF-A656-722099380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9F568C-C958-4D26-90E0-66986E24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986F0E4-768F-4AAA-8025-00810E9D5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5BA564-22CB-4D58-B0D2-359556F86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C180FF3-7BD0-4ED9-9659-6CC2D3868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8671C43-82B3-4121-A31C-274E349A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531A5C-A739-4C53-9E6A-066CAC7EE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53FE0E-715C-49E1-9107-08FF59F47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ACAF52-2F57-46E1-8A84-9E59C8A2C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1A003D1-1C7E-43DD-96A8-A530729F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18997C7-5930-40AF-B4A5-0DC4A53A6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DE45A0-8778-414E-BCEB-1CBE2D31D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C91E046-A213-4740-B1CF-A35DB75DC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4E220FF-E3EA-4A66-8FC9-73678E84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93E05DA-8D83-4004-8E04-526D216BB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0B8E456-2886-4D24-AAD4-0FBD8B9C2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257C5E5-8A83-4FBF-BB37-5184C4690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5AF681-3D48-4084-B21C-54E1A4FC0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FCC5D29-A363-44A3-8FE6-8581BDABB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06AA1-136D-4DD8-B971-2EFA58C35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A6D1C39-9373-4B40-86FF-3A3B526A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01C13DB-811F-4A81-BA7C-88C2E5665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7D43DA-6BBF-4411-89B3-59E92BCF3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2A4563E-EACA-45E2-A159-D805C9F0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C8858E7-BC09-445C-BEFE-316B4CBED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A2E3C1-5FD6-4F0E-9A9D-40A80D28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DF36BE4-8FE1-4B4A-86EB-4D2F2224B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3182741-FAEC-4A2F-BED4-7189D2D55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8783B77-8365-4C27-8183-16BD908A8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139421A-0790-4522-B2EC-D5D16C911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F4D4F13-7D47-4B91-9D4F-E76696054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32998F0-9C67-451D-9405-C522BDDBC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C38C20E-D4AD-4069-AB2D-30780F74F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FFF34F8-4361-428D-AA10-85C5DD89B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27ADF3-D81B-469F-B35C-C65D73E15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95E0429-CE63-4BD5-B9B2-A8CD8144B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9596CAA-9E71-4F3A-9777-6656358E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D69D90-FCAE-4084-A221-854A29BE8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58808D0-39F2-4B36-9351-191782F8C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F29D87-C3D8-45BD-ABB6-CB6FAB7177ED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58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28 0.11644 C -0.05599 0.11574 -0.04544 0.11736 -0.03542 0.11412 C -0.02773 0.11158 -0.02148 0.1044 -0.01458 0.09954 C 0.01289 0.08033 0.02448 0.05278 0.0401 0.01829 C 0.04479 -0.00347 0.0474 -0.0243 0.0474 -0.0469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3BF8B-09A6-4D5B-98C0-269F7C23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867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E1BE0C-8B1D-4D76-9F4F-7B753A6BC99D}"/>
              </a:ext>
            </a:extLst>
          </p:cNvPr>
          <p:cNvSpPr txBox="1"/>
          <p:nvPr/>
        </p:nvSpPr>
        <p:spPr>
          <a:xfrm rot="20789244">
            <a:off x="1195588" y="4924425"/>
            <a:ext cx="934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OLSIS RECREATE STORYBOARD *WORK IN PROGRESS*</a:t>
            </a:r>
          </a:p>
        </p:txBody>
      </p:sp>
    </p:spTree>
    <p:extLst>
      <p:ext uri="{BB962C8B-B14F-4D97-AF65-F5344CB8AC3E}">
        <p14:creationId xmlns:p14="http://schemas.microsoft.com/office/powerpoint/2010/main" val="40122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FB7A2-7A48-44F8-8DCB-2E562185E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286" y="1200094"/>
            <a:ext cx="2143125" cy="2609850"/>
          </a:xfrm>
          <a:prstGeom prst="rect">
            <a:avLst/>
          </a:prstGeom>
        </p:spPr>
      </p:pic>
      <p:pic>
        <p:nvPicPr>
          <p:cNvPr id="2" name="Picture 2" descr="C:\Users\t-dantay\Documents\First24\cursorhandpointer.png">
            <a:extLst>
              <a:ext uri="{FF2B5EF4-FFF2-40B4-BE49-F238E27FC236}">
                <a16:creationId xmlns:a16="http://schemas.microsoft.com/office/drawing/2014/main" id="{F896ED21-B4DE-41EB-996C-61801548AC83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62" y="1342634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ouseClick">
            <a:extLst>
              <a:ext uri="{FF2B5EF4-FFF2-40B4-BE49-F238E27FC236}">
                <a16:creationId xmlns:a16="http://schemas.microsoft.com/office/drawing/2014/main" id="{87B7145B-F59A-41EE-8193-81239D52B5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1743748" y="21050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16 0.02083 C -0.12487 0.02014 -0.11432 0.02176 -0.1043 0.01852 C -0.09662 0.01597 -0.09037 0.0088 -0.08346 0.00394 C -0.05599 -0.01528 -0.0444 -0.04282 -0.02878 -0.07731 C -0.02409 -0.09907 -0.02149 -0.11991 -0.02149 -0.1425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A45BB-4236-4F92-B0B8-D4C18E80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1604962"/>
            <a:ext cx="2162175" cy="2409825"/>
          </a:xfrm>
          <a:prstGeom prst="rect">
            <a:avLst/>
          </a:prstGeom>
        </p:spPr>
      </p:pic>
      <p:sp>
        <p:nvSpPr>
          <p:cNvPr id="3" name="MouseClick">
            <a:extLst>
              <a:ext uri="{FF2B5EF4-FFF2-40B4-BE49-F238E27FC236}">
                <a16:creationId xmlns:a16="http://schemas.microsoft.com/office/drawing/2014/main" id="{7A6598B0-7BE6-41B9-9921-EFD6F6B6007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553124" y="23526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8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5 0.03634 C -0.01237 0.03565 -0.00182 0.03727 0.00821 0.03403 C 0.01589 0.03148 0.02214 0.02431 0.02904 0.01945 C 0.05651 0.00023 0.0681 -0.02731 0.08373 -0.0618 C 0.08841 -0.08356 0.09102 -0.1044 0.09102 -0.127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B7C9B-1250-4DC6-91CD-CD652CE9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57375"/>
            <a:ext cx="1619250" cy="1562100"/>
          </a:xfrm>
          <a:prstGeom prst="rect">
            <a:avLst/>
          </a:prstGeom>
        </p:spPr>
      </p:pic>
      <p:sp>
        <p:nvSpPr>
          <p:cNvPr id="3" name="MouseClick">
            <a:extLst>
              <a:ext uri="{FF2B5EF4-FFF2-40B4-BE49-F238E27FC236}">
                <a16:creationId xmlns:a16="http://schemas.microsoft.com/office/drawing/2014/main" id="{DED69E79-BB1A-47BE-94CA-4B3663A5C48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695999" y="31051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69 -0.01944 C -0.0694 -0.02014 -0.05885 -0.01852 -0.04883 -0.02176 C -0.04114 -0.0243 -0.03489 -0.03148 -0.02799 -0.03634 C -0.00052 -0.05555 0.01107 -0.0831 0.02669 -0.11759 C 0.03138 -0.13935 0.03399 -0.16018 0.03399 -0.1828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593CAF-1E96-4C8C-92B4-5E455D0D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2286000"/>
            <a:ext cx="1638300" cy="1581150"/>
          </a:xfrm>
          <a:prstGeom prst="rect">
            <a:avLst/>
          </a:prstGeom>
        </p:spPr>
      </p:pic>
      <p:sp>
        <p:nvSpPr>
          <p:cNvPr id="3" name="MouseClick">
            <a:extLst>
              <a:ext uri="{FF2B5EF4-FFF2-40B4-BE49-F238E27FC236}">
                <a16:creationId xmlns:a16="http://schemas.microsoft.com/office/drawing/2014/main" id="{510EC36A-35F1-4741-BD01-91D1EECEFCC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267374" y="30670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6 0.03148 C 0.00014 0.03078 0.01068 0.03241 0.02071 0.02916 C 0.02839 0.02662 0.03464 0.01944 0.04154 0.01458 C 0.06902 -0.00463 0.0806 -0.03218 0.09623 -0.06667 C 0.10092 -0.08843 0.10352 -0.10926 0.10352 -0.1319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17848-7DB9-4731-B4B0-FD394761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543175"/>
            <a:ext cx="1619250" cy="1504950"/>
          </a:xfrm>
          <a:prstGeom prst="rect">
            <a:avLst/>
          </a:prstGeom>
        </p:spPr>
      </p:pic>
      <p:sp>
        <p:nvSpPr>
          <p:cNvPr id="3" name="MouseClick">
            <a:extLst>
              <a:ext uri="{FF2B5EF4-FFF2-40B4-BE49-F238E27FC236}">
                <a16:creationId xmlns:a16="http://schemas.microsoft.com/office/drawing/2014/main" id="{CA1D5B03-6B32-49AC-9231-EB659920A3D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495974" y="3305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82 0.06088 C -0.02253 0.06019 -0.01198 0.06181 -0.00195 0.05856 C 0.00573 0.05602 0.01198 0.04884 0.01889 0.04398 C 0.04636 0.02477 0.05795 -0.00278 0.07357 -0.03727 C 0.07826 -0.05903 0.08086 -0.07986 0.08086 -0.1025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>
            <a:extLst>
              <a:ext uri="{FF2B5EF4-FFF2-40B4-BE49-F238E27FC236}">
                <a16:creationId xmlns:a16="http://schemas.microsoft.com/office/drawing/2014/main" id="{D3C5A7FB-1985-49E3-A1C7-B684CE5F4CA7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457874" y="34956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06666 C -0.01471 0.06597 -0.00417 0.06759 0.00586 0.06435 C 0.01354 0.0618 0.01979 0.05463 0.02669 0.04977 C 0.05417 0.03055 0.06576 0.00301 0.08138 -0.03148 C 0.08607 -0.05324 0.08867 -0.07408 0.08867 -0.0967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5372F1F7-DF40-46AF-8E26-57EF3B270BE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9C8C285-05A9-4EC6-BB7D-45D73083D29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C888AE8-CCB4-4504-8E89-3DAE3B8641A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7718AE8-8DFB-47CC-9F77-3470C49D93D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1CBA4AD-FE41-4C99-BB4D-18D40A53A8D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1EFDC2E-C98A-4C6A-90EA-171BDC69630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425F1C5-5B1B-414C-8E5D-BF86C030CB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7558ED1-D2ED-424A-B73E-3C0BBEF8727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284655B-FDC3-4A2A-A4A7-0849AD349E5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B1932E6-7881-46A8-BAC0-57FE4F9D1C3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A928E45-42E8-46A2-AB66-CD0A922783B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968E912-123A-4AB2-BDEE-21F11618F8A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7A54C15-466D-4AEF-9C7F-3FE4165FD7B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C6DE32-8F03-4381-8D47-9CAC518DEFC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F51BD34-9972-4E05-9532-436D158E459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536ED07-E931-4FD8-A635-8A779B8966F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BD0C82B-9FA6-432C-8FBD-5449064C181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194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M</dc:creator>
  <cp:lastModifiedBy>Jenny M</cp:lastModifiedBy>
  <cp:revision>3</cp:revision>
  <dcterms:created xsi:type="dcterms:W3CDTF">2017-11-16T21:37:07Z</dcterms:created>
  <dcterms:modified xsi:type="dcterms:W3CDTF">2017-11-16T21:58:16Z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