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67C"/>
    <a:srgbClr val="D8C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22.jpg"/><Relationship Id="rId3" Type="http://schemas.openxmlformats.org/officeDocument/2006/relationships/image" Target="../media/image1.png"/><Relationship Id="rId7" Type="http://schemas.openxmlformats.org/officeDocument/2006/relationships/image" Target="../media/image16.jpg"/><Relationship Id="rId12" Type="http://schemas.openxmlformats.org/officeDocument/2006/relationships/image" Target="../media/image2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9.jpeg"/><Relationship Id="rId4" Type="http://schemas.openxmlformats.org/officeDocument/2006/relationships/image" Target="../media/image2.png"/><Relationship Id="rId9" Type="http://schemas.openxmlformats.org/officeDocument/2006/relationships/image" Target="../media/image18.png"/><Relationship Id="rId14" Type="http://schemas.openxmlformats.org/officeDocument/2006/relationships/image" Target="../media/image23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4B36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993557" cy="685104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5" y="65902"/>
            <a:ext cx="1195221" cy="396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486280" y="114301"/>
            <a:ext cx="223458" cy="236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59720" y="277066"/>
            <a:ext cx="45719" cy="118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678878" y="114300"/>
            <a:ext cx="62331" cy="204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70" y="-6960"/>
            <a:ext cx="542138" cy="54213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316745" y="517665"/>
            <a:ext cx="142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Username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31005" y="794203"/>
            <a:ext cx="45719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31005" y="724730"/>
            <a:ext cx="7305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Online</a:t>
            </a:r>
            <a:endParaRPr lang="en-US" sz="6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" y="579581"/>
            <a:ext cx="278966" cy="27896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" y="986942"/>
            <a:ext cx="1993556" cy="586409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>
            <a:off x="29647" y="6449961"/>
            <a:ext cx="1552932" cy="3641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>
            <a:off x="1582579" y="6449961"/>
            <a:ext cx="388118" cy="36414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11" y="6527828"/>
            <a:ext cx="204697" cy="203162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71632" y="6496297"/>
            <a:ext cx="135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Search…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1956355" y="0"/>
            <a:ext cx="235643" cy="68510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16200000">
            <a:off x="12028932" y="77390"/>
            <a:ext cx="90488" cy="73819"/>
          </a:xfrm>
          <a:prstGeom prst="triangl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12028931" y="3882081"/>
            <a:ext cx="90488" cy="73819"/>
          </a:xfrm>
          <a:prstGeom prst="triangl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12028931" y="6694080"/>
            <a:ext cx="90488" cy="73819"/>
          </a:xfrm>
          <a:prstGeom prst="triangl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21" y="277066"/>
            <a:ext cx="1556131" cy="2074841"/>
          </a:xfrm>
          <a:prstGeom prst="rect">
            <a:avLst/>
          </a:prstGeom>
          <a:effectLst>
            <a:outerShdw blurRad="254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43" y="3425519"/>
            <a:ext cx="1556131" cy="2074841"/>
          </a:xfrm>
          <a:prstGeom prst="rect">
            <a:avLst/>
          </a:prstGeom>
          <a:effectLst>
            <a:outerShdw blurRad="254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481" y="3425519"/>
            <a:ext cx="1556131" cy="2074841"/>
          </a:xfrm>
          <a:prstGeom prst="rect">
            <a:avLst/>
          </a:prstGeom>
          <a:effectLst>
            <a:outerShdw blurRad="254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332" y="3425520"/>
            <a:ext cx="1556131" cy="2074841"/>
          </a:xfrm>
          <a:prstGeom prst="rect">
            <a:avLst/>
          </a:prstGeom>
          <a:effectLst>
            <a:outerShdw blurRad="254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482" y="271979"/>
            <a:ext cx="1556131" cy="2074841"/>
          </a:xfrm>
          <a:prstGeom prst="rect">
            <a:avLst/>
          </a:prstGeom>
          <a:effectLst>
            <a:outerShdw blurRad="254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43" y="271979"/>
            <a:ext cx="1556131" cy="2074841"/>
          </a:xfrm>
          <a:prstGeom prst="rect">
            <a:avLst/>
          </a:prstGeom>
          <a:effectLst>
            <a:outerShdw blurRad="254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604" y="271979"/>
            <a:ext cx="1556131" cy="2074841"/>
          </a:xfrm>
          <a:prstGeom prst="rect">
            <a:avLst/>
          </a:prstGeom>
          <a:effectLst>
            <a:outerShdw blurRad="254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754" y="271979"/>
            <a:ext cx="1556131" cy="2074841"/>
          </a:xfrm>
          <a:prstGeom prst="rect">
            <a:avLst/>
          </a:prstGeom>
          <a:effectLst>
            <a:outerShdw blurRad="254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603" y="3425518"/>
            <a:ext cx="1556131" cy="2074841"/>
          </a:xfrm>
          <a:prstGeom prst="rect">
            <a:avLst/>
          </a:prstGeom>
          <a:effectLst>
            <a:outerShdw blurRad="254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754" y="3425518"/>
            <a:ext cx="1556131" cy="2074841"/>
          </a:xfrm>
          <a:prstGeom prst="rect">
            <a:avLst/>
          </a:prstGeom>
          <a:effectLst>
            <a:outerShdw blurRad="254000" algn="ctr" rotWithShape="0">
              <a:srgbClr val="000000">
                <a:alpha val="65000"/>
              </a:srgbClr>
            </a:outerShdw>
          </a:effectLst>
        </p:spPr>
      </p:pic>
      <p:sp>
        <p:nvSpPr>
          <p:cNvPr id="42" name="TextBox 41"/>
          <p:cNvSpPr txBox="1"/>
          <p:nvPr userDrawn="1"/>
        </p:nvSpPr>
        <p:spPr>
          <a:xfrm>
            <a:off x="2192961" y="2346820"/>
            <a:ext cx="1556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</a:t>
            </a:r>
            <a:r>
              <a:rPr lang="en-US" sz="1050" baseline="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WWII</a:t>
            </a:r>
            <a:endParaRPr lang="en-US" sz="10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2234417" y="2541785"/>
            <a:ext cx="1400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# viewers</a:t>
            </a:r>
            <a:endParaRPr lang="en-US" sz="900" dirty="0">
              <a:solidFill>
                <a:schemeClr val="accent3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3989952" y="2357799"/>
            <a:ext cx="1556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IRL</a:t>
            </a:r>
            <a:endParaRPr lang="en-US" sz="10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4031408" y="2552764"/>
            <a:ext cx="1400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# viewers</a:t>
            </a:r>
            <a:endParaRPr lang="en-US" sz="900" dirty="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5792267" y="2346820"/>
            <a:ext cx="1556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LoL</a:t>
            </a:r>
            <a:endParaRPr lang="en-US" sz="10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5833723" y="2541785"/>
            <a:ext cx="1400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# viewers</a:t>
            </a:r>
            <a:endParaRPr lang="en-US" sz="900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7563020" y="2346820"/>
            <a:ext cx="1556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Overwatch</a:t>
            </a:r>
            <a:endParaRPr lang="en-US" sz="10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7604476" y="2541785"/>
            <a:ext cx="1400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# viewers</a:t>
            </a:r>
            <a:endParaRPr lang="en-US" sz="900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9356526" y="2357799"/>
            <a:ext cx="1721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PLAYERUNKNOWN’S...</a:t>
            </a:r>
            <a:endParaRPr lang="en-US" sz="10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9397982" y="2552764"/>
            <a:ext cx="1400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# viewers</a:t>
            </a:r>
            <a:endParaRPr lang="en-US" sz="900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/>
          <p:nvPr userDrawn="1"/>
        </p:nvSpPr>
        <p:spPr>
          <a:xfrm>
            <a:off x="2259189" y="5500359"/>
            <a:ext cx="1556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Hearthstone</a:t>
            </a:r>
            <a:endParaRPr lang="en-US" sz="10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2300645" y="5695324"/>
            <a:ext cx="1400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# viewers</a:t>
            </a:r>
            <a:endParaRPr lang="en-US" sz="900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4030027" y="5500359"/>
            <a:ext cx="1556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Fortnite</a:t>
            </a:r>
            <a:endParaRPr lang="en-US" sz="10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4071483" y="5695324"/>
            <a:ext cx="1400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# viewers</a:t>
            </a:r>
            <a:endParaRPr lang="en-US" sz="900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5810382" y="5500359"/>
            <a:ext cx="1556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Dota</a:t>
            </a:r>
            <a:r>
              <a:rPr lang="en-US" sz="10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sz="10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 userDrawn="1"/>
        </p:nvSpPr>
        <p:spPr>
          <a:xfrm>
            <a:off x="5851838" y="5695324"/>
            <a:ext cx="1400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# viewers</a:t>
            </a:r>
            <a:endParaRPr lang="en-US" sz="900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594942" y="5498969"/>
            <a:ext cx="1556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of Warcraft</a:t>
            </a:r>
            <a:endParaRPr lang="en-US" sz="10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636398" y="5693934"/>
            <a:ext cx="1400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# viewers</a:t>
            </a:r>
            <a:endParaRPr lang="en-US" sz="900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9374652" y="5498969"/>
            <a:ext cx="1556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Runescape</a:t>
            </a:r>
            <a:endParaRPr lang="en-US" sz="10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9416108" y="5693934"/>
            <a:ext cx="1400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# viewers</a:t>
            </a:r>
            <a:endParaRPr lang="en-US" sz="9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769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3E34-02C9-4609-AA61-12A7D018B0C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A69D-F108-4433-9957-83A665B1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0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3E34-02C9-4609-AA61-12A7D018B0C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A69D-F108-4433-9957-83A665B1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5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4EB9B-AFF7-4A42-91B7-D1FCBF2267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6F0D-5FEB-49DF-A108-5CB03EF4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28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4EB9B-AFF7-4A42-91B7-D1FCBF2267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6F0D-5FEB-49DF-A108-5CB03EF4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47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4EB9B-AFF7-4A42-91B7-D1FCBF2267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6F0D-5FEB-49DF-A108-5CB03EF4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7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4EB9B-AFF7-4A42-91B7-D1FCBF2267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6F0D-5FEB-49DF-A108-5CB03EF4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8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4EB9B-AFF7-4A42-91B7-D1FCBF2267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6F0D-5FEB-49DF-A108-5CB03EF4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00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4EB9B-AFF7-4A42-91B7-D1FCBF2267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6F0D-5FEB-49DF-A108-5CB03EF4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87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4EB9B-AFF7-4A42-91B7-D1FCBF2267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6F0D-5FEB-49DF-A108-5CB03EF4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25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4EB9B-AFF7-4A42-91B7-D1FCBF2267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6F0D-5FEB-49DF-A108-5CB03EF4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4B36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201275" y="0"/>
            <a:ext cx="1990725" cy="68510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 userDrawn="1"/>
        </p:nvSpPr>
        <p:spPr>
          <a:xfrm rot="16200000" flipV="1">
            <a:off x="10228546" y="6701385"/>
            <a:ext cx="85529" cy="66169"/>
          </a:xfrm>
          <a:prstGeom prst="triangl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rot="16200000" flipV="1">
            <a:off x="10228547" y="3392435"/>
            <a:ext cx="85529" cy="66169"/>
          </a:xfrm>
          <a:prstGeom prst="triangl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 rot="16200000" flipV="1">
            <a:off x="10228546" y="74092"/>
            <a:ext cx="85529" cy="66169"/>
          </a:xfrm>
          <a:prstGeom prst="triangl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66674" y="1038225"/>
            <a:ext cx="1850231" cy="45719"/>
          </a:xfrm>
          <a:prstGeom prst="roundRect">
            <a:avLst/>
          </a:prstGeom>
          <a:solidFill>
            <a:srgbClr val="4B36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66674" y="1102519"/>
            <a:ext cx="1850231" cy="45719"/>
          </a:xfrm>
          <a:prstGeom prst="roundRect">
            <a:avLst/>
          </a:prstGeom>
          <a:solidFill>
            <a:srgbClr val="4B36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66674" y="1166813"/>
            <a:ext cx="1850231" cy="45719"/>
          </a:xfrm>
          <a:prstGeom prst="roundRect">
            <a:avLst/>
          </a:prstGeom>
          <a:solidFill>
            <a:srgbClr val="4B36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341346" y="144213"/>
            <a:ext cx="1850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 Channels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85920" y="112006"/>
            <a:ext cx="192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_______________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0578176" y="549868"/>
            <a:ext cx="165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Streamer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667189" y="709562"/>
            <a:ext cx="14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Game</a:t>
            </a:r>
            <a:endParaRPr lang="en-US" sz="900" dirty="0">
              <a:solidFill>
                <a:schemeClr val="accent3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046" y="584529"/>
            <a:ext cx="288869" cy="28886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10578176" y="940394"/>
            <a:ext cx="165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Streamer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667189" y="1100088"/>
            <a:ext cx="14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Game</a:t>
            </a:r>
            <a:endParaRPr lang="en-US" sz="900" dirty="0">
              <a:solidFill>
                <a:schemeClr val="accent3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046" y="975055"/>
            <a:ext cx="288869" cy="288869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10578176" y="1358115"/>
            <a:ext cx="165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Streamer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0667189" y="1517809"/>
            <a:ext cx="14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Game</a:t>
            </a:r>
            <a:endParaRPr lang="en-US" sz="900" dirty="0">
              <a:solidFill>
                <a:schemeClr val="accent3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046" y="1392776"/>
            <a:ext cx="288869" cy="288869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10578176" y="1810497"/>
            <a:ext cx="165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Streamer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667189" y="1970191"/>
            <a:ext cx="14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Game</a:t>
            </a:r>
            <a:endParaRPr lang="en-US" sz="900" dirty="0">
              <a:solidFill>
                <a:schemeClr val="accent3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046" y="1845158"/>
            <a:ext cx="288869" cy="288869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0578176" y="2237963"/>
            <a:ext cx="165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Streamer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0667189" y="2397657"/>
            <a:ext cx="14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Game</a:t>
            </a:r>
            <a:endParaRPr lang="en-US" sz="900" dirty="0">
              <a:solidFill>
                <a:schemeClr val="accent3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046" y="2272624"/>
            <a:ext cx="288869" cy="288869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10304395" y="3723621"/>
            <a:ext cx="192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_______________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0348046" y="3756869"/>
            <a:ext cx="1850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 Friends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10578176" y="4151087"/>
            <a:ext cx="165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Friend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0667189" y="4310781"/>
            <a:ext cx="14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Game</a:t>
            </a:r>
            <a:endParaRPr lang="en-US" sz="900" dirty="0">
              <a:solidFill>
                <a:schemeClr val="accent3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046" y="4185748"/>
            <a:ext cx="288869" cy="288869"/>
          </a:xfrm>
          <a:prstGeom prst="rect">
            <a:avLst/>
          </a:prstGeom>
        </p:spPr>
      </p:pic>
      <p:sp>
        <p:nvSpPr>
          <p:cNvPr id="36" name="TextBox 35"/>
          <p:cNvSpPr txBox="1"/>
          <p:nvPr userDrawn="1"/>
        </p:nvSpPr>
        <p:spPr>
          <a:xfrm>
            <a:off x="10578176" y="4568744"/>
            <a:ext cx="165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Friend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0667189" y="4728438"/>
            <a:ext cx="14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Game</a:t>
            </a:r>
            <a:endParaRPr lang="en-US" sz="900" dirty="0">
              <a:solidFill>
                <a:schemeClr val="accent3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046" y="4603405"/>
            <a:ext cx="288869" cy="288869"/>
          </a:xfrm>
          <a:prstGeom prst="rect">
            <a:avLst/>
          </a:prstGeom>
        </p:spPr>
      </p:pic>
      <p:sp>
        <p:nvSpPr>
          <p:cNvPr id="39" name="TextBox 38"/>
          <p:cNvSpPr txBox="1"/>
          <p:nvPr userDrawn="1"/>
        </p:nvSpPr>
        <p:spPr>
          <a:xfrm>
            <a:off x="10571476" y="5028391"/>
            <a:ext cx="165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Friend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0660489" y="5188085"/>
            <a:ext cx="14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Game</a:t>
            </a:r>
            <a:endParaRPr lang="en-US" sz="900" dirty="0">
              <a:solidFill>
                <a:schemeClr val="accent3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346" y="5063052"/>
            <a:ext cx="288869" cy="288869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>
          <a:xfrm>
            <a:off x="0" y="0"/>
            <a:ext cx="1993557" cy="685104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5" y="65902"/>
            <a:ext cx="1195221" cy="396415"/>
          </a:xfrm>
          <a:prstGeom prst="rect">
            <a:avLst/>
          </a:prstGeom>
        </p:spPr>
      </p:pic>
      <p:sp>
        <p:nvSpPr>
          <p:cNvPr id="44" name="Rectangle 43"/>
          <p:cNvSpPr/>
          <p:nvPr userDrawn="1"/>
        </p:nvSpPr>
        <p:spPr>
          <a:xfrm>
            <a:off x="1486280" y="114301"/>
            <a:ext cx="223458" cy="236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559720" y="277066"/>
            <a:ext cx="45719" cy="118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678878" y="114300"/>
            <a:ext cx="62331" cy="204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70" y="-6960"/>
            <a:ext cx="542138" cy="542138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 userDrawn="1"/>
        </p:nvSpPr>
        <p:spPr>
          <a:xfrm>
            <a:off x="316745" y="517665"/>
            <a:ext cx="142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Username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431005" y="794203"/>
            <a:ext cx="45719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 userDrawn="1"/>
        </p:nvSpPr>
        <p:spPr>
          <a:xfrm>
            <a:off x="431005" y="724730"/>
            <a:ext cx="7305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Online</a:t>
            </a:r>
            <a:endParaRPr lang="en-US" sz="600" dirty="0">
              <a:solidFill>
                <a:schemeClr val="bg1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" y="579581"/>
            <a:ext cx="278966" cy="278966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1" y="986942"/>
            <a:ext cx="1993556" cy="586409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 userDrawn="1"/>
        </p:nvSpPr>
        <p:spPr>
          <a:xfrm>
            <a:off x="29647" y="6449961"/>
            <a:ext cx="1552932" cy="3641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>
            <a:off x="1582579" y="6449961"/>
            <a:ext cx="388118" cy="36414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11" y="6527828"/>
            <a:ext cx="204697" cy="203162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1632" y="6496297"/>
            <a:ext cx="135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Search…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57" name="Rounded Rectangle 56"/>
          <p:cNvSpPr/>
          <p:nvPr userDrawn="1"/>
        </p:nvSpPr>
        <p:spPr>
          <a:xfrm>
            <a:off x="66674" y="1066621"/>
            <a:ext cx="1850231" cy="45719"/>
          </a:xfrm>
          <a:prstGeom prst="roundRect">
            <a:avLst/>
          </a:prstGeom>
          <a:solidFill>
            <a:srgbClr val="4B36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 userDrawn="1"/>
        </p:nvSpPr>
        <p:spPr>
          <a:xfrm>
            <a:off x="66674" y="1130915"/>
            <a:ext cx="1850231" cy="45719"/>
          </a:xfrm>
          <a:prstGeom prst="roundRect">
            <a:avLst/>
          </a:prstGeom>
          <a:solidFill>
            <a:srgbClr val="4B36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 userDrawn="1"/>
        </p:nvSpPr>
        <p:spPr>
          <a:xfrm>
            <a:off x="66674" y="1195209"/>
            <a:ext cx="1850231" cy="45719"/>
          </a:xfrm>
          <a:prstGeom prst="roundRect">
            <a:avLst/>
          </a:prstGeom>
          <a:solidFill>
            <a:srgbClr val="4B36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092" y="404171"/>
            <a:ext cx="1657418" cy="1657418"/>
          </a:xfrm>
          <a:prstGeom prst="rect">
            <a:avLst/>
          </a:prstGeom>
          <a:effectLst>
            <a:outerShdw blurRad="254000" sx="105000" sy="105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54" y="2486626"/>
            <a:ext cx="1664461" cy="1664461"/>
          </a:xfrm>
          <a:prstGeom prst="rect">
            <a:avLst/>
          </a:prstGeom>
          <a:effectLst>
            <a:outerShdw blurRad="254000" sx="105000" sy="105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35" y="404171"/>
            <a:ext cx="1639798" cy="1639798"/>
          </a:xfrm>
          <a:prstGeom prst="rect">
            <a:avLst/>
          </a:prstGeom>
          <a:noFill/>
          <a:effectLst>
            <a:outerShdw blurRad="254000" sx="105000" sy="105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35" y="2486626"/>
            <a:ext cx="1639798" cy="1639798"/>
          </a:xfrm>
          <a:prstGeom prst="rect">
            <a:avLst/>
          </a:prstGeom>
          <a:effectLst>
            <a:outerShdw blurRad="254000" sx="105000" sy="105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66" y="406849"/>
            <a:ext cx="1627233" cy="1627233"/>
          </a:xfrm>
          <a:prstGeom prst="rect">
            <a:avLst/>
          </a:prstGeom>
          <a:effectLst>
            <a:outerShdw blurRad="254000" sx="105000" sy="105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65" y="2486626"/>
            <a:ext cx="1627233" cy="1627233"/>
          </a:xfrm>
          <a:prstGeom prst="rect">
            <a:avLst/>
          </a:prstGeom>
          <a:effectLst>
            <a:outerShdw blurRad="254000" sx="105000" sy="105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2" b="25034"/>
          <a:stretch/>
        </p:blipFill>
        <p:spPr>
          <a:xfrm>
            <a:off x="2763364" y="4668932"/>
            <a:ext cx="1637186" cy="1627094"/>
          </a:xfrm>
          <a:prstGeom prst="rect">
            <a:avLst/>
          </a:prstGeom>
          <a:effectLst>
            <a:outerShdw blurRad="254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36" y="4665726"/>
            <a:ext cx="1639798" cy="1639798"/>
          </a:xfrm>
          <a:prstGeom prst="rect">
            <a:avLst/>
          </a:prstGeom>
          <a:effectLst>
            <a:outerShdw blurRad="254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6" r="22311"/>
          <a:stretch/>
        </p:blipFill>
        <p:spPr>
          <a:xfrm>
            <a:off x="7857854" y="4665726"/>
            <a:ext cx="1658656" cy="1639798"/>
          </a:xfrm>
          <a:prstGeom prst="rect">
            <a:avLst/>
          </a:prstGeom>
          <a:effectLst>
            <a:outerShdw blurRad="254000" algn="ctr" rotWithShape="0">
              <a:srgbClr val="000000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0827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4EB9B-AFF7-4A42-91B7-D1FCBF2267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6F0D-5FEB-49DF-A108-5CB03EF4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55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4EB9B-AFF7-4A42-91B7-D1FCBF2267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6F0D-5FEB-49DF-A108-5CB03EF4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17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4EB9B-AFF7-4A42-91B7-D1FCBF2267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6F0D-5FEB-49DF-A108-5CB03EF4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3E34-02C9-4609-AA61-12A7D018B0C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A69D-F108-4433-9957-83A665B1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3E34-02C9-4609-AA61-12A7D018B0C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A69D-F108-4433-9957-83A665B1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3E34-02C9-4609-AA61-12A7D018B0C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A69D-F108-4433-9957-83A665B1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3E34-02C9-4609-AA61-12A7D018B0C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A69D-F108-4433-9957-83A665B1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1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3E34-02C9-4609-AA61-12A7D018B0C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A69D-F108-4433-9957-83A665B1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8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3E34-02C9-4609-AA61-12A7D018B0C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A69D-F108-4433-9957-83A665B1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0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3E34-02C9-4609-AA61-12A7D018B0C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A69D-F108-4433-9957-83A665B1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0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81000">
              <a:srgbClr val="D8C5DD"/>
            </a:gs>
            <a:gs pos="100000">
              <a:schemeClr val="accent3"/>
            </a:gs>
            <a:gs pos="100000">
              <a:schemeClr val="accent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3E34-02C9-4609-AA61-12A7D018B0C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AA69D-F108-4433-9957-83A665B1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1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4EB9B-AFF7-4A42-91B7-D1FCBF2267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E6F0D-5FEB-49DF-A108-5CB03EF4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4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36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66674" y="1038225"/>
            <a:ext cx="1850231" cy="45719"/>
          </a:xfrm>
          <a:prstGeom prst="roundRect">
            <a:avLst/>
          </a:prstGeom>
          <a:solidFill>
            <a:srgbClr val="4B36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6674" y="1102519"/>
            <a:ext cx="1850231" cy="45719"/>
          </a:xfrm>
          <a:prstGeom prst="roundRect">
            <a:avLst/>
          </a:prstGeom>
          <a:solidFill>
            <a:srgbClr val="4B36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6674" y="1166813"/>
            <a:ext cx="1850231" cy="45719"/>
          </a:xfrm>
          <a:prstGeom prst="roundRect">
            <a:avLst/>
          </a:prstGeom>
          <a:solidFill>
            <a:srgbClr val="4B36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2" y="1102519"/>
            <a:ext cx="407494" cy="5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36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71703" y="5966878"/>
            <a:ext cx="1850231" cy="45719"/>
          </a:xfrm>
          <a:prstGeom prst="roundRect">
            <a:avLst/>
          </a:prstGeom>
          <a:solidFill>
            <a:srgbClr val="4B36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1703" y="6031172"/>
            <a:ext cx="1850231" cy="45719"/>
          </a:xfrm>
          <a:prstGeom prst="roundRect">
            <a:avLst/>
          </a:prstGeom>
          <a:solidFill>
            <a:srgbClr val="4B36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1703" y="6095466"/>
            <a:ext cx="1850231" cy="45719"/>
          </a:xfrm>
          <a:prstGeom prst="roundRect">
            <a:avLst/>
          </a:prstGeom>
          <a:solidFill>
            <a:srgbClr val="4B36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0171" y="1417474"/>
            <a:ext cx="165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Streamer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9184" y="1577168"/>
            <a:ext cx="14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Game</a:t>
            </a:r>
            <a:endParaRPr lang="en-US" sz="900" dirty="0">
              <a:solidFill>
                <a:schemeClr val="accent3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1" y="1452135"/>
            <a:ext cx="288869" cy="28886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60172" y="1832618"/>
            <a:ext cx="165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Streamer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9184" y="1997387"/>
            <a:ext cx="14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Game</a:t>
            </a:r>
            <a:endParaRPr lang="en-US" sz="900" dirty="0">
              <a:solidFill>
                <a:schemeClr val="accent3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1" y="1872354"/>
            <a:ext cx="288869" cy="288869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60172" y="2262183"/>
            <a:ext cx="165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Streamer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9184" y="2426952"/>
            <a:ext cx="14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Game</a:t>
            </a:r>
            <a:endParaRPr lang="en-US" sz="900" dirty="0">
              <a:solidFill>
                <a:schemeClr val="accent3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1" y="2301919"/>
            <a:ext cx="288869" cy="288869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60172" y="2697970"/>
            <a:ext cx="165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Streamer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9184" y="2862739"/>
            <a:ext cx="14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Game</a:t>
            </a:r>
            <a:endParaRPr lang="en-US" sz="900" dirty="0">
              <a:solidFill>
                <a:schemeClr val="accent3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1" y="2299937"/>
            <a:ext cx="288869" cy="28886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60172" y="3139030"/>
            <a:ext cx="165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Streamer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9184" y="3303799"/>
            <a:ext cx="14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Game</a:t>
            </a:r>
            <a:endParaRPr lang="en-US" sz="900" dirty="0">
              <a:solidFill>
                <a:schemeClr val="accent3"/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1" y="3178766"/>
            <a:ext cx="288869" cy="28886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60172" y="3563965"/>
            <a:ext cx="165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Streamer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9184" y="3728734"/>
            <a:ext cx="14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Game</a:t>
            </a:r>
            <a:endParaRPr lang="en-US" sz="900" dirty="0">
              <a:solidFill>
                <a:schemeClr val="accent3"/>
              </a:solidFill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1" y="3603701"/>
            <a:ext cx="288869" cy="288869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360172" y="3968956"/>
            <a:ext cx="165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Streamer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9184" y="4133725"/>
            <a:ext cx="14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Game</a:t>
            </a:r>
            <a:endParaRPr lang="en-US" sz="900" dirty="0">
              <a:solidFill>
                <a:schemeClr val="accent3"/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1" y="4008692"/>
            <a:ext cx="288869" cy="28886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1" y="2737505"/>
            <a:ext cx="288869" cy="28886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71703" y="1094471"/>
            <a:ext cx="1737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Followed Channels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0" y="1073516"/>
            <a:ext cx="169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_____________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1702" y="4395490"/>
            <a:ext cx="1737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Friends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0" y="4355537"/>
            <a:ext cx="169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_____________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0171" y="4699495"/>
            <a:ext cx="165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Friend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49184" y="4859189"/>
            <a:ext cx="14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Game</a:t>
            </a:r>
            <a:endParaRPr lang="en-US" sz="900" dirty="0">
              <a:solidFill>
                <a:schemeClr val="accent3"/>
              </a:solidFill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1" y="4734156"/>
            <a:ext cx="288869" cy="28886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47936" y="5129897"/>
            <a:ext cx="165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Friend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6949" y="5289591"/>
            <a:ext cx="14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Game</a:t>
            </a:r>
            <a:endParaRPr lang="en-US" sz="900" dirty="0">
              <a:solidFill>
                <a:schemeClr val="accent3"/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6" y="5164558"/>
            <a:ext cx="288869" cy="288869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33494" y="5535206"/>
            <a:ext cx="165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Friend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8124" y="5699045"/>
            <a:ext cx="1472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/>
                </a:solidFill>
              </a:rPr>
              <a:t>Game</a:t>
            </a:r>
            <a:endParaRPr lang="en-US" sz="900" dirty="0">
              <a:solidFill>
                <a:schemeClr val="accent3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4" y="5569867"/>
            <a:ext cx="288869" cy="28886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66" y="5997297"/>
            <a:ext cx="443433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64974" y="3527699"/>
            <a:ext cx="556171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1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Kristopher Creel</dc:creator>
  <cp:lastModifiedBy>Kristopher Creel</cp:lastModifiedBy>
  <cp:revision>18</cp:revision>
  <dcterms:created xsi:type="dcterms:W3CDTF">2017-11-15T01:19:36Z</dcterms:created>
  <dcterms:modified xsi:type="dcterms:W3CDTF">2017-11-16T04:12:43Z</dcterms:modified>
</cp:coreProperties>
</file>