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B45"/>
    <a:srgbClr val="4B367C"/>
    <a:srgbClr val="4B2A8A"/>
    <a:srgbClr val="612A8A"/>
    <a:srgbClr val="307CD8"/>
    <a:srgbClr val="19EFEF"/>
    <a:srgbClr val="8D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56F4-C4C8-42C1-894B-AA6AB4CA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723A-51F4-401E-846A-D00F1CED9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052A1-7757-42FB-9FC1-3D11249A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9D85-BF3E-4354-8628-18B086F1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A5CB-FC25-482E-AF5B-E59351FE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40AD8-238A-4BAF-BB35-188EF6B3331D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4B36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7CE5-E230-489C-92F5-7753384C8E7D}"/>
              </a:ext>
            </a:extLst>
          </p:cNvPr>
          <p:cNvSpPr/>
          <p:nvPr userDrawn="1"/>
        </p:nvSpPr>
        <p:spPr>
          <a:xfrm>
            <a:off x="0" y="-1255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ontAwesome" pitchFamily="50" charset="0"/>
              </a:rPr>
              <a:t>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6DE0F1-E746-43D6-B8A3-8ECCAAA2E2E5}"/>
              </a:ext>
            </a:extLst>
          </p:cNvPr>
          <p:cNvSpPr/>
          <p:nvPr userDrawn="1"/>
        </p:nvSpPr>
        <p:spPr>
          <a:xfrm>
            <a:off x="11723602" y="2099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FontAwesome" pitchFamily="50" charset="0"/>
              </a:rPr>
              <a:t></a:t>
            </a:r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D8FB6-6302-4B77-B230-736A92B3D3DD}"/>
              </a:ext>
            </a:extLst>
          </p:cNvPr>
          <p:cNvSpPr txBox="1"/>
          <p:nvPr userDrawn="1"/>
        </p:nvSpPr>
        <p:spPr>
          <a:xfrm>
            <a:off x="609241" y="-2104"/>
            <a:ext cx="9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Browse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47044-B373-4D89-90BA-A7BBECAEE390}"/>
              </a:ext>
            </a:extLst>
          </p:cNvPr>
          <p:cNvSpPr txBox="1"/>
          <p:nvPr userDrawn="1"/>
        </p:nvSpPr>
        <p:spPr>
          <a:xfrm>
            <a:off x="1768511" y="1899"/>
            <a:ext cx="10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Random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0BBE11-10F0-4B96-AE1F-FEB0B2AC7B4B}"/>
              </a:ext>
            </a:extLst>
          </p:cNvPr>
          <p:cNvSpPr/>
          <p:nvPr userDrawn="1"/>
        </p:nvSpPr>
        <p:spPr>
          <a:xfrm>
            <a:off x="3808805" y="68387"/>
            <a:ext cx="2174032" cy="22326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FA5E9B-CE7C-416D-AC5A-4779FFE612F1}"/>
              </a:ext>
            </a:extLst>
          </p:cNvPr>
          <p:cNvSpPr/>
          <p:nvPr userDrawn="1"/>
        </p:nvSpPr>
        <p:spPr>
          <a:xfrm>
            <a:off x="3808805" y="20996"/>
            <a:ext cx="323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2"/>
                </a:solidFill>
                <a:effectLst/>
                <a:latin typeface="FontAwesome" pitchFamily="50" charset="0"/>
              </a:rPr>
              <a:t>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1F69F-E467-451C-9812-0626AE8FA275}"/>
              </a:ext>
            </a:extLst>
          </p:cNvPr>
          <p:cNvSpPr txBox="1"/>
          <p:nvPr userDrawn="1"/>
        </p:nvSpPr>
        <p:spPr>
          <a:xfrm>
            <a:off x="3007927" y="-6106"/>
            <a:ext cx="5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55995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6F7B-ED5B-443B-A03A-DB6FC702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E139-2A07-49F3-ACDD-FA526749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B803-8607-4BC6-BA6B-5F898676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EAA1-B416-4C57-8344-6CCD5355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5F46E-85B0-4687-A20E-74AE885C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B4843-3CD3-424A-9EA2-7F708263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386AA-F941-4AB6-91CF-ED583AC7E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DA04-193F-4F32-90C3-FA354E46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D41-2E3B-43C4-BA0A-715E1118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E1DB-60AA-448A-B3D5-A5F3464D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CC7854-9AA7-46FC-9CC5-8F0A8D665C3D}"/>
              </a:ext>
            </a:extLst>
          </p:cNvPr>
          <p:cNvSpPr/>
          <p:nvPr userDrawn="1"/>
        </p:nvSpPr>
        <p:spPr>
          <a:xfrm>
            <a:off x="381835" y="911373"/>
            <a:ext cx="9517943" cy="5345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40AD8-238A-4BAF-BB35-188EF6B3331D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4B36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057CE5-E230-489C-92F5-7753384C8E7D}"/>
              </a:ext>
            </a:extLst>
          </p:cNvPr>
          <p:cNvSpPr/>
          <p:nvPr userDrawn="1"/>
        </p:nvSpPr>
        <p:spPr>
          <a:xfrm>
            <a:off x="0" y="-1255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50" charset="0"/>
                <a:ea typeface="+mn-ea"/>
                <a:cs typeface="+mn-cs"/>
              </a:rPr>
              <a:t>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6DE0F1-E746-43D6-B8A3-8ECCAAA2E2E5}"/>
              </a:ext>
            </a:extLst>
          </p:cNvPr>
          <p:cNvSpPr/>
          <p:nvPr userDrawn="1"/>
        </p:nvSpPr>
        <p:spPr>
          <a:xfrm>
            <a:off x="11723602" y="2099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50" charset="0"/>
                <a:ea typeface="+mn-ea"/>
                <a:cs typeface="+mn-cs"/>
              </a:rPr>
              <a:t>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AD8FB6-6302-4B77-B230-736A92B3D3DD}"/>
              </a:ext>
            </a:extLst>
          </p:cNvPr>
          <p:cNvSpPr txBox="1"/>
          <p:nvPr userDrawn="1"/>
        </p:nvSpPr>
        <p:spPr>
          <a:xfrm>
            <a:off x="609241" y="-2104"/>
            <a:ext cx="9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Browse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47044-B373-4D89-90BA-A7BBECAEE390}"/>
              </a:ext>
            </a:extLst>
          </p:cNvPr>
          <p:cNvSpPr txBox="1"/>
          <p:nvPr userDrawn="1"/>
        </p:nvSpPr>
        <p:spPr>
          <a:xfrm>
            <a:off x="1768511" y="1899"/>
            <a:ext cx="101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Random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0BBE11-10F0-4B96-AE1F-FEB0B2AC7B4B}"/>
              </a:ext>
            </a:extLst>
          </p:cNvPr>
          <p:cNvSpPr/>
          <p:nvPr userDrawn="1"/>
        </p:nvSpPr>
        <p:spPr>
          <a:xfrm>
            <a:off x="3808805" y="68387"/>
            <a:ext cx="2174032" cy="22326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FA5E9B-CE7C-416D-AC5A-4779FFE612F1}"/>
              </a:ext>
            </a:extLst>
          </p:cNvPr>
          <p:cNvSpPr/>
          <p:nvPr userDrawn="1"/>
        </p:nvSpPr>
        <p:spPr>
          <a:xfrm>
            <a:off x="3808805" y="20996"/>
            <a:ext cx="323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ntAwesome" pitchFamily="50" charset="0"/>
                <a:ea typeface="+mn-ea"/>
                <a:cs typeface="+mn-cs"/>
              </a:rPr>
              <a:t>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1F69F-E467-451C-9812-0626AE8FA275}"/>
              </a:ext>
            </a:extLst>
          </p:cNvPr>
          <p:cNvSpPr txBox="1"/>
          <p:nvPr userDrawn="1"/>
        </p:nvSpPr>
        <p:spPr>
          <a:xfrm>
            <a:off x="3007927" y="-6106"/>
            <a:ext cx="57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AC613-EBCE-4FEE-9EDB-733A3E928EA0}"/>
              </a:ext>
            </a:extLst>
          </p:cNvPr>
          <p:cNvSpPr/>
          <p:nvPr userDrawn="1"/>
        </p:nvSpPr>
        <p:spPr>
          <a:xfrm>
            <a:off x="10170367" y="363226"/>
            <a:ext cx="2021633" cy="6473778"/>
          </a:xfrm>
          <a:prstGeom prst="rect">
            <a:avLst/>
          </a:prstGeom>
          <a:solidFill>
            <a:srgbClr val="8DA9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0D650-274C-4795-B70F-3A51A58CC19F}"/>
              </a:ext>
            </a:extLst>
          </p:cNvPr>
          <p:cNvSpPr/>
          <p:nvPr userDrawn="1"/>
        </p:nvSpPr>
        <p:spPr>
          <a:xfrm>
            <a:off x="10170367" y="371231"/>
            <a:ext cx="2021632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D132D-F1DF-4CED-8A12-D34993A7B8D5}"/>
              </a:ext>
            </a:extLst>
          </p:cNvPr>
          <p:cNvSpPr/>
          <p:nvPr userDrawn="1"/>
        </p:nvSpPr>
        <p:spPr>
          <a:xfrm>
            <a:off x="0" y="376430"/>
            <a:ext cx="10170366" cy="365125"/>
          </a:xfrm>
          <a:prstGeom prst="rect">
            <a:avLst/>
          </a:prstGeom>
          <a:solidFill>
            <a:srgbClr val="19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0D378-B717-4796-916A-DDBC5815558B}"/>
              </a:ext>
            </a:extLst>
          </p:cNvPr>
          <p:cNvSpPr/>
          <p:nvPr userDrawn="1"/>
        </p:nvSpPr>
        <p:spPr>
          <a:xfrm>
            <a:off x="10257452" y="6270839"/>
            <a:ext cx="1847462" cy="447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8FEAA-E08B-4409-B85C-62F270F877E7}"/>
              </a:ext>
            </a:extLst>
          </p:cNvPr>
          <p:cNvSpPr/>
          <p:nvPr userDrawn="1"/>
        </p:nvSpPr>
        <p:spPr>
          <a:xfrm>
            <a:off x="381835" y="6271507"/>
            <a:ext cx="9517942" cy="521527"/>
          </a:xfrm>
          <a:prstGeom prst="rect">
            <a:avLst/>
          </a:prstGeom>
          <a:solidFill>
            <a:srgbClr val="307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/>
              <a:t>Game Title</a:t>
            </a:r>
          </a:p>
          <a:p>
            <a:pPr algn="l"/>
            <a:r>
              <a:rPr lang="en-US" dirty="0"/>
              <a:t>Game Name                                                                                         #</a:t>
            </a:r>
            <a:r>
              <a:rPr lang="en-US" dirty="0" err="1"/>
              <a:t>viewersnow</a:t>
            </a:r>
            <a:r>
              <a:rPr lang="en-US" dirty="0"/>
              <a:t> | #</a:t>
            </a:r>
            <a:r>
              <a:rPr lang="en-US" dirty="0" err="1"/>
              <a:t>viewersalltime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02EFA-A700-4E8A-B1C0-FF6A265FB782}"/>
              </a:ext>
            </a:extLst>
          </p:cNvPr>
          <p:cNvSpPr txBox="1"/>
          <p:nvPr userDrawn="1"/>
        </p:nvSpPr>
        <p:spPr>
          <a:xfrm>
            <a:off x="381836" y="367024"/>
            <a:ext cx="978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Streamer Name| Archive | Events | Followers # | Following #                                       Subscribe | Bits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73746-D9BE-4155-B0AF-A7CCCC1BCDF1}"/>
              </a:ext>
            </a:extLst>
          </p:cNvPr>
          <p:cNvSpPr/>
          <p:nvPr userDrawn="1"/>
        </p:nvSpPr>
        <p:spPr>
          <a:xfrm>
            <a:off x="-24846" y="37432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FontAwesome" pitchFamily="50" charset="0"/>
              </a:rPr>
              <a:t>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5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8DFD-F3CD-4186-A812-C665677C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56AC-5776-4BB0-B244-CB2E1DBF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E8CB-7488-4449-BB37-5AAFD4D0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DCD9-7185-4E0F-ADEF-3A9F6B8A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78DA-2AFB-484A-8253-9BA5626D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C-B760-44F9-9D5B-B3247FE2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9A13-E233-4824-A61E-44FF3BD6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286C-5172-4E9C-A2A5-F592377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CFF7-27C6-42C0-9FAA-1D848F5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6331-F4DD-40E0-91F3-2F7EA6FC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0E16-FF6C-4B4D-BA0D-BCB219ED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2BA0-362E-4096-9D8A-284751107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4E3C-DE64-460A-ABCB-1441B05A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6F393-95C1-4442-A095-96EE6F6C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51F01-29F1-4EDA-A853-8204B05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895F-126C-4EB2-9438-00D574A6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3BAD-E29B-410A-A8EA-77D0F8F0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230D-167D-4B73-BEBA-9BB873C7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CF7D5-9B38-41A4-A1CD-2A23596B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FD3C4-712A-4A45-9421-1A604D10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A8E4E-129B-478A-93DA-2B56EC3A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A8928-A108-4C8E-8054-2145DA7F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23C0-D5EA-420C-8F0A-2D2C6EA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8EAD2-CD55-482B-A692-1740F128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85C-0F5C-4FE8-BC29-D2709635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D5302-5D7F-4F96-9890-EBE19CDA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7D1B2-4275-493F-A73F-4950EBF4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EA756-E130-4964-96E4-EF7D5210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43153-C1B5-43B6-ACFF-349BFB72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423F-575E-4232-A02D-B87BA23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865CD-B271-4B72-816C-1D8CCA8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2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46A8-FEFC-4D03-A40E-69937630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A24B-8236-4EA5-8F1F-A9061402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8965-4F67-458C-A685-67B18A78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B082-2DA8-48B7-B643-F7FDE72E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DD739-F8CF-489A-9822-E7367521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0933E-D522-40C9-A2DF-2761909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8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22B9-F0E0-47EB-A267-F850500E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6509A-906E-43A4-A72D-8C137B86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8EE8-7761-4E54-8E90-45F6DFB2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2B8C-0AA6-4319-8F6A-A6D3D3BA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BE13D-7866-403A-B4DD-431B49C2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A15A9-195A-4BDC-BB45-5A06231A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50122-F72B-4877-9571-C1133E24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C483-060D-42C2-B326-FC1686C1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3387-BE89-4032-A9A3-A2DE0F12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C56E5-9B81-44BF-AB99-8D711E795EC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2D6C-3E4D-443C-9234-5F33746B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D91F-EC93-4D30-B21A-6903E321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F8BE-9CB2-483B-B61F-B2496D864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50122-F72B-4877-9571-C1133E24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C483-060D-42C2-B326-FC1686C1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3387-BE89-4032-A9A3-A2DE0F12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FC56E5-9B81-44BF-AB99-8D711E795E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11/15/2017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2D6C-3E4D-443C-9234-5F33746B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D91F-EC93-4D30-B21A-6903E321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6EF8BE-9CB2-483B-B61F-B2496D864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0D556-A55E-4087-8F85-78A3154CF6D6}"/>
              </a:ext>
            </a:extLst>
          </p:cNvPr>
          <p:cNvSpPr/>
          <p:nvPr/>
        </p:nvSpPr>
        <p:spPr>
          <a:xfrm>
            <a:off x="2226052" y="561473"/>
            <a:ext cx="9677191" cy="544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7273A-A818-418F-AB11-8C20A0D34206}"/>
              </a:ext>
            </a:extLst>
          </p:cNvPr>
          <p:cNvSpPr/>
          <p:nvPr/>
        </p:nvSpPr>
        <p:spPr>
          <a:xfrm>
            <a:off x="309020" y="5614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7200E-A815-4C91-8D77-C2C022FF83DC}"/>
              </a:ext>
            </a:extLst>
          </p:cNvPr>
          <p:cNvSpPr/>
          <p:nvPr/>
        </p:nvSpPr>
        <p:spPr>
          <a:xfrm>
            <a:off x="309020" y="10186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02FBE-61A6-48EA-AD89-BC066381C306}"/>
              </a:ext>
            </a:extLst>
          </p:cNvPr>
          <p:cNvSpPr/>
          <p:nvPr/>
        </p:nvSpPr>
        <p:spPr>
          <a:xfrm>
            <a:off x="309020" y="147586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1BE28-83A4-483E-8CA6-C20ABF9762D2}"/>
              </a:ext>
            </a:extLst>
          </p:cNvPr>
          <p:cNvSpPr/>
          <p:nvPr/>
        </p:nvSpPr>
        <p:spPr>
          <a:xfrm>
            <a:off x="309018" y="1933069"/>
            <a:ext cx="19170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622A9-E033-4D77-BACC-4A6593E3DF67}"/>
              </a:ext>
            </a:extLst>
          </p:cNvPr>
          <p:cNvSpPr/>
          <p:nvPr/>
        </p:nvSpPr>
        <p:spPr>
          <a:xfrm>
            <a:off x="309020" y="239026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3140E-8064-4807-9A04-99811358504F}"/>
              </a:ext>
            </a:extLst>
          </p:cNvPr>
          <p:cNvSpPr/>
          <p:nvPr/>
        </p:nvSpPr>
        <p:spPr>
          <a:xfrm>
            <a:off x="309020" y="282741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B0263-E10C-4851-B64B-5A78E6133827}"/>
              </a:ext>
            </a:extLst>
          </p:cNvPr>
          <p:cNvSpPr/>
          <p:nvPr/>
        </p:nvSpPr>
        <p:spPr>
          <a:xfrm>
            <a:off x="2226052" y="561473"/>
            <a:ext cx="1567906" cy="344905"/>
          </a:xfrm>
          <a:prstGeom prst="rect">
            <a:avLst/>
          </a:prstGeom>
          <a:solidFill>
            <a:srgbClr val="612A8A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6287F-C197-469B-8510-5C6A5E4329C9}"/>
              </a:ext>
            </a:extLst>
          </p:cNvPr>
          <p:cNvSpPr/>
          <p:nvPr/>
        </p:nvSpPr>
        <p:spPr>
          <a:xfrm>
            <a:off x="309019" y="328461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A7D5D-07AE-4DA8-A647-4FC55180295A}"/>
              </a:ext>
            </a:extLst>
          </p:cNvPr>
          <p:cNvSpPr/>
          <p:nvPr/>
        </p:nvSpPr>
        <p:spPr>
          <a:xfrm>
            <a:off x="309018" y="3741815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71B6-A2A1-4A56-B647-8AC68CFA279E}"/>
              </a:ext>
            </a:extLst>
          </p:cNvPr>
          <p:cNvSpPr/>
          <p:nvPr/>
        </p:nvSpPr>
        <p:spPr>
          <a:xfrm>
            <a:off x="309018" y="4191000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EA14BA-D055-40AA-935B-DD1BED83EC2C}"/>
              </a:ext>
            </a:extLst>
          </p:cNvPr>
          <p:cNvSpPr/>
          <p:nvPr/>
        </p:nvSpPr>
        <p:spPr>
          <a:xfrm>
            <a:off x="309018" y="465621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37DA7-B064-49EC-9D67-6C8018DBC633}"/>
              </a:ext>
            </a:extLst>
          </p:cNvPr>
          <p:cNvSpPr/>
          <p:nvPr/>
        </p:nvSpPr>
        <p:spPr>
          <a:xfrm>
            <a:off x="309018" y="5121422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7B7241-311C-48F2-B23A-8506BD1EA18B}"/>
              </a:ext>
            </a:extLst>
          </p:cNvPr>
          <p:cNvSpPr/>
          <p:nvPr/>
        </p:nvSpPr>
        <p:spPr>
          <a:xfrm>
            <a:off x="309018" y="5554573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12</a:t>
            </a:r>
          </a:p>
        </p:txBody>
      </p:sp>
    </p:spTree>
    <p:extLst>
      <p:ext uri="{BB962C8B-B14F-4D97-AF65-F5344CB8AC3E}">
        <p14:creationId xmlns:p14="http://schemas.microsoft.com/office/powerpoint/2010/main" val="2024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0D556-A55E-4087-8F85-78A3154CF6D6}"/>
              </a:ext>
            </a:extLst>
          </p:cNvPr>
          <p:cNvSpPr/>
          <p:nvPr/>
        </p:nvSpPr>
        <p:spPr>
          <a:xfrm>
            <a:off x="344905" y="561474"/>
            <a:ext cx="11558337" cy="544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7273A-A818-418F-AB11-8C20A0D34206}"/>
              </a:ext>
            </a:extLst>
          </p:cNvPr>
          <p:cNvSpPr/>
          <p:nvPr/>
        </p:nvSpPr>
        <p:spPr>
          <a:xfrm>
            <a:off x="344906" y="600776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7200E-A815-4C91-8D77-C2C022FF83DC}"/>
              </a:ext>
            </a:extLst>
          </p:cNvPr>
          <p:cNvSpPr/>
          <p:nvPr/>
        </p:nvSpPr>
        <p:spPr>
          <a:xfrm>
            <a:off x="2261938" y="600776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02FBE-61A6-48EA-AD89-BC066381C306}"/>
              </a:ext>
            </a:extLst>
          </p:cNvPr>
          <p:cNvSpPr/>
          <p:nvPr/>
        </p:nvSpPr>
        <p:spPr>
          <a:xfrm>
            <a:off x="4178968" y="6007768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1BE28-83A4-483E-8CA6-C20ABF9762D2}"/>
              </a:ext>
            </a:extLst>
          </p:cNvPr>
          <p:cNvSpPr/>
          <p:nvPr/>
        </p:nvSpPr>
        <p:spPr>
          <a:xfrm>
            <a:off x="6096000" y="6007768"/>
            <a:ext cx="19731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622A9-E033-4D77-BACC-4A6593E3DF67}"/>
              </a:ext>
            </a:extLst>
          </p:cNvPr>
          <p:cNvSpPr/>
          <p:nvPr/>
        </p:nvSpPr>
        <p:spPr>
          <a:xfrm>
            <a:off x="8069178" y="6007768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3140E-8064-4807-9A04-99811358504F}"/>
              </a:ext>
            </a:extLst>
          </p:cNvPr>
          <p:cNvSpPr/>
          <p:nvPr/>
        </p:nvSpPr>
        <p:spPr>
          <a:xfrm>
            <a:off x="9986211" y="6007768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B0263-E10C-4851-B64B-5A78E6133827}"/>
              </a:ext>
            </a:extLst>
          </p:cNvPr>
          <p:cNvSpPr/>
          <p:nvPr/>
        </p:nvSpPr>
        <p:spPr>
          <a:xfrm>
            <a:off x="344905" y="561474"/>
            <a:ext cx="1997242" cy="344905"/>
          </a:xfrm>
          <a:prstGeom prst="rect">
            <a:avLst/>
          </a:prstGeom>
          <a:solidFill>
            <a:srgbClr val="612A8A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name </a:t>
            </a:r>
          </a:p>
        </p:txBody>
      </p:sp>
    </p:spTree>
    <p:extLst>
      <p:ext uri="{BB962C8B-B14F-4D97-AF65-F5344CB8AC3E}">
        <p14:creationId xmlns:p14="http://schemas.microsoft.com/office/powerpoint/2010/main" val="8881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40D556-A55E-4087-8F85-78A3154CF6D6}"/>
              </a:ext>
            </a:extLst>
          </p:cNvPr>
          <p:cNvSpPr/>
          <p:nvPr/>
        </p:nvSpPr>
        <p:spPr>
          <a:xfrm>
            <a:off x="2226052" y="561473"/>
            <a:ext cx="9677191" cy="544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7273A-A818-418F-AB11-8C20A0D34206}"/>
              </a:ext>
            </a:extLst>
          </p:cNvPr>
          <p:cNvSpPr/>
          <p:nvPr/>
        </p:nvSpPr>
        <p:spPr>
          <a:xfrm>
            <a:off x="309020" y="5614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Whateber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7200E-A815-4C91-8D77-C2C022FF83DC}"/>
              </a:ext>
            </a:extLst>
          </p:cNvPr>
          <p:cNvSpPr/>
          <p:nvPr/>
        </p:nvSpPr>
        <p:spPr>
          <a:xfrm>
            <a:off x="309020" y="10186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02FBE-61A6-48EA-AD89-BC066381C306}"/>
              </a:ext>
            </a:extLst>
          </p:cNvPr>
          <p:cNvSpPr/>
          <p:nvPr/>
        </p:nvSpPr>
        <p:spPr>
          <a:xfrm>
            <a:off x="309020" y="147586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askljfkd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1BE28-83A4-483E-8CA6-C20ABF9762D2}"/>
              </a:ext>
            </a:extLst>
          </p:cNvPr>
          <p:cNvSpPr/>
          <p:nvPr/>
        </p:nvSpPr>
        <p:spPr>
          <a:xfrm>
            <a:off x="309018" y="1933069"/>
            <a:ext cx="19170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622A9-E033-4D77-BACC-4A6593E3DF67}"/>
              </a:ext>
            </a:extLst>
          </p:cNvPr>
          <p:cNvSpPr/>
          <p:nvPr/>
        </p:nvSpPr>
        <p:spPr>
          <a:xfrm>
            <a:off x="309020" y="239026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Ypu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3140E-8064-4807-9A04-99811358504F}"/>
              </a:ext>
            </a:extLst>
          </p:cNvPr>
          <p:cNvSpPr/>
          <p:nvPr/>
        </p:nvSpPr>
        <p:spPr>
          <a:xfrm>
            <a:off x="309020" y="282741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AGDQ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B0263-E10C-4851-B64B-5A78E6133827}"/>
              </a:ext>
            </a:extLst>
          </p:cNvPr>
          <p:cNvSpPr/>
          <p:nvPr/>
        </p:nvSpPr>
        <p:spPr>
          <a:xfrm>
            <a:off x="2226052" y="561473"/>
            <a:ext cx="1997242" cy="344905"/>
          </a:xfrm>
          <a:prstGeom prst="rect">
            <a:avLst/>
          </a:prstGeom>
          <a:solidFill>
            <a:srgbClr val="612A8A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name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6287F-C197-469B-8510-5C6A5E4329C9}"/>
              </a:ext>
            </a:extLst>
          </p:cNvPr>
          <p:cNvSpPr/>
          <p:nvPr/>
        </p:nvSpPr>
        <p:spPr>
          <a:xfrm>
            <a:off x="309019" y="328461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klsdaf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A7D5D-07AE-4DA8-A647-4FC55180295A}"/>
              </a:ext>
            </a:extLst>
          </p:cNvPr>
          <p:cNvSpPr/>
          <p:nvPr/>
        </p:nvSpPr>
        <p:spPr>
          <a:xfrm>
            <a:off x="309018" y="3741815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171B6-A2A1-4A56-B647-8AC68CFA279E}"/>
              </a:ext>
            </a:extLst>
          </p:cNvPr>
          <p:cNvSpPr/>
          <p:nvPr/>
        </p:nvSpPr>
        <p:spPr>
          <a:xfrm>
            <a:off x="309018" y="4191000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Twitch Presents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EA14BA-D055-40AA-935B-DD1BED83EC2C}"/>
              </a:ext>
            </a:extLst>
          </p:cNvPr>
          <p:cNvSpPr/>
          <p:nvPr/>
        </p:nvSpPr>
        <p:spPr>
          <a:xfrm>
            <a:off x="309018" y="465621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SGDQ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37DA7-B064-49EC-9D67-6C8018DBC633}"/>
              </a:ext>
            </a:extLst>
          </p:cNvPr>
          <p:cNvSpPr/>
          <p:nvPr/>
        </p:nvSpPr>
        <p:spPr>
          <a:xfrm>
            <a:off x="309018" y="5121422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7B7241-311C-48F2-B23A-8506BD1EA18B}"/>
              </a:ext>
            </a:extLst>
          </p:cNvPr>
          <p:cNvSpPr/>
          <p:nvPr/>
        </p:nvSpPr>
        <p:spPr>
          <a:xfrm>
            <a:off x="309018" y="5554573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0CFAD-B8DE-477C-8814-C93C3021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49" y="557467"/>
            <a:ext cx="9682299" cy="54462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52736E-D831-4411-980D-2506DC3D0133}"/>
              </a:ext>
            </a:extLst>
          </p:cNvPr>
          <p:cNvSpPr/>
          <p:nvPr/>
        </p:nvSpPr>
        <p:spPr>
          <a:xfrm>
            <a:off x="2226049" y="557467"/>
            <a:ext cx="1223004" cy="296772"/>
          </a:xfrm>
          <a:prstGeom prst="rect">
            <a:avLst/>
          </a:prstGeom>
          <a:solidFill>
            <a:srgbClr val="4B367C">
              <a:alpha val="5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BrownMan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EE6123B-FA1E-4D50-A3AD-070DCDA95C8D}"/>
              </a:ext>
            </a:extLst>
          </p:cNvPr>
          <p:cNvSpPr/>
          <p:nvPr/>
        </p:nvSpPr>
        <p:spPr>
          <a:xfrm>
            <a:off x="0" y="0"/>
            <a:ext cx="1259305" cy="6858000"/>
          </a:xfrm>
          <a:prstGeom prst="rect">
            <a:avLst/>
          </a:prstGeom>
          <a:solidFill>
            <a:srgbClr val="4B3B4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A3141-E6DA-42FD-92AC-1D463AECBBF8}"/>
              </a:ext>
            </a:extLst>
          </p:cNvPr>
          <p:cNvSpPr/>
          <p:nvPr/>
        </p:nvSpPr>
        <p:spPr>
          <a:xfrm>
            <a:off x="0" y="326572"/>
            <a:ext cx="1250302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9320D-3B08-4BE8-91C5-C0B8C36F0CD0}"/>
              </a:ext>
            </a:extLst>
          </p:cNvPr>
          <p:cNvSpPr/>
          <p:nvPr/>
        </p:nvSpPr>
        <p:spPr>
          <a:xfrm>
            <a:off x="0" y="877078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Followed Channels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27920-87FC-478B-9166-DDEF82CD5FB4}"/>
              </a:ext>
            </a:extLst>
          </p:cNvPr>
          <p:cNvSpPr/>
          <p:nvPr/>
        </p:nvSpPr>
        <p:spPr>
          <a:xfrm>
            <a:off x="0" y="1427584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AGDQ*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6BD4D-37D0-43D1-9856-385E39ED9A3E}"/>
              </a:ext>
            </a:extLst>
          </p:cNvPr>
          <p:cNvSpPr/>
          <p:nvPr/>
        </p:nvSpPr>
        <p:spPr>
          <a:xfrm>
            <a:off x="0" y="1978090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Snake*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096B6-C3C7-4DCC-994F-4F601F889EFC}"/>
              </a:ext>
            </a:extLst>
          </p:cNvPr>
          <p:cNvSpPr/>
          <p:nvPr/>
        </p:nvSpPr>
        <p:spPr>
          <a:xfrm>
            <a:off x="0" y="2542592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Whatever*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86B2A-E9DC-4773-A041-B2053B95E91F}"/>
              </a:ext>
            </a:extLst>
          </p:cNvPr>
          <p:cNvSpPr/>
          <p:nvPr/>
        </p:nvSpPr>
        <p:spPr>
          <a:xfrm>
            <a:off x="-9003" y="3107094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Blah*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7AA039-F8C5-40DC-A088-995D6857728D}"/>
              </a:ext>
            </a:extLst>
          </p:cNvPr>
          <p:cNvSpPr/>
          <p:nvPr/>
        </p:nvSpPr>
        <p:spPr>
          <a:xfrm>
            <a:off x="0" y="-2138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ontAwesome" pitchFamily="50" charset="0"/>
              </a:rPr>
              <a:t>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F5EDF3-FA55-4262-87BB-75481A0AA4E9}"/>
              </a:ext>
            </a:extLst>
          </p:cNvPr>
          <p:cNvSpPr/>
          <p:nvPr/>
        </p:nvSpPr>
        <p:spPr>
          <a:xfrm>
            <a:off x="2226052" y="561473"/>
            <a:ext cx="9677191" cy="5446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DBC09A-3053-41E0-BC2D-4A61C2106992}"/>
              </a:ext>
            </a:extLst>
          </p:cNvPr>
          <p:cNvSpPr/>
          <p:nvPr/>
        </p:nvSpPr>
        <p:spPr>
          <a:xfrm>
            <a:off x="309020" y="5614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Whateber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E853F7-B260-4775-A440-AFBCEF813ABA}"/>
              </a:ext>
            </a:extLst>
          </p:cNvPr>
          <p:cNvSpPr/>
          <p:nvPr/>
        </p:nvSpPr>
        <p:spPr>
          <a:xfrm>
            <a:off x="309020" y="101867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Blah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413331-8D48-4EC1-A463-DE6BAB9D4DCB}"/>
              </a:ext>
            </a:extLst>
          </p:cNvPr>
          <p:cNvSpPr/>
          <p:nvPr/>
        </p:nvSpPr>
        <p:spPr>
          <a:xfrm>
            <a:off x="309020" y="147586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askljfkd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E8135-EAA5-4B68-AE7B-EBAE0DABFC24}"/>
              </a:ext>
            </a:extLst>
          </p:cNvPr>
          <p:cNvSpPr/>
          <p:nvPr/>
        </p:nvSpPr>
        <p:spPr>
          <a:xfrm>
            <a:off x="309018" y="1933069"/>
            <a:ext cx="19170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A0261-A2F2-4314-B4B2-784152B4827B}"/>
              </a:ext>
            </a:extLst>
          </p:cNvPr>
          <p:cNvSpPr/>
          <p:nvPr/>
        </p:nvSpPr>
        <p:spPr>
          <a:xfrm>
            <a:off x="309020" y="239026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Ypu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5CF1EA-2DB3-4179-AE53-402C02FA65D0}"/>
              </a:ext>
            </a:extLst>
          </p:cNvPr>
          <p:cNvSpPr/>
          <p:nvPr/>
        </p:nvSpPr>
        <p:spPr>
          <a:xfrm>
            <a:off x="309020" y="2827419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AGDQ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660F0-E087-4E23-9AF2-052319DA06BF}"/>
              </a:ext>
            </a:extLst>
          </p:cNvPr>
          <p:cNvSpPr/>
          <p:nvPr/>
        </p:nvSpPr>
        <p:spPr>
          <a:xfrm>
            <a:off x="2226052" y="561473"/>
            <a:ext cx="1997242" cy="344905"/>
          </a:xfrm>
          <a:prstGeom prst="rect">
            <a:avLst/>
          </a:prstGeom>
          <a:solidFill>
            <a:srgbClr val="612A8A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 name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47210C-AEF1-46A8-AA67-67964F519B3F}"/>
              </a:ext>
            </a:extLst>
          </p:cNvPr>
          <p:cNvSpPr/>
          <p:nvPr/>
        </p:nvSpPr>
        <p:spPr>
          <a:xfrm>
            <a:off x="309019" y="3284617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klsdaf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B6ED92-F1BA-407E-BA62-1485A1CCB842}"/>
              </a:ext>
            </a:extLst>
          </p:cNvPr>
          <p:cNvSpPr/>
          <p:nvPr/>
        </p:nvSpPr>
        <p:spPr>
          <a:xfrm>
            <a:off x="309018" y="3741815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in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70B8B8-0EC9-4569-A8A1-A4F5A05295E2}"/>
              </a:ext>
            </a:extLst>
          </p:cNvPr>
          <p:cNvSpPr/>
          <p:nvPr/>
        </p:nvSpPr>
        <p:spPr>
          <a:xfrm>
            <a:off x="309018" y="4191000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Twitch Presents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BFBAC4-B5DE-4A02-8E83-808FD4600C27}"/>
              </a:ext>
            </a:extLst>
          </p:cNvPr>
          <p:cNvSpPr/>
          <p:nvPr/>
        </p:nvSpPr>
        <p:spPr>
          <a:xfrm>
            <a:off x="309018" y="4656211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SGDQ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597BB-5C82-4226-BCB2-9CFC3CF7F56A}"/>
              </a:ext>
            </a:extLst>
          </p:cNvPr>
          <p:cNvSpPr/>
          <p:nvPr/>
        </p:nvSpPr>
        <p:spPr>
          <a:xfrm>
            <a:off x="309018" y="5121422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E5CFF8-A224-4B5C-A72E-A73D986EE216}"/>
              </a:ext>
            </a:extLst>
          </p:cNvPr>
          <p:cNvSpPr/>
          <p:nvPr/>
        </p:nvSpPr>
        <p:spPr>
          <a:xfrm>
            <a:off x="309018" y="5554573"/>
            <a:ext cx="19170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5837FF2-FA63-4EBB-A33D-A8F51D0B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49" y="557467"/>
            <a:ext cx="9682299" cy="544629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957A6AE-F849-4438-A1FE-76021230E077}"/>
              </a:ext>
            </a:extLst>
          </p:cNvPr>
          <p:cNvSpPr/>
          <p:nvPr/>
        </p:nvSpPr>
        <p:spPr>
          <a:xfrm>
            <a:off x="2226049" y="557467"/>
            <a:ext cx="1223004" cy="296772"/>
          </a:xfrm>
          <a:prstGeom prst="rect">
            <a:avLst/>
          </a:prstGeom>
          <a:solidFill>
            <a:srgbClr val="4B367C">
              <a:alpha val="5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BrownMan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E6123B-FA1E-4D50-A3AD-070DCDA95C8D}"/>
              </a:ext>
            </a:extLst>
          </p:cNvPr>
          <p:cNvSpPr/>
          <p:nvPr/>
        </p:nvSpPr>
        <p:spPr>
          <a:xfrm>
            <a:off x="0" y="0"/>
            <a:ext cx="1259305" cy="6858000"/>
          </a:xfrm>
          <a:prstGeom prst="rect">
            <a:avLst/>
          </a:prstGeom>
          <a:solidFill>
            <a:srgbClr val="4B3B4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BA3141-E6DA-42FD-92AC-1D463AECBBF8}"/>
              </a:ext>
            </a:extLst>
          </p:cNvPr>
          <p:cNvSpPr/>
          <p:nvPr/>
        </p:nvSpPr>
        <p:spPr>
          <a:xfrm>
            <a:off x="0" y="326572"/>
            <a:ext cx="1250302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Beret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9320D-3B08-4BE8-91C5-C0B8C36F0CD0}"/>
              </a:ext>
            </a:extLst>
          </p:cNvPr>
          <p:cNvSpPr/>
          <p:nvPr/>
        </p:nvSpPr>
        <p:spPr>
          <a:xfrm>
            <a:off x="0" y="877078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Followed Channels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27920-87FC-478B-9166-DDEF82CD5FB4}"/>
              </a:ext>
            </a:extLst>
          </p:cNvPr>
          <p:cNvSpPr/>
          <p:nvPr/>
        </p:nvSpPr>
        <p:spPr>
          <a:xfrm>
            <a:off x="0" y="1427584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AGDQ*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F6BD4D-37D0-43D1-9856-385E39ED9A3E}"/>
              </a:ext>
            </a:extLst>
          </p:cNvPr>
          <p:cNvSpPr/>
          <p:nvPr/>
        </p:nvSpPr>
        <p:spPr>
          <a:xfrm>
            <a:off x="0" y="1978090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Snake*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096B6-C3C7-4DCC-994F-4F601F889EFC}"/>
              </a:ext>
            </a:extLst>
          </p:cNvPr>
          <p:cNvSpPr/>
          <p:nvPr/>
        </p:nvSpPr>
        <p:spPr>
          <a:xfrm>
            <a:off x="0" y="2542592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Whatever*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86B2A-E9DC-4773-A041-B2053B95E91F}"/>
              </a:ext>
            </a:extLst>
          </p:cNvPr>
          <p:cNvSpPr/>
          <p:nvPr/>
        </p:nvSpPr>
        <p:spPr>
          <a:xfrm>
            <a:off x="-9003" y="3107094"/>
            <a:ext cx="1259305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BrownMan</a:t>
            </a:r>
            <a:r>
              <a:rPr lang="en-US" sz="1050" dirty="0"/>
              <a:t>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7AA039-F8C5-40DC-A088-995D6857728D}"/>
              </a:ext>
            </a:extLst>
          </p:cNvPr>
          <p:cNvSpPr/>
          <p:nvPr/>
        </p:nvSpPr>
        <p:spPr>
          <a:xfrm>
            <a:off x="0" y="-2138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FontAwesome" pitchFamily="50" charset="0"/>
              </a:rPr>
              <a:t></a:t>
            </a:r>
            <a:endParaRPr lang="en-US" dirty="0"/>
          </a:p>
        </p:txBody>
      </p:sp>
      <p:pic>
        <p:nvPicPr>
          <p:cNvPr id="1026" name="Picture 2" descr="Image result for beret png">
            <a:extLst>
              <a:ext uri="{FF2B5EF4-FFF2-40B4-BE49-F238E27FC236}">
                <a16:creationId xmlns:a16="http://schemas.microsoft.com/office/drawing/2014/main" id="{ECE7BDCB-AE7A-47C9-9295-DB1D5F10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" y="402187"/>
            <a:ext cx="318018" cy="31801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>
                <a:shade val="50000"/>
              </a:schemeClr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1549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32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E921FB-92BD-49F0-82D1-71754F57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910419"/>
            <a:ext cx="9517224" cy="534508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C8F0DB-4768-48C5-8B3D-30F95E631853}"/>
              </a:ext>
            </a:extLst>
          </p:cNvPr>
          <p:cNvSpPr/>
          <p:nvPr/>
        </p:nvSpPr>
        <p:spPr>
          <a:xfrm>
            <a:off x="0" y="377476"/>
            <a:ext cx="10161037" cy="35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Snake | Archive | Events | Followers 48,026 | Following 21                                           Subscribe  | 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EB5AD-053D-40C5-A2FD-BC964512C519}"/>
              </a:ext>
            </a:extLst>
          </p:cNvPr>
          <p:cNvSpPr/>
          <p:nvPr/>
        </p:nvSpPr>
        <p:spPr>
          <a:xfrm>
            <a:off x="382556" y="6262610"/>
            <a:ext cx="9517224" cy="522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The Box: Guy Fieri Edition*</a:t>
            </a:r>
          </a:p>
          <a:p>
            <a:r>
              <a:rPr lang="en-US" sz="1400" dirty="0"/>
              <a:t>Final Fantasy XV 						255	1,039,011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604D-B11D-42B1-97A8-89C0FF86893D}"/>
              </a:ext>
            </a:extLst>
          </p:cNvPr>
          <p:cNvSpPr/>
          <p:nvPr/>
        </p:nvSpPr>
        <p:spPr>
          <a:xfrm>
            <a:off x="6497053" y="6419543"/>
            <a:ext cx="360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ontAwesome" pitchFamily="50" charset="0"/>
              </a:rPr>
              <a:t>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1FDB7-D8F6-4B9F-A0B8-2FE00FFBAAFD}"/>
              </a:ext>
            </a:extLst>
          </p:cNvPr>
          <p:cNvSpPr/>
          <p:nvPr/>
        </p:nvSpPr>
        <p:spPr>
          <a:xfrm>
            <a:off x="7484440" y="6479671"/>
            <a:ext cx="279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33"/>
                </a:solidFill>
                <a:latin typeface="FontAwesome" pitchFamily="50" charset="0"/>
              </a:rPr>
              <a:t></a:t>
            </a:r>
            <a:endParaRPr lang="en-US" sz="1200" dirty="0"/>
          </a:p>
        </p:txBody>
      </p:sp>
      <p:pic>
        <p:nvPicPr>
          <p:cNvPr id="2050" name="Picture 2" descr="Snake">
            <a:extLst>
              <a:ext uri="{FF2B5EF4-FFF2-40B4-BE49-F238E27FC236}">
                <a16:creationId xmlns:a16="http://schemas.microsoft.com/office/drawing/2014/main" id="{32184584-B4D8-4A1A-BF42-48AC0B16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8" y="377476"/>
            <a:ext cx="373224" cy="35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920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Layout for Twit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deo Layo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131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FontAwesome</vt:lpstr>
      <vt:lpstr>Gill Sans MT</vt:lpstr>
      <vt:lpstr>proxima-nova</vt:lpstr>
      <vt:lpstr>Default Layout for Twitch</vt:lpstr>
      <vt:lpstr>Video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</dc:creator>
  <cp:lastModifiedBy>Levi</cp:lastModifiedBy>
  <cp:revision>23</cp:revision>
  <dcterms:created xsi:type="dcterms:W3CDTF">2017-11-15T00:13:26Z</dcterms:created>
  <dcterms:modified xsi:type="dcterms:W3CDTF">2017-11-15T23:48:56Z</dcterms:modified>
</cp:coreProperties>
</file>