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2B27-78BB-43E7-90C6-2E51B9768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56EAF-1384-4E68-8875-87AD52757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3181-1B96-4470-927E-53223CE0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EC24-E0BD-49ED-9569-6EBD1878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7FF6-3FDD-4AE3-A7C5-42D001BC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E921-3671-4D75-A635-3B9AFB21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95F8-2973-4FF0-8DAB-E7A82816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9AD10-6C69-4A75-8B0C-E88211E5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70C18-C589-4FE0-9A35-695287FE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F754-75A6-4523-B2B7-0805C94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C5596-91A2-464F-8E45-A072177CB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51003-0D44-4DB8-A023-9928796D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4FC9-7CFA-4C49-A536-EF5616E0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B279-8EFF-4341-B097-22409A0E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F94B-34B2-4DD2-AF54-804AE6E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C7D6-65F6-497A-8D38-E6281FEA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0A2D-49D7-4D11-B553-2BA5A479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5DE5-23D8-4B6E-8A4F-4B06D4E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CE63-4270-47D0-A04F-FB8D2587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11D4-A67D-4279-BCA0-99F88D76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B2DF-4270-409E-8B39-F3A5810D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E6C36-1EBA-4C8D-803F-FB0F797A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909A-554A-4953-8400-43A60C0D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03C9-3CF5-4C1D-9F30-92652FE1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90CF-2AF1-4B39-959A-1A8B86B2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484E-AA45-415E-B95A-9BDB68E9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B93-ACDF-4FF8-8CCC-F538DB14D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3B7AA-0F46-4A69-9999-5205B6973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A633-ECC5-4ADE-8BD0-430FD54E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FC04A-E7BB-4A32-A43E-71D2475D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57F36-70BB-4F64-9242-19CB1048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9B54-D6DF-425D-8FC4-FD9FE28F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6A09D-1357-46B2-8449-26C22182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4946F-D5B3-4356-8A27-5D9269597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A590-228A-46F7-B1FC-84909A93D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6620B-6F36-42FD-AF58-72B0EAE6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08F46-2897-4A2E-A767-F202E859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C027E-8EED-4D20-9516-0020C37D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A5A01-58F6-4911-B3CA-FE3D252A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7D96-FF60-468C-8B67-25D3B5C8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8A239-125B-47F9-9BCD-BB9B06CD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E6EEB-0D31-4A21-B5A1-8A8382BE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CC5AC-831C-41BD-8B17-27B13BA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9C477-CA8C-45D7-BFF2-EA4B31CC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4D6C8-C120-4970-9120-6AFEDEBF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6DF72-828D-4417-8BC2-88A4FCC2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B88C-36F4-4E84-BBCC-E5091250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B570-0CC5-4E18-99F1-73358AD1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8D1D2-CAF5-4A13-B3E0-A43E2271B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206FC-D8B5-45AA-9C3D-28683EA7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020A-E1CB-48BD-A0D1-2C2AED66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F2BF3-084E-4E77-BFA9-EED260FB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8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4025-F0B6-40D5-9AAA-FD8088A5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8811F-EF42-4E2C-A3C8-013CD4D0A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A8AB4-7958-4516-A554-0AF73B23F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96A1-6893-43F7-AE60-EE62B3EC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2E6E7-C32B-4B10-8B99-5F799B7A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EFAC-4A29-4025-A931-632C6358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BCB72-E42F-4B5D-8F8E-FF760763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924E-FE2A-462B-866C-10B6897C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A367-A25E-4CEB-BD62-71FBB5BBE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D387-F533-4BD0-8319-E07C4CD5DED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1B1B-29BF-472E-963C-A6A3119CD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09E5-CDBE-4534-88C4-EAFA0DB4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32ED-FEAA-4FB1-9073-707A9E6C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E65CAD2-905C-423D-A04F-E1356060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5150"/>
            <a:ext cx="12191999" cy="1212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364AA-6126-46C6-8B89-41DCF28336D0}"/>
              </a:ext>
            </a:extLst>
          </p:cNvPr>
          <p:cNvSpPr/>
          <p:nvPr/>
        </p:nvSpPr>
        <p:spPr>
          <a:xfrm>
            <a:off x="-1" y="0"/>
            <a:ext cx="12192000" cy="6737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s://pbs.twimg.com/profile_images/557238886028820480/iYLFC5mb.jpeg">
            <a:extLst>
              <a:ext uri="{FF2B5EF4-FFF2-40B4-BE49-F238E27FC236}">
                <a16:creationId xmlns:a16="http://schemas.microsoft.com/office/drawing/2014/main" id="{4D3810E7-19EC-49DE-A827-62D231B4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24" y="1499839"/>
            <a:ext cx="3858322" cy="38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tch logo png">
            <a:extLst>
              <a:ext uri="{FF2B5EF4-FFF2-40B4-BE49-F238E27FC236}">
                <a16:creationId xmlns:a16="http://schemas.microsoft.com/office/drawing/2014/main" id="{125D52D4-BFBF-448D-8531-EFFABEC6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86063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CA596C-BC30-4F0A-9711-FC60906BE976}"/>
              </a:ext>
            </a:extLst>
          </p:cNvPr>
          <p:cNvSpPr/>
          <p:nvPr/>
        </p:nvSpPr>
        <p:spPr>
          <a:xfrm>
            <a:off x="905987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9F2D61-DB5C-45F1-81C9-D995A6EB98D9}"/>
              </a:ext>
            </a:extLst>
          </p:cNvPr>
          <p:cNvSpPr/>
          <p:nvPr/>
        </p:nvSpPr>
        <p:spPr>
          <a:xfrm>
            <a:off x="2412968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065AA-1DA5-4933-940E-6A99F640EEB3}"/>
              </a:ext>
            </a:extLst>
          </p:cNvPr>
          <p:cNvSpPr/>
          <p:nvPr/>
        </p:nvSpPr>
        <p:spPr>
          <a:xfrm>
            <a:off x="1049974" y="0"/>
            <a:ext cx="1362994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B444E-0ADF-4B5F-A46F-29E0D222007F}"/>
              </a:ext>
            </a:extLst>
          </p:cNvPr>
          <p:cNvSpPr/>
          <p:nvPr/>
        </p:nvSpPr>
        <p:spPr>
          <a:xfrm>
            <a:off x="2602538" y="0"/>
            <a:ext cx="974851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Friends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D2D0FF-05C0-4427-AAA4-6C0A7F71D658}"/>
              </a:ext>
            </a:extLst>
          </p:cNvPr>
          <p:cNvSpPr/>
          <p:nvPr/>
        </p:nvSpPr>
        <p:spPr>
          <a:xfrm>
            <a:off x="3570248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1C47F-388E-41DD-AF24-2CEA88B934E0}"/>
              </a:ext>
            </a:extLst>
          </p:cNvPr>
          <p:cNvSpPr/>
          <p:nvPr/>
        </p:nvSpPr>
        <p:spPr>
          <a:xfrm>
            <a:off x="3730379" y="0"/>
            <a:ext cx="1362994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Try Prime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6FBD2-C166-4E99-8E2E-AC1DE77895EA}"/>
              </a:ext>
            </a:extLst>
          </p:cNvPr>
          <p:cNvSpPr/>
          <p:nvPr/>
        </p:nvSpPr>
        <p:spPr>
          <a:xfrm>
            <a:off x="5092940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887E7-036F-4014-9965-94C557BBC0A1}"/>
              </a:ext>
            </a:extLst>
          </p:cNvPr>
          <p:cNvSpPr/>
          <p:nvPr/>
        </p:nvSpPr>
        <p:spPr>
          <a:xfrm>
            <a:off x="5236927" y="0"/>
            <a:ext cx="7766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A276F-7DF4-43A8-B48D-0EA37ADE4DA5}"/>
              </a:ext>
            </a:extLst>
          </p:cNvPr>
          <p:cNvSpPr/>
          <p:nvPr/>
        </p:nvSpPr>
        <p:spPr>
          <a:xfrm>
            <a:off x="6013597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59DC6-621D-4DA2-97DC-55F9A0CD2328}"/>
              </a:ext>
            </a:extLst>
          </p:cNvPr>
          <p:cNvSpPr/>
          <p:nvPr/>
        </p:nvSpPr>
        <p:spPr>
          <a:xfrm>
            <a:off x="6203167" y="0"/>
            <a:ext cx="7766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1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4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86B0BB-7C47-42DB-B790-540B51CCA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543" y="0"/>
            <a:ext cx="1881457" cy="673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C040EB-6EBD-45B6-B3F9-1979B578B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452" y="6251575"/>
            <a:ext cx="2305050" cy="352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515CFE-B58F-4866-8D52-D1FFABC9C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024" y="6255204"/>
            <a:ext cx="23050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E65CAD2-905C-423D-A04F-E1356060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5150"/>
            <a:ext cx="12191999" cy="1212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364AA-6126-46C6-8B89-41DCF28336D0}"/>
              </a:ext>
            </a:extLst>
          </p:cNvPr>
          <p:cNvSpPr/>
          <p:nvPr/>
        </p:nvSpPr>
        <p:spPr>
          <a:xfrm>
            <a:off x="-1" y="0"/>
            <a:ext cx="12192000" cy="6737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s://pbs.twimg.com/profile_images/557238886028820480/iYLFC5mb.jpeg">
            <a:extLst>
              <a:ext uri="{FF2B5EF4-FFF2-40B4-BE49-F238E27FC236}">
                <a16:creationId xmlns:a16="http://schemas.microsoft.com/office/drawing/2014/main" id="{4D3810E7-19EC-49DE-A827-62D231B4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24" y="1499839"/>
            <a:ext cx="3858322" cy="38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tch logo png">
            <a:extLst>
              <a:ext uri="{FF2B5EF4-FFF2-40B4-BE49-F238E27FC236}">
                <a16:creationId xmlns:a16="http://schemas.microsoft.com/office/drawing/2014/main" id="{125D52D4-BFBF-448D-8531-EFFABEC6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86063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CA596C-BC30-4F0A-9711-FC60906BE976}"/>
              </a:ext>
            </a:extLst>
          </p:cNvPr>
          <p:cNvSpPr/>
          <p:nvPr/>
        </p:nvSpPr>
        <p:spPr>
          <a:xfrm>
            <a:off x="905987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9F2D61-DB5C-45F1-81C9-D995A6EB98D9}"/>
              </a:ext>
            </a:extLst>
          </p:cNvPr>
          <p:cNvSpPr/>
          <p:nvPr/>
        </p:nvSpPr>
        <p:spPr>
          <a:xfrm>
            <a:off x="2412968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065AA-1DA5-4933-940E-6A99F640EEB3}"/>
              </a:ext>
            </a:extLst>
          </p:cNvPr>
          <p:cNvSpPr/>
          <p:nvPr/>
        </p:nvSpPr>
        <p:spPr>
          <a:xfrm>
            <a:off x="1049974" y="0"/>
            <a:ext cx="1362994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B444E-0ADF-4B5F-A46F-29E0D222007F}"/>
              </a:ext>
            </a:extLst>
          </p:cNvPr>
          <p:cNvSpPr/>
          <p:nvPr/>
        </p:nvSpPr>
        <p:spPr>
          <a:xfrm>
            <a:off x="2602538" y="0"/>
            <a:ext cx="974851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Friends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D2D0FF-05C0-4427-AAA4-6C0A7F71D658}"/>
              </a:ext>
            </a:extLst>
          </p:cNvPr>
          <p:cNvSpPr/>
          <p:nvPr/>
        </p:nvSpPr>
        <p:spPr>
          <a:xfrm>
            <a:off x="3570248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1C47F-388E-41DD-AF24-2CEA88B934E0}"/>
              </a:ext>
            </a:extLst>
          </p:cNvPr>
          <p:cNvSpPr/>
          <p:nvPr/>
        </p:nvSpPr>
        <p:spPr>
          <a:xfrm>
            <a:off x="3730379" y="0"/>
            <a:ext cx="1362994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Try Prime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6FBD2-C166-4E99-8E2E-AC1DE77895EA}"/>
              </a:ext>
            </a:extLst>
          </p:cNvPr>
          <p:cNvSpPr/>
          <p:nvPr/>
        </p:nvSpPr>
        <p:spPr>
          <a:xfrm>
            <a:off x="5092940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887E7-036F-4014-9965-94C557BBC0A1}"/>
              </a:ext>
            </a:extLst>
          </p:cNvPr>
          <p:cNvSpPr/>
          <p:nvPr/>
        </p:nvSpPr>
        <p:spPr>
          <a:xfrm>
            <a:off x="5236927" y="0"/>
            <a:ext cx="7766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A276F-7DF4-43A8-B48D-0EA37ADE4DA5}"/>
              </a:ext>
            </a:extLst>
          </p:cNvPr>
          <p:cNvSpPr/>
          <p:nvPr/>
        </p:nvSpPr>
        <p:spPr>
          <a:xfrm>
            <a:off x="6013597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59DC6-621D-4DA2-97DC-55F9A0CD2328}"/>
              </a:ext>
            </a:extLst>
          </p:cNvPr>
          <p:cNvSpPr/>
          <p:nvPr/>
        </p:nvSpPr>
        <p:spPr>
          <a:xfrm>
            <a:off x="6203167" y="0"/>
            <a:ext cx="776670" cy="673768"/>
          </a:xfrm>
          <a:prstGeom prst="rect">
            <a:avLst/>
          </a:prstGeom>
          <a:solidFill>
            <a:srgbClr val="4C216D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1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4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86B0BB-7C47-42DB-B790-540B51CCA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543" y="0"/>
            <a:ext cx="1881457" cy="673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C040EB-6EBD-45B6-B3F9-1979B578B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452" y="6251575"/>
            <a:ext cx="2305050" cy="352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515CFE-B58F-4866-8D52-D1FFABC9C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024" y="6255204"/>
            <a:ext cx="230505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BEFEB-9CA3-4C3F-A63B-E7D6A8CD5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6203167" y="677393"/>
            <a:ext cx="1881457" cy="1440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EC1427-828C-47DB-81AE-052A8534AE2F}"/>
              </a:ext>
            </a:extLst>
          </p:cNvPr>
          <p:cNvSpPr/>
          <p:nvPr/>
        </p:nvSpPr>
        <p:spPr>
          <a:xfrm>
            <a:off x="6203166" y="681233"/>
            <a:ext cx="1881457" cy="2795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80C3F-37F7-4FA3-B748-A531945075A1}"/>
              </a:ext>
            </a:extLst>
          </p:cNvPr>
          <p:cNvSpPr/>
          <p:nvPr/>
        </p:nvSpPr>
        <p:spPr>
          <a:xfrm>
            <a:off x="6203165" y="958850"/>
            <a:ext cx="1881458" cy="2869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Sponsors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5A4898-264C-4E27-8327-B709986F17F1}"/>
              </a:ext>
            </a:extLst>
          </p:cNvPr>
          <p:cNvSpPr/>
          <p:nvPr/>
        </p:nvSpPr>
        <p:spPr>
          <a:xfrm>
            <a:off x="6203165" y="1254100"/>
            <a:ext cx="1881458" cy="2869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Downloads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19CD5-D17F-4B06-84E6-4903009D54B7}"/>
              </a:ext>
            </a:extLst>
          </p:cNvPr>
          <p:cNvSpPr/>
          <p:nvPr/>
        </p:nvSpPr>
        <p:spPr>
          <a:xfrm>
            <a:off x="6203165" y="1530921"/>
            <a:ext cx="1881458" cy="2869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5A97F0-E731-4F04-A884-ED91586BFEF4}"/>
              </a:ext>
            </a:extLst>
          </p:cNvPr>
          <p:cNvSpPr/>
          <p:nvPr/>
        </p:nvSpPr>
        <p:spPr>
          <a:xfrm>
            <a:off x="6203165" y="1830950"/>
            <a:ext cx="1881458" cy="2869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Harambe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EC0A0E-EFAF-43A1-BF5D-98FF674B33F4}"/>
              </a:ext>
            </a:extLst>
          </p:cNvPr>
          <p:cNvSpPr/>
          <p:nvPr/>
        </p:nvSpPr>
        <p:spPr>
          <a:xfrm>
            <a:off x="6203165" y="2121563"/>
            <a:ext cx="1881458" cy="286989"/>
          </a:xfrm>
          <a:prstGeom prst="rect">
            <a:avLst/>
          </a:prstGeom>
          <a:solidFill>
            <a:srgbClr val="4C216D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Friends</a:t>
            </a:r>
          </a:p>
        </p:txBody>
      </p:sp>
    </p:spTree>
    <p:extLst>
      <p:ext uri="{BB962C8B-B14F-4D97-AF65-F5344CB8AC3E}">
        <p14:creationId xmlns:p14="http://schemas.microsoft.com/office/powerpoint/2010/main" val="422590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E65CAD2-905C-423D-A04F-E1356060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5150"/>
            <a:ext cx="12191999" cy="1212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364AA-6126-46C6-8B89-41DCF28336D0}"/>
              </a:ext>
            </a:extLst>
          </p:cNvPr>
          <p:cNvSpPr/>
          <p:nvPr/>
        </p:nvSpPr>
        <p:spPr>
          <a:xfrm>
            <a:off x="-1" y="0"/>
            <a:ext cx="12192000" cy="6737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s://pbs.twimg.com/profile_images/557238886028820480/iYLFC5mb.jpeg">
            <a:extLst>
              <a:ext uri="{FF2B5EF4-FFF2-40B4-BE49-F238E27FC236}">
                <a16:creationId xmlns:a16="http://schemas.microsoft.com/office/drawing/2014/main" id="{4D3810E7-19EC-49DE-A827-62D231B4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24" y="1499839"/>
            <a:ext cx="3858322" cy="38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tch logo png">
            <a:extLst>
              <a:ext uri="{FF2B5EF4-FFF2-40B4-BE49-F238E27FC236}">
                <a16:creationId xmlns:a16="http://schemas.microsoft.com/office/drawing/2014/main" id="{125D52D4-BFBF-448D-8531-EFFABEC6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86063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CA596C-BC30-4F0A-9711-FC60906BE976}"/>
              </a:ext>
            </a:extLst>
          </p:cNvPr>
          <p:cNvSpPr/>
          <p:nvPr/>
        </p:nvSpPr>
        <p:spPr>
          <a:xfrm>
            <a:off x="905987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9F2D61-DB5C-45F1-81C9-D995A6EB98D9}"/>
              </a:ext>
            </a:extLst>
          </p:cNvPr>
          <p:cNvSpPr/>
          <p:nvPr/>
        </p:nvSpPr>
        <p:spPr>
          <a:xfrm>
            <a:off x="2412968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065AA-1DA5-4933-940E-6A99F640EEB3}"/>
              </a:ext>
            </a:extLst>
          </p:cNvPr>
          <p:cNvSpPr/>
          <p:nvPr/>
        </p:nvSpPr>
        <p:spPr>
          <a:xfrm>
            <a:off x="1049974" y="0"/>
            <a:ext cx="1362994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B444E-0ADF-4B5F-A46F-29E0D222007F}"/>
              </a:ext>
            </a:extLst>
          </p:cNvPr>
          <p:cNvSpPr/>
          <p:nvPr/>
        </p:nvSpPr>
        <p:spPr>
          <a:xfrm>
            <a:off x="2602538" y="0"/>
            <a:ext cx="974851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 Desktop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D2D0FF-05C0-4427-AAA4-6C0A7F71D658}"/>
              </a:ext>
            </a:extLst>
          </p:cNvPr>
          <p:cNvSpPr/>
          <p:nvPr/>
        </p:nvSpPr>
        <p:spPr>
          <a:xfrm>
            <a:off x="3570248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1C47F-388E-41DD-AF24-2CEA88B934E0}"/>
              </a:ext>
            </a:extLst>
          </p:cNvPr>
          <p:cNvSpPr/>
          <p:nvPr/>
        </p:nvSpPr>
        <p:spPr>
          <a:xfrm>
            <a:off x="3730379" y="0"/>
            <a:ext cx="1362994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Try Prime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6FBD2-C166-4E99-8E2E-AC1DE77895EA}"/>
              </a:ext>
            </a:extLst>
          </p:cNvPr>
          <p:cNvSpPr/>
          <p:nvPr/>
        </p:nvSpPr>
        <p:spPr>
          <a:xfrm>
            <a:off x="5092940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887E7-036F-4014-9965-94C557BBC0A1}"/>
              </a:ext>
            </a:extLst>
          </p:cNvPr>
          <p:cNvSpPr/>
          <p:nvPr/>
        </p:nvSpPr>
        <p:spPr>
          <a:xfrm>
            <a:off x="5236927" y="0"/>
            <a:ext cx="7766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A276F-7DF4-43A8-B48D-0EA37ADE4DA5}"/>
              </a:ext>
            </a:extLst>
          </p:cNvPr>
          <p:cNvSpPr/>
          <p:nvPr/>
        </p:nvSpPr>
        <p:spPr>
          <a:xfrm>
            <a:off x="6013597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59DC6-621D-4DA2-97DC-55F9A0CD2328}"/>
              </a:ext>
            </a:extLst>
          </p:cNvPr>
          <p:cNvSpPr/>
          <p:nvPr/>
        </p:nvSpPr>
        <p:spPr>
          <a:xfrm>
            <a:off x="6203167" y="0"/>
            <a:ext cx="7766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1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4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86B0BB-7C47-42DB-B790-540B51CCA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543" y="0"/>
            <a:ext cx="1881457" cy="673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C040EB-6EBD-45B6-B3F9-1979B578B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452" y="6251575"/>
            <a:ext cx="2305050" cy="352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515CFE-B58F-4866-8D52-D1FFABC9C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024" y="6255204"/>
            <a:ext cx="2305050" cy="352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9F4D96-FD5B-44CC-9FA4-90FDDEDCC73D}"/>
              </a:ext>
            </a:extLst>
          </p:cNvPr>
          <p:cNvSpPr/>
          <p:nvPr/>
        </p:nvSpPr>
        <p:spPr>
          <a:xfrm>
            <a:off x="2596" y="673768"/>
            <a:ext cx="2103473" cy="4971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608EEB-E08F-4DA4-925A-3C4E5083EA34}"/>
              </a:ext>
            </a:extLst>
          </p:cNvPr>
          <p:cNvSpPr/>
          <p:nvPr/>
        </p:nvSpPr>
        <p:spPr>
          <a:xfrm>
            <a:off x="-5681" y="1110817"/>
            <a:ext cx="2103473" cy="1020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A3ABC7-4161-4EFB-8835-AB1F16E2206E}"/>
              </a:ext>
            </a:extLst>
          </p:cNvPr>
          <p:cNvSpPr/>
          <p:nvPr/>
        </p:nvSpPr>
        <p:spPr>
          <a:xfrm rot="20810726">
            <a:off x="166785" y="655649"/>
            <a:ext cx="1698119" cy="4370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E6E0-105F-457E-8970-E46FFF5A148C}"/>
              </a:ext>
            </a:extLst>
          </p:cNvPr>
          <p:cNvSpPr/>
          <p:nvPr/>
        </p:nvSpPr>
        <p:spPr>
          <a:xfrm>
            <a:off x="0" y="1224040"/>
            <a:ext cx="2097792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Harambe</a:t>
            </a: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759658D3-663D-4CD2-824A-68CCCF61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1" y="1212850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4B39743-56B0-4D2E-9398-7509BA7C0726}"/>
              </a:ext>
            </a:extLst>
          </p:cNvPr>
          <p:cNvSpPr/>
          <p:nvPr/>
        </p:nvSpPr>
        <p:spPr>
          <a:xfrm>
            <a:off x="-246709" y="1554466"/>
            <a:ext cx="2333811" cy="387761"/>
          </a:xfrm>
          <a:prstGeom prst="rect">
            <a:avLst/>
          </a:prstGeom>
          <a:solidFill>
            <a:srgbClr val="4C216D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Levi Bee Butcher</a:t>
            </a:r>
          </a:p>
        </p:txBody>
      </p:sp>
      <p:pic>
        <p:nvPicPr>
          <p:cNvPr id="30" name="Picture 29" descr="Related image">
            <a:extLst>
              <a:ext uri="{FF2B5EF4-FFF2-40B4-BE49-F238E27FC236}">
                <a16:creationId xmlns:a16="http://schemas.microsoft.com/office/drawing/2014/main" id="{3F4231D1-1D0A-404A-8D86-FB02B6BE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" y="1601224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20354A0-7CDA-4006-984A-BE2E6B078664}"/>
              </a:ext>
            </a:extLst>
          </p:cNvPr>
          <p:cNvSpPr/>
          <p:nvPr/>
        </p:nvSpPr>
        <p:spPr>
          <a:xfrm>
            <a:off x="16554" y="1989316"/>
            <a:ext cx="2097792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Creels b4d @lol</a:t>
            </a:r>
          </a:p>
        </p:txBody>
      </p:sp>
      <p:pic>
        <p:nvPicPr>
          <p:cNvPr id="32" name="Picture 31" descr="Related image">
            <a:extLst>
              <a:ext uri="{FF2B5EF4-FFF2-40B4-BE49-F238E27FC236}">
                <a16:creationId xmlns:a16="http://schemas.microsoft.com/office/drawing/2014/main" id="{293D55F0-3EA8-424D-8299-AAE9D1A5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" y="1991717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FC7948-4824-47D2-B8B2-C6FD8EEB2826}"/>
              </a:ext>
            </a:extLst>
          </p:cNvPr>
          <p:cNvSpPr/>
          <p:nvPr/>
        </p:nvSpPr>
        <p:spPr>
          <a:xfrm>
            <a:off x="40528" y="2413120"/>
            <a:ext cx="2065541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Gary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id="{205AC745-6648-48AE-B9AC-80B460F5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" y="2430546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eret png">
            <a:extLst>
              <a:ext uri="{FF2B5EF4-FFF2-40B4-BE49-F238E27FC236}">
                <a16:creationId xmlns:a16="http://schemas.microsoft.com/office/drawing/2014/main" id="{3FEF114D-BAD0-4382-AEC8-9886F19C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7" y="2227985"/>
            <a:ext cx="710768" cy="7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52CE0FF-E296-4589-9B40-908D725DE4E4}"/>
              </a:ext>
            </a:extLst>
          </p:cNvPr>
          <p:cNvSpPr/>
          <p:nvPr/>
        </p:nvSpPr>
        <p:spPr>
          <a:xfrm>
            <a:off x="40528" y="2828864"/>
            <a:ext cx="2065541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Trick2g</a:t>
            </a:r>
          </a:p>
        </p:txBody>
      </p:sp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id="{0C3271F9-7926-4BAA-9A5B-02FAE01C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" y="2879367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208DE85-9800-4974-BD59-B27D16BBCEFC}"/>
              </a:ext>
            </a:extLst>
          </p:cNvPr>
          <p:cNvSpPr/>
          <p:nvPr/>
        </p:nvSpPr>
        <p:spPr>
          <a:xfrm>
            <a:off x="26256" y="3249104"/>
            <a:ext cx="2065541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Rust Gameplay</a:t>
            </a:r>
          </a:p>
        </p:txBody>
      </p:sp>
      <p:pic>
        <p:nvPicPr>
          <p:cNvPr id="38" name="Picture 37" descr="Related image">
            <a:extLst>
              <a:ext uri="{FF2B5EF4-FFF2-40B4-BE49-F238E27FC236}">
                <a16:creationId xmlns:a16="http://schemas.microsoft.com/office/drawing/2014/main" id="{BC10C05F-D1F7-4A35-A06B-693EC6A3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" y="3244448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4E775F9-7BF0-4661-A53D-7C8FCC7DB89B}"/>
              </a:ext>
            </a:extLst>
          </p:cNvPr>
          <p:cNvSpPr/>
          <p:nvPr/>
        </p:nvSpPr>
        <p:spPr>
          <a:xfrm>
            <a:off x="21561" y="3660031"/>
            <a:ext cx="2065541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Olsis</a:t>
            </a:r>
            <a:r>
              <a:rPr lang="en-US" dirty="0"/>
              <a:t> is inferior</a:t>
            </a:r>
          </a:p>
        </p:txBody>
      </p:sp>
      <p:pic>
        <p:nvPicPr>
          <p:cNvPr id="40" name="Picture 39" descr="Related image">
            <a:extLst>
              <a:ext uri="{FF2B5EF4-FFF2-40B4-BE49-F238E27FC236}">
                <a16:creationId xmlns:a16="http://schemas.microsoft.com/office/drawing/2014/main" id="{C2C1E488-26C6-4B38-AD3A-9D7839CF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" y="3653537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E65CAD2-905C-423D-A04F-E1356060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5150"/>
            <a:ext cx="12191999" cy="1212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364AA-6126-46C6-8B89-41DCF28336D0}"/>
              </a:ext>
            </a:extLst>
          </p:cNvPr>
          <p:cNvSpPr/>
          <p:nvPr/>
        </p:nvSpPr>
        <p:spPr>
          <a:xfrm>
            <a:off x="-1" y="0"/>
            <a:ext cx="12192000" cy="6737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s://pbs.twimg.com/profile_images/557238886028820480/iYLFC5mb.jpeg">
            <a:extLst>
              <a:ext uri="{FF2B5EF4-FFF2-40B4-BE49-F238E27FC236}">
                <a16:creationId xmlns:a16="http://schemas.microsoft.com/office/drawing/2014/main" id="{4D3810E7-19EC-49DE-A827-62D231B4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24" y="1499839"/>
            <a:ext cx="3858322" cy="38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tch logo png">
            <a:extLst>
              <a:ext uri="{FF2B5EF4-FFF2-40B4-BE49-F238E27FC236}">
                <a16:creationId xmlns:a16="http://schemas.microsoft.com/office/drawing/2014/main" id="{125D52D4-BFBF-448D-8531-EFFABEC6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86063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CA596C-BC30-4F0A-9711-FC60906BE976}"/>
              </a:ext>
            </a:extLst>
          </p:cNvPr>
          <p:cNvSpPr/>
          <p:nvPr/>
        </p:nvSpPr>
        <p:spPr>
          <a:xfrm>
            <a:off x="905987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9F2D61-DB5C-45F1-81C9-D995A6EB98D9}"/>
              </a:ext>
            </a:extLst>
          </p:cNvPr>
          <p:cNvSpPr/>
          <p:nvPr/>
        </p:nvSpPr>
        <p:spPr>
          <a:xfrm>
            <a:off x="2412968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065AA-1DA5-4933-940E-6A99F640EEB3}"/>
              </a:ext>
            </a:extLst>
          </p:cNvPr>
          <p:cNvSpPr/>
          <p:nvPr/>
        </p:nvSpPr>
        <p:spPr>
          <a:xfrm>
            <a:off x="1049974" y="0"/>
            <a:ext cx="1362994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B444E-0ADF-4B5F-A46F-29E0D222007F}"/>
              </a:ext>
            </a:extLst>
          </p:cNvPr>
          <p:cNvSpPr/>
          <p:nvPr/>
        </p:nvSpPr>
        <p:spPr>
          <a:xfrm>
            <a:off x="2602538" y="0"/>
            <a:ext cx="974851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 Desktop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D2D0FF-05C0-4427-AAA4-6C0A7F71D658}"/>
              </a:ext>
            </a:extLst>
          </p:cNvPr>
          <p:cNvSpPr/>
          <p:nvPr/>
        </p:nvSpPr>
        <p:spPr>
          <a:xfrm>
            <a:off x="3570248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1C47F-388E-41DD-AF24-2CEA88B934E0}"/>
              </a:ext>
            </a:extLst>
          </p:cNvPr>
          <p:cNvSpPr/>
          <p:nvPr/>
        </p:nvSpPr>
        <p:spPr>
          <a:xfrm>
            <a:off x="3730379" y="0"/>
            <a:ext cx="1362994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Try Prime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6FBD2-C166-4E99-8E2E-AC1DE77895EA}"/>
              </a:ext>
            </a:extLst>
          </p:cNvPr>
          <p:cNvSpPr/>
          <p:nvPr/>
        </p:nvSpPr>
        <p:spPr>
          <a:xfrm>
            <a:off x="5092940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887E7-036F-4014-9965-94C557BBC0A1}"/>
              </a:ext>
            </a:extLst>
          </p:cNvPr>
          <p:cNvSpPr/>
          <p:nvPr/>
        </p:nvSpPr>
        <p:spPr>
          <a:xfrm>
            <a:off x="5236927" y="0"/>
            <a:ext cx="7766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A276F-7DF4-43A8-B48D-0EA37ADE4DA5}"/>
              </a:ext>
            </a:extLst>
          </p:cNvPr>
          <p:cNvSpPr/>
          <p:nvPr/>
        </p:nvSpPr>
        <p:spPr>
          <a:xfrm>
            <a:off x="6013597" y="0"/>
            <a:ext cx="1895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59DC6-621D-4DA2-97DC-55F9A0CD2328}"/>
              </a:ext>
            </a:extLst>
          </p:cNvPr>
          <p:cNvSpPr/>
          <p:nvPr/>
        </p:nvSpPr>
        <p:spPr>
          <a:xfrm>
            <a:off x="6203167" y="0"/>
            <a:ext cx="776670" cy="673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1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4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86B0BB-7C47-42DB-B790-540B51CCA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543" y="0"/>
            <a:ext cx="1881457" cy="673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C040EB-6EBD-45B6-B3F9-1979B578B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452" y="6251575"/>
            <a:ext cx="2305050" cy="352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515CFE-B58F-4866-8D52-D1FFABC9C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024" y="6255204"/>
            <a:ext cx="2305050" cy="352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9F4D96-FD5B-44CC-9FA4-90FDDEDCC73D}"/>
              </a:ext>
            </a:extLst>
          </p:cNvPr>
          <p:cNvSpPr/>
          <p:nvPr/>
        </p:nvSpPr>
        <p:spPr>
          <a:xfrm>
            <a:off x="2596" y="673768"/>
            <a:ext cx="2103473" cy="4971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608EEB-E08F-4DA4-925A-3C4E5083EA34}"/>
              </a:ext>
            </a:extLst>
          </p:cNvPr>
          <p:cNvSpPr/>
          <p:nvPr/>
        </p:nvSpPr>
        <p:spPr>
          <a:xfrm>
            <a:off x="-5681" y="1110817"/>
            <a:ext cx="2103473" cy="1020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A3ABC7-4161-4EFB-8835-AB1F16E2206E}"/>
              </a:ext>
            </a:extLst>
          </p:cNvPr>
          <p:cNvSpPr/>
          <p:nvPr/>
        </p:nvSpPr>
        <p:spPr>
          <a:xfrm rot="20810726">
            <a:off x="166785" y="655649"/>
            <a:ext cx="1698119" cy="4370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E6E0-105F-457E-8970-E46FFF5A148C}"/>
              </a:ext>
            </a:extLst>
          </p:cNvPr>
          <p:cNvSpPr/>
          <p:nvPr/>
        </p:nvSpPr>
        <p:spPr>
          <a:xfrm>
            <a:off x="0" y="1224040"/>
            <a:ext cx="2097792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Harambe</a:t>
            </a: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759658D3-663D-4CD2-824A-68CCCF61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1" y="1212850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4B39743-56B0-4D2E-9398-7509BA7C0726}"/>
              </a:ext>
            </a:extLst>
          </p:cNvPr>
          <p:cNvSpPr/>
          <p:nvPr/>
        </p:nvSpPr>
        <p:spPr>
          <a:xfrm>
            <a:off x="-246709" y="1554466"/>
            <a:ext cx="2333811" cy="387761"/>
          </a:xfrm>
          <a:prstGeom prst="rect">
            <a:avLst/>
          </a:prstGeom>
          <a:solidFill>
            <a:srgbClr val="4C216D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Levi Bee Butcher</a:t>
            </a:r>
          </a:p>
        </p:txBody>
      </p:sp>
      <p:pic>
        <p:nvPicPr>
          <p:cNvPr id="30" name="Picture 29" descr="Related image">
            <a:extLst>
              <a:ext uri="{FF2B5EF4-FFF2-40B4-BE49-F238E27FC236}">
                <a16:creationId xmlns:a16="http://schemas.microsoft.com/office/drawing/2014/main" id="{3F4231D1-1D0A-404A-8D86-FB02B6BE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" y="1601224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20354A0-7CDA-4006-984A-BE2E6B078664}"/>
              </a:ext>
            </a:extLst>
          </p:cNvPr>
          <p:cNvSpPr/>
          <p:nvPr/>
        </p:nvSpPr>
        <p:spPr>
          <a:xfrm>
            <a:off x="16554" y="1989316"/>
            <a:ext cx="2097792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Creels b4d @lol</a:t>
            </a:r>
          </a:p>
        </p:txBody>
      </p:sp>
      <p:pic>
        <p:nvPicPr>
          <p:cNvPr id="32" name="Picture 31" descr="Related image">
            <a:extLst>
              <a:ext uri="{FF2B5EF4-FFF2-40B4-BE49-F238E27FC236}">
                <a16:creationId xmlns:a16="http://schemas.microsoft.com/office/drawing/2014/main" id="{293D55F0-3EA8-424D-8299-AAE9D1A5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" y="1991717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FC7948-4824-47D2-B8B2-C6FD8EEB2826}"/>
              </a:ext>
            </a:extLst>
          </p:cNvPr>
          <p:cNvSpPr/>
          <p:nvPr/>
        </p:nvSpPr>
        <p:spPr>
          <a:xfrm>
            <a:off x="40528" y="2413120"/>
            <a:ext cx="2065541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Gary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id="{205AC745-6648-48AE-B9AC-80B460F5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" y="2430546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eret png">
            <a:extLst>
              <a:ext uri="{FF2B5EF4-FFF2-40B4-BE49-F238E27FC236}">
                <a16:creationId xmlns:a16="http://schemas.microsoft.com/office/drawing/2014/main" id="{3FEF114D-BAD0-4382-AEC8-9886F19C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7" y="2227985"/>
            <a:ext cx="710768" cy="7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52CE0FF-E296-4589-9B40-908D725DE4E4}"/>
              </a:ext>
            </a:extLst>
          </p:cNvPr>
          <p:cNvSpPr/>
          <p:nvPr/>
        </p:nvSpPr>
        <p:spPr>
          <a:xfrm>
            <a:off x="40528" y="2828864"/>
            <a:ext cx="2065541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Trick2g</a:t>
            </a:r>
          </a:p>
        </p:txBody>
      </p:sp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id="{0C3271F9-7926-4BAA-9A5B-02FAE01C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" y="2879367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208DE85-9800-4974-BD59-B27D16BBCEFC}"/>
              </a:ext>
            </a:extLst>
          </p:cNvPr>
          <p:cNvSpPr/>
          <p:nvPr/>
        </p:nvSpPr>
        <p:spPr>
          <a:xfrm>
            <a:off x="26256" y="3249104"/>
            <a:ext cx="2065541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Rust Gameplay</a:t>
            </a:r>
          </a:p>
        </p:txBody>
      </p:sp>
      <p:pic>
        <p:nvPicPr>
          <p:cNvPr id="38" name="Picture 37" descr="Related image">
            <a:extLst>
              <a:ext uri="{FF2B5EF4-FFF2-40B4-BE49-F238E27FC236}">
                <a16:creationId xmlns:a16="http://schemas.microsoft.com/office/drawing/2014/main" id="{BC10C05F-D1F7-4A35-A06B-693EC6A3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" y="3244448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4E775F9-7BF0-4661-A53D-7C8FCC7DB89B}"/>
              </a:ext>
            </a:extLst>
          </p:cNvPr>
          <p:cNvSpPr/>
          <p:nvPr/>
        </p:nvSpPr>
        <p:spPr>
          <a:xfrm>
            <a:off x="21561" y="3660031"/>
            <a:ext cx="2065541" cy="365242"/>
          </a:xfrm>
          <a:prstGeom prst="rect">
            <a:avLst/>
          </a:prstGeom>
          <a:solidFill>
            <a:srgbClr val="4C216D"/>
          </a:solidFill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Olsis</a:t>
            </a:r>
            <a:r>
              <a:rPr lang="en-US" dirty="0"/>
              <a:t> is inferior</a:t>
            </a:r>
          </a:p>
        </p:txBody>
      </p:sp>
      <p:pic>
        <p:nvPicPr>
          <p:cNvPr id="40" name="Picture 39" descr="Related image">
            <a:extLst>
              <a:ext uri="{FF2B5EF4-FFF2-40B4-BE49-F238E27FC236}">
                <a16:creationId xmlns:a16="http://schemas.microsoft.com/office/drawing/2014/main" id="{C2C1E488-26C6-4B38-AD3A-9D7839CF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" y="3653537"/>
            <a:ext cx="365241" cy="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witch username is currently offline">
            <a:extLst>
              <a:ext uri="{FF2B5EF4-FFF2-40B4-BE49-F238E27FC236}">
                <a16:creationId xmlns:a16="http://schemas.microsoft.com/office/drawing/2014/main" id="{661C77AB-EB14-49E2-ABC5-A4EFC813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72" y="690963"/>
            <a:ext cx="10088527" cy="494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1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rhodes</dc:creator>
  <cp:lastModifiedBy>ethan rhodes</cp:lastModifiedBy>
  <cp:revision>12</cp:revision>
  <dcterms:created xsi:type="dcterms:W3CDTF">2017-11-16T19:38:38Z</dcterms:created>
  <dcterms:modified xsi:type="dcterms:W3CDTF">2017-11-16T22:26:59Z</dcterms:modified>
</cp:coreProperties>
</file>