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notesMasterIdLst>
    <p:notesMasterId r:id="rId28"/>
  </p:notesMasterIdLst>
  <p:sldIdLst>
    <p:sldId id="257" r:id="rId22"/>
    <p:sldId id="258" r:id="rId23"/>
    <p:sldId id="259" r:id="rId24"/>
    <p:sldId id="260" r:id="rId25"/>
    <p:sldId id="262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307596" y="203782"/>
            <a:ext cx="580986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Info </a:t>
            </a: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2314973" y="203782"/>
            <a:ext cx="824533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Equivalencies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0064503" y="559958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8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.xml"/><Relationship Id="rId9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4.xml"/><Relationship Id="rId6" Type="http://schemas.openxmlformats.org/officeDocument/2006/relationships/slideLayout" Target="../slideLayouts/slideLayout8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2671324" y="1639946"/>
            <a:ext cx="6662242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go to the calendar, schedule, contact info, contact info.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3" name="Content"/>
          <p:cNvSpPr/>
          <p:nvPr>
            <p:custDataLst>
              <p:custData r:id="rId2"/>
            </p:custDataLst>
          </p:nvPr>
        </p:nvSpPr>
        <p:spPr>
          <a:xfrm>
            <a:off x="4686318" y="432078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409639" y="5049624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20" name="Content"/>
          <p:cNvSpPr txBox="1"/>
          <p:nvPr>
            <p:custDataLst>
              <p:custData r:id="rId4"/>
            </p:custDataLst>
          </p:nvPr>
        </p:nvSpPr>
        <p:spPr>
          <a:xfrm>
            <a:off x="4409639" y="5491793"/>
            <a:ext cx="16857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Forgot Pin?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4132961" y="2974053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4132960" y="3495874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737825" y="3136237"/>
            <a:ext cx="7021315" cy="920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4056846" y="1325299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1955407" y="2171500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grpSp>
        <p:nvGrpSpPr>
          <p:cNvPr id="11" name="List"/>
          <p:cNvGrpSpPr/>
          <p:nvPr>
            <p:custDataLst>
              <p:custData r:id="rId3"/>
            </p:custDataLst>
          </p:nvPr>
        </p:nvGrpSpPr>
        <p:grpSpPr>
          <a:xfrm>
            <a:off x="5438439" y="2286916"/>
            <a:ext cx="1651415" cy="1533690"/>
            <a:chOff x="4610405" y="3047458"/>
            <a:chExt cx="1651415" cy="1533690"/>
          </a:xfrm>
        </p:grpSpPr>
        <p:grpSp>
          <p:nvGrpSpPr>
            <p:cNvPr id="12" name="Group 11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8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Content"/>
              <p:cNvSpPr/>
              <p:nvPr/>
            </p:nvSpPr>
            <p:spPr>
              <a:xfrm>
                <a:off x="4648810" y="3359442"/>
                <a:ext cx="713680" cy="55549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in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Security question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Address and phone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E-mail address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Emergency Contacts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Name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>
              <p:custDataLst>
                <p:custData r:id="rId5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4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5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7431577" y="224135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4340692" y="1407633"/>
            <a:ext cx="263873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smtClean="0"/>
              <a:t>Student </a:t>
            </a:r>
            <a:r>
              <a:rPr lang="en-US" sz="2000" b="1" dirty="0"/>
              <a:t>Services Menu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9585" y="2202873"/>
            <a:ext cx="10673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Admission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Apply for Admission or Review Existing Applications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Registration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Check your registration status, class schedule and add or drop classes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Student Records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View your holds, grades, transcripts, </a:t>
            </a:r>
            <a:r>
              <a:rPr lang="en-US" sz="1400" dirty="0" err="1" smtClean="0"/>
              <a:t>MyDegree</a:t>
            </a:r>
            <a:r>
              <a:rPr lang="en-US" sz="1400" dirty="0" smtClean="0"/>
              <a:t> audit and account summary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Student Accounts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View account detail and summary information, statement and payment information, and tax notification information.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National Student Clearinghouse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Print enrollment verification certificates, order a transcript, or obtain information regarding your student loan holders.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Apply for Graduation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Registrar`s Office enables the availability of the OLSIS function. Eligible students can only apply for graduation when the Registrar's Office makes this option available during certain times of the year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Scholarship Application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Apply for scholarships.</a:t>
            </a:r>
          </a:p>
          <a:p>
            <a:pPr marL="400050" indent="-400050">
              <a:buFont typeface="+mj-lt"/>
              <a:buAutoNum type="roman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38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0901" y="2269375"/>
            <a:ext cx="10673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Financial Aid Status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View overall status, academic progress, cost of attendance, financial aid awards, and messages.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Financial Aid Eligibility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Review Financial Aid Holds(which may prevent payment of awards) and document requirements; Display academic progress history.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Financial Aid Awards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View account summary; Review awards; Accept award offers; Review withdrawal information.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General Financial Aid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/>
              <a:t>Financial Aid Application and Information Links.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4554" y="1471352"/>
            <a:ext cx="464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Financial Aid Main </a:t>
            </a:r>
            <a:r>
              <a:rPr lang="en-US" b="1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9F4EAB27-6766-4D1A-BA80-1F590A80444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C63A642-0F41-41F7-AF3B-7BCD9E0DDDE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108702-E1AB-463F-97F1-A7B4E0C5307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389</Words>
  <Application>Microsoft Office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Aaron Cottrill</cp:lastModifiedBy>
  <cp:revision>22</cp:revision>
  <dcterms:created xsi:type="dcterms:W3CDTF">2017-11-10T00:10:36Z</dcterms:created>
  <dcterms:modified xsi:type="dcterms:W3CDTF">2017-11-10T19:57:49Z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