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3"/>
  </p:notesMasterIdLst>
  <p:sldIdLst>
    <p:sldId id="256" r:id="rId7"/>
    <p:sldId id="261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el.hinton19@gmail.com" initials="M" lastIdx="1" clrIdx="0">
    <p:extLst>
      <p:ext uri="{19B8F6BF-5375-455C-9EA6-DF929625EA0E}">
        <p15:presenceInfo xmlns:p15="http://schemas.microsoft.com/office/powerpoint/2012/main" userId="a067129f31fdfd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BDE21-0D5F-49D4-A3AA-2C5874978EFD}" v="8" dt="2018-11-19T18:05:47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.hinton19@gmail.com" userId="a067129f31fdfdf9" providerId="LiveId" clId="{D08BDE21-0D5F-49D4-A3AA-2C5874978EFD}"/>
    <pc:docChg chg="undo custSel modSld">
      <pc:chgData name="Mikael.hinton19@gmail.com" userId="a067129f31fdfdf9" providerId="LiveId" clId="{D08BDE21-0D5F-49D4-A3AA-2C5874978EFD}" dt="2018-11-19T18:09:12.574" v="691" actId="113"/>
      <pc:docMkLst>
        <pc:docMk/>
      </pc:docMkLst>
      <pc:sldChg chg="addSp modSp">
        <pc:chgData name="Mikael.hinton19@gmail.com" userId="a067129f31fdfdf9" providerId="LiveId" clId="{D08BDE21-0D5F-49D4-A3AA-2C5874978EFD}" dt="2018-11-19T18:03:16.943" v="176" actId="1076"/>
        <pc:sldMkLst>
          <pc:docMk/>
          <pc:sldMk cId="4089959802" sldId="257"/>
        </pc:sldMkLst>
        <pc:spChg chg="add mod">
          <ac:chgData name="Mikael.hinton19@gmail.com" userId="a067129f31fdfdf9" providerId="LiveId" clId="{D08BDE21-0D5F-49D4-A3AA-2C5874978EFD}" dt="2018-11-19T18:03:16.943" v="176" actId="1076"/>
          <ac:spMkLst>
            <pc:docMk/>
            <pc:sldMk cId="4089959802" sldId="257"/>
            <ac:spMk id="2" creationId="{255B7789-223D-4279-8FA3-BBC10ED54636}"/>
          </ac:spMkLst>
        </pc:spChg>
        <pc:spChg chg="mod">
          <ac:chgData name="Mikael.hinton19@gmail.com" userId="a067129f31fdfdf9" providerId="LiveId" clId="{D08BDE21-0D5F-49D4-A3AA-2C5874978EFD}" dt="2018-11-19T18:02:48.929" v="170" actId="2710"/>
          <ac:spMkLst>
            <pc:docMk/>
            <pc:sldMk cId="4089959802" sldId="257"/>
            <ac:spMk id="13" creationId="{06F78405-F5A2-481A-B1F8-6169DF73366F}"/>
          </ac:spMkLst>
        </pc:spChg>
        <pc:spChg chg="add mod">
          <ac:chgData name="Mikael.hinton19@gmail.com" userId="a067129f31fdfdf9" providerId="LiveId" clId="{D08BDE21-0D5F-49D4-A3AA-2C5874978EFD}" dt="2018-11-19T18:03:14.314" v="175" actId="1076"/>
          <ac:spMkLst>
            <pc:docMk/>
            <pc:sldMk cId="4089959802" sldId="257"/>
            <ac:spMk id="16" creationId="{ECF3DB34-FFA1-4522-B900-356B11EAC416}"/>
          </ac:spMkLst>
        </pc:spChg>
        <pc:spChg chg="add mod">
          <ac:chgData name="Mikael.hinton19@gmail.com" userId="a067129f31fdfdf9" providerId="LiveId" clId="{D08BDE21-0D5F-49D4-A3AA-2C5874978EFD}" dt="2018-11-19T18:03:09.989" v="174" actId="1076"/>
          <ac:spMkLst>
            <pc:docMk/>
            <pc:sldMk cId="4089959802" sldId="257"/>
            <ac:spMk id="17" creationId="{3429BADA-63D7-430B-85B0-49230A1C4E92}"/>
          </ac:spMkLst>
        </pc:spChg>
        <pc:spChg chg="add mod">
          <ac:chgData name="Mikael.hinton19@gmail.com" userId="a067129f31fdfdf9" providerId="LiveId" clId="{D08BDE21-0D5F-49D4-A3AA-2C5874978EFD}" dt="2018-11-19T18:03:02.704" v="172" actId="1076"/>
          <ac:spMkLst>
            <pc:docMk/>
            <pc:sldMk cId="4089959802" sldId="257"/>
            <ac:spMk id="18" creationId="{6F014340-5515-47A2-B905-1464825D9CBD}"/>
          </ac:spMkLst>
        </pc:spChg>
        <pc:spChg chg="add mod">
          <ac:chgData name="Mikael.hinton19@gmail.com" userId="a067129f31fdfdf9" providerId="LiveId" clId="{D08BDE21-0D5F-49D4-A3AA-2C5874978EFD}" dt="2018-11-19T18:02:59.241" v="171" actId="1076"/>
          <ac:spMkLst>
            <pc:docMk/>
            <pc:sldMk cId="4089959802" sldId="257"/>
            <ac:spMk id="19" creationId="{2A428495-9A84-4263-9B6C-8EA9D9155457}"/>
          </ac:spMkLst>
        </pc:spChg>
      </pc:sldChg>
      <pc:sldChg chg="addSp modSp">
        <pc:chgData name="Mikael.hinton19@gmail.com" userId="a067129f31fdfdf9" providerId="LiveId" clId="{D08BDE21-0D5F-49D4-A3AA-2C5874978EFD}" dt="2018-11-19T18:06:53.868" v="406" actId="1038"/>
        <pc:sldMkLst>
          <pc:docMk/>
          <pc:sldMk cId="4029986131" sldId="258"/>
        </pc:sldMkLst>
        <pc:spChg chg="mod">
          <ac:chgData name="Mikael.hinton19@gmail.com" userId="a067129f31fdfdf9" providerId="LiveId" clId="{D08BDE21-0D5F-49D4-A3AA-2C5874978EFD}" dt="2018-11-19T18:06:53.868" v="406" actId="1038"/>
          <ac:spMkLst>
            <pc:docMk/>
            <pc:sldMk cId="4029986131" sldId="258"/>
            <ac:spMk id="13" creationId="{06F78405-F5A2-481A-B1F8-6169DF73366F}"/>
          </ac:spMkLst>
        </pc:spChg>
        <pc:spChg chg="add mod">
          <ac:chgData name="Mikael.hinton19@gmail.com" userId="a067129f31fdfdf9" providerId="LiveId" clId="{D08BDE21-0D5F-49D4-A3AA-2C5874978EFD}" dt="2018-11-19T18:06:53.868" v="406" actId="1038"/>
          <ac:spMkLst>
            <pc:docMk/>
            <pc:sldMk cId="4029986131" sldId="258"/>
            <ac:spMk id="16" creationId="{892A8A73-E2F8-49AE-BA41-DCA57A06C8E3}"/>
          </ac:spMkLst>
        </pc:spChg>
        <pc:spChg chg="add mod">
          <ac:chgData name="Mikael.hinton19@gmail.com" userId="a067129f31fdfdf9" providerId="LiveId" clId="{D08BDE21-0D5F-49D4-A3AA-2C5874978EFD}" dt="2018-11-19T18:06:53.868" v="406" actId="1038"/>
          <ac:spMkLst>
            <pc:docMk/>
            <pc:sldMk cId="4029986131" sldId="258"/>
            <ac:spMk id="17" creationId="{13DC6230-EF43-4699-A757-814FD62725F3}"/>
          </ac:spMkLst>
        </pc:spChg>
        <pc:spChg chg="add mod">
          <ac:chgData name="Mikael.hinton19@gmail.com" userId="a067129f31fdfdf9" providerId="LiveId" clId="{D08BDE21-0D5F-49D4-A3AA-2C5874978EFD}" dt="2018-11-19T18:06:53.868" v="406" actId="1038"/>
          <ac:spMkLst>
            <pc:docMk/>
            <pc:sldMk cId="4029986131" sldId="258"/>
            <ac:spMk id="18" creationId="{DB39A0CA-CE38-444F-A863-E3CC967DBB30}"/>
          </ac:spMkLst>
        </pc:spChg>
      </pc:sldChg>
      <pc:sldChg chg="modSp">
        <pc:chgData name="Mikael.hinton19@gmail.com" userId="a067129f31fdfdf9" providerId="LiveId" clId="{D08BDE21-0D5F-49D4-A3AA-2C5874978EFD}" dt="2018-11-19T18:08:00.989" v="567" actId="113"/>
        <pc:sldMkLst>
          <pc:docMk/>
          <pc:sldMk cId="967916130" sldId="259"/>
        </pc:sldMkLst>
        <pc:spChg chg="mod">
          <ac:chgData name="Mikael.hinton19@gmail.com" userId="a067129f31fdfdf9" providerId="LiveId" clId="{D08BDE21-0D5F-49D4-A3AA-2C5874978EFD}" dt="2018-11-19T18:08:00.989" v="567" actId="113"/>
          <ac:spMkLst>
            <pc:docMk/>
            <pc:sldMk cId="967916130" sldId="259"/>
            <ac:spMk id="13" creationId="{06F78405-F5A2-481A-B1F8-6169DF73366F}"/>
          </ac:spMkLst>
        </pc:spChg>
        <pc:picChg chg="mod">
          <ac:chgData name="Mikael.hinton19@gmail.com" userId="a067129f31fdfdf9" providerId="LiveId" clId="{D08BDE21-0D5F-49D4-A3AA-2C5874978EFD}" dt="2018-11-19T18:07:18.086" v="445" actId="1036"/>
          <ac:picMkLst>
            <pc:docMk/>
            <pc:sldMk cId="967916130" sldId="259"/>
            <ac:picMk id="15" creationId="{51A29ABC-8A23-476E-816B-BC5C15B964C7}"/>
          </ac:picMkLst>
        </pc:picChg>
      </pc:sldChg>
      <pc:sldChg chg="addSp delSp modSp">
        <pc:chgData name="Mikael.hinton19@gmail.com" userId="a067129f31fdfdf9" providerId="LiveId" clId="{D08BDE21-0D5F-49D4-A3AA-2C5874978EFD}" dt="2018-11-19T18:09:12.574" v="691" actId="113"/>
        <pc:sldMkLst>
          <pc:docMk/>
          <pc:sldMk cId="3790329261" sldId="260"/>
        </pc:sldMkLst>
        <pc:spChg chg="add del mod">
          <ac:chgData name="Mikael.hinton19@gmail.com" userId="a067129f31fdfdf9" providerId="LiveId" clId="{D08BDE21-0D5F-49D4-A3AA-2C5874978EFD}" dt="2018-11-19T18:09:12.574" v="691" actId="113"/>
          <ac:spMkLst>
            <pc:docMk/>
            <pc:sldMk cId="3790329261" sldId="260"/>
            <ac:spMk id="13" creationId="{06F78405-F5A2-481A-B1F8-6169DF73366F}"/>
          </ac:spMkLst>
        </pc:spChg>
        <pc:picChg chg="mod">
          <ac:chgData name="Mikael.hinton19@gmail.com" userId="a067129f31fdfdf9" providerId="LiveId" clId="{D08BDE21-0D5F-49D4-A3AA-2C5874978EFD}" dt="2018-11-19T18:09:02.605" v="689" actId="1036"/>
          <ac:picMkLst>
            <pc:docMk/>
            <pc:sldMk cId="3790329261" sldId="260"/>
            <ac:picMk id="15" creationId="{51A29ABC-8A23-476E-816B-BC5C15B964C7}"/>
          </ac:picMkLst>
        </pc:picChg>
      </pc:sldChg>
      <pc:sldChg chg="modNotesTx">
        <pc:chgData name="Mikael.hinton19@gmail.com" userId="a067129f31fdfdf9" providerId="LiveId" clId="{D08BDE21-0D5F-49D4-A3AA-2C5874978EFD}" dt="2018-11-19T17:56:51.059" v="0" actId="20577"/>
        <pc:sldMkLst>
          <pc:docMk/>
          <pc:sldMk cId="76135924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C713D-FB7D-4348-AE15-91C472ACA958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8A5C-2E3C-42E9-9244-F01A2CF0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9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8A5C-2E3C-42E9-9244-F01A2CF08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7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hover Football Sign up Form it goes bold and when you click it, it takes you back to the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8A5C-2E3C-42E9-9244-F01A2CF08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hover over Register it gets bold, When clicked it takes you to the register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8A5C-2E3C-42E9-9244-F01A2CF08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login is  hovered it goes bold and when clicked it goes to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8A5C-2E3C-42E9-9244-F01A2CF08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8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about is hovered over it goes bold and then when clicked it goes to about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8A5C-2E3C-42E9-9244-F01A2CF08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contact is on hover it goes hold and then when clicked it goes to contact page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8A5C-2E3C-42E9-9244-F01A2CF08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0763-3AF7-488C-9826-A09C6E0D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1A1DA-6885-4EAB-B3CD-EF2F6827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406A-7EA3-43E7-94AE-539F6232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66DF-0E21-44F6-83E0-EFF7CCD3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0CFD-ACDF-442E-A6C9-80D7958A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2EF-CBF3-42C1-BC0F-E2AA5CD4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970DB-32E7-4E10-A4B3-F0A15CAB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CAC0-D197-4F5C-BE96-AC78EC08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A6D4-0F2B-4609-9995-68585F5F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F160-1589-450A-9637-3D27A01F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6E2A2-9740-421D-93F4-802A51BF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D431E-BA97-4089-933F-E4F5B0D87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DAEB9-07E2-45AD-83F1-54B2884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38F5-420B-45DD-A38A-99E4F857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E46F-A171-4EBB-883E-AB700310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E0C4-FE33-44A7-8653-AA092B95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FFCF-68E7-4B72-8EC8-65C795AF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3AEE-B1ED-4FAF-BCF3-4D45DAE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169D-DA9D-4D6C-9A64-26DEC7AA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065F-2098-4647-8B4D-B731DA04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5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790-390D-43EB-B686-F3CCF5A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33E1-0579-470E-A81F-2587B593A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794BF-577F-46E5-9F68-A536FDEC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1B1A-3B2E-4B29-B457-1DF67DBB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C7ED-FE73-42EF-B2BF-953D8E4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13E2-FD22-4947-9511-168D303E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28B5-ED5C-4B3C-AE8F-D28537761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6A91-2884-4308-841D-02601E93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C683-415D-4B42-BCE7-6C78A32D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AA8F3-D6D2-4C2E-B99C-0EC0F864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D7E8F-7460-4242-B35F-4C6FE062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2EBA-D529-498E-8482-AEC2ED80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1E509-A423-4EA2-9283-3E4520885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DE336-0C30-4C3E-BE3F-9A2CCAD26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67352-956D-4E7B-AF4D-67DE7414D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C2A29-D919-4B0E-8DC1-563A3AA81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9B6B5-FB5B-40D9-9ADD-F057ECF7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13B15-EE0A-4ECE-9068-8DF8B83A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3B685-21AA-4B8A-99A2-6FCB01B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03ED-BA10-4D23-985D-C53C9911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8F3DC-4BD0-44D4-951B-ED317387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67E4B-5B42-4B3C-8B24-3A507D5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44614-F573-422F-85D9-1A48BF8F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D60BF-E806-41D5-96E0-E8B51E5F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2C7AC-1D58-4C28-B9BF-A10F2A7F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8C344-3802-4218-A3EE-F0DED4B0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F92F-4DDD-4DFD-8F74-7E48F637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57B3-285E-4C0F-9570-24AA490F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7F667-6EE2-4646-B338-C1CECEF30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C071-8B9F-4105-A6FA-74882912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76140-4986-4E7C-9FCF-010C705C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53044-7014-40B2-BC7C-93C0B1C0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D653-FF09-4C4A-AE8F-B9F05F37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852AC-58A5-4C15-9C37-00E0C66E2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EB398-03E2-4D7B-B6DF-578FEB60D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E19A5-6F91-46C8-877F-845E7D20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56BF3-EAA9-43C7-80B6-C8CC2A48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5AA8B-DE3B-41EA-823E-AA326B32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E8E49-5BAF-4D9E-9CDB-04C06D35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04E61-9AFB-495E-BFE3-57BF4DBC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5FB7-CC2A-40CA-8B85-5AEF27C3D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3BFA-6C45-4FAA-AF7E-42561D7D99B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AE81-D8D1-4D64-B8E9-E6C0D40D9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FF3B-1A0E-4030-817D-5423C4210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9DFD-6000-4011-915E-A5500DB1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6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A9AFE4-38A8-49FE-A8FC-F6196CEE2397}"/>
              </a:ext>
            </a:extLst>
          </p:cNvPr>
          <p:cNvSpPr/>
          <p:nvPr/>
        </p:nvSpPr>
        <p:spPr>
          <a:xfrm>
            <a:off x="0" y="0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60A2-1B23-4464-9EBB-188922DD863D}"/>
              </a:ext>
            </a:extLst>
          </p:cNvPr>
          <p:cNvSpPr txBox="1"/>
          <p:nvPr/>
        </p:nvSpPr>
        <p:spPr>
          <a:xfrm>
            <a:off x="200416" y="216167"/>
            <a:ext cx="250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Football Sign Up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57FF4-C90B-4FBA-A5DB-9F5573E51F74}"/>
              </a:ext>
            </a:extLst>
          </p:cNvPr>
          <p:cNvSpPr txBox="1"/>
          <p:nvPr/>
        </p:nvSpPr>
        <p:spPr>
          <a:xfrm>
            <a:off x="11235847" y="196427"/>
            <a:ext cx="75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67A12-3673-4FC8-B9B6-3482E7EF729A}"/>
              </a:ext>
            </a:extLst>
          </p:cNvPr>
          <p:cNvSpPr txBox="1"/>
          <p:nvPr/>
        </p:nvSpPr>
        <p:spPr>
          <a:xfrm>
            <a:off x="9567794" y="181999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41C23-DBAB-4D1A-A82D-022BAA7AD6B6}"/>
              </a:ext>
            </a:extLst>
          </p:cNvPr>
          <p:cNvSpPr/>
          <p:nvPr/>
        </p:nvSpPr>
        <p:spPr>
          <a:xfrm>
            <a:off x="0" y="6056334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40703-A766-49AE-BDF6-6202053BC050}"/>
              </a:ext>
            </a:extLst>
          </p:cNvPr>
          <p:cNvSpPr txBox="1"/>
          <p:nvPr/>
        </p:nvSpPr>
        <p:spPr>
          <a:xfrm>
            <a:off x="200416" y="6172293"/>
            <a:ext cx="271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WVUP Football Est. 2018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Head Coach: Aaron Freeland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E64B3-EECD-4DC7-8F2C-B692A09BF171}"/>
              </a:ext>
            </a:extLst>
          </p:cNvPr>
          <p:cNvSpPr txBox="1"/>
          <p:nvPr/>
        </p:nvSpPr>
        <p:spPr>
          <a:xfrm>
            <a:off x="10939397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7C4AA-4E0C-4D03-BD99-C2C1517A27B8}"/>
              </a:ext>
            </a:extLst>
          </p:cNvPr>
          <p:cNvSpPr txBox="1"/>
          <p:nvPr/>
        </p:nvSpPr>
        <p:spPr>
          <a:xfrm>
            <a:off x="9448800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About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78405-F5A2-481A-B1F8-6169DF73366F}"/>
              </a:ext>
            </a:extLst>
          </p:cNvPr>
          <p:cNvSpPr/>
          <p:nvPr/>
        </p:nvSpPr>
        <p:spPr>
          <a:xfrm>
            <a:off x="2325666" y="1843457"/>
            <a:ext cx="7540668" cy="80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 Register now!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29ABC-8A23-476E-816B-BC5C15B96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59" y="3092110"/>
            <a:ext cx="5929081" cy="13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A9AFE4-38A8-49FE-A8FC-F6196CEE2397}"/>
              </a:ext>
            </a:extLst>
          </p:cNvPr>
          <p:cNvSpPr/>
          <p:nvPr/>
        </p:nvSpPr>
        <p:spPr>
          <a:xfrm>
            <a:off x="0" y="0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60A2-1B23-4464-9EBB-188922DD863D}"/>
              </a:ext>
            </a:extLst>
          </p:cNvPr>
          <p:cNvSpPr txBox="1"/>
          <p:nvPr/>
        </p:nvSpPr>
        <p:spPr>
          <a:xfrm>
            <a:off x="200416" y="216167"/>
            <a:ext cx="250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Football Sign Up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57FF4-C90B-4FBA-A5DB-9F5573E51F74}"/>
              </a:ext>
            </a:extLst>
          </p:cNvPr>
          <p:cNvSpPr txBox="1"/>
          <p:nvPr/>
        </p:nvSpPr>
        <p:spPr>
          <a:xfrm>
            <a:off x="11235847" y="196427"/>
            <a:ext cx="75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67A12-3673-4FC8-B9B6-3482E7EF729A}"/>
              </a:ext>
            </a:extLst>
          </p:cNvPr>
          <p:cNvSpPr txBox="1"/>
          <p:nvPr/>
        </p:nvSpPr>
        <p:spPr>
          <a:xfrm>
            <a:off x="9567794" y="181999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41C23-DBAB-4D1A-A82D-022BAA7AD6B6}"/>
              </a:ext>
            </a:extLst>
          </p:cNvPr>
          <p:cNvSpPr/>
          <p:nvPr/>
        </p:nvSpPr>
        <p:spPr>
          <a:xfrm>
            <a:off x="0" y="6056334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40703-A766-49AE-BDF6-6202053BC050}"/>
              </a:ext>
            </a:extLst>
          </p:cNvPr>
          <p:cNvSpPr txBox="1"/>
          <p:nvPr/>
        </p:nvSpPr>
        <p:spPr>
          <a:xfrm>
            <a:off x="200416" y="6172293"/>
            <a:ext cx="271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WVUP Football Est. 2018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Head Coach: Aaron Freeland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E64B3-EECD-4DC7-8F2C-B692A09BF171}"/>
              </a:ext>
            </a:extLst>
          </p:cNvPr>
          <p:cNvSpPr txBox="1"/>
          <p:nvPr/>
        </p:nvSpPr>
        <p:spPr>
          <a:xfrm>
            <a:off x="10939397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7C4AA-4E0C-4D03-BD99-C2C1517A27B8}"/>
              </a:ext>
            </a:extLst>
          </p:cNvPr>
          <p:cNvSpPr txBox="1"/>
          <p:nvPr/>
        </p:nvSpPr>
        <p:spPr>
          <a:xfrm>
            <a:off x="9448800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About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78405-F5A2-481A-B1F8-6169DF73366F}"/>
              </a:ext>
            </a:extLst>
          </p:cNvPr>
          <p:cNvSpPr/>
          <p:nvPr/>
        </p:nvSpPr>
        <p:spPr>
          <a:xfrm>
            <a:off x="2325666" y="1843457"/>
            <a:ext cx="7540668" cy="80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 Register now!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29ABC-8A23-476E-816B-BC5C15B96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59" y="3092110"/>
            <a:ext cx="5929081" cy="1393334"/>
          </a:xfrm>
          <a:prstGeom prst="rect">
            <a:avLst/>
          </a:prstGeom>
        </p:spPr>
      </p:pic>
      <p:sp>
        <p:nvSpPr>
          <p:cNvPr id="14" name="MouseClick">
            <a:extLst>
              <a:ext uri="{FF2B5EF4-FFF2-40B4-BE49-F238E27FC236}">
                <a16:creationId xmlns:a16="http://schemas.microsoft.com/office/drawing/2014/main" id="{EFD200BD-A527-4CCA-91E4-72A14EE8778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263094" y="44320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C 0.01028 -0.0007 0.02083 0.00092 0.03086 -0.00232 C 0.03854 -0.00486 0.04479 -0.01204 0.05169 -0.0169 C 0.07916 -0.03611 0.09075 -0.06366 0.10638 -0.09815 C 0.11106 -0.11968 0.11367 -0.14074 0.11367 -0.1634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A9AFE4-38A8-49FE-A8FC-F6196CEE2397}"/>
              </a:ext>
            </a:extLst>
          </p:cNvPr>
          <p:cNvSpPr/>
          <p:nvPr/>
        </p:nvSpPr>
        <p:spPr>
          <a:xfrm>
            <a:off x="0" y="0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60A2-1B23-4464-9EBB-188922DD863D}"/>
              </a:ext>
            </a:extLst>
          </p:cNvPr>
          <p:cNvSpPr txBox="1"/>
          <p:nvPr/>
        </p:nvSpPr>
        <p:spPr>
          <a:xfrm>
            <a:off x="200416" y="216167"/>
            <a:ext cx="250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Football Sign Up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57FF4-C90B-4FBA-A5DB-9F5573E51F74}"/>
              </a:ext>
            </a:extLst>
          </p:cNvPr>
          <p:cNvSpPr txBox="1"/>
          <p:nvPr/>
        </p:nvSpPr>
        <p:spPr>
          <a:xfrm>
            <a:off x="11235847" y="196427"/>
            <a:ext cx="75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67A12-3673-4FC8-B9B6-3482E7EF729A}"/>
              </a:ext>
            </a:extLst>
          </p:cNvPr>
          <p:cNvSpPr txBox="1"/>
          <p:nvPr/>
        </p:nvSpPr>
        <p:spPr>
          <a:xfrm>
            <a:off x="9567794" y="181999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41C23-DBAB-4D1A-A82D-022BAA7AD6B6}"/>
              </a:ext>
            </a:extLst>
          </p:cNvPr>
          <p:cNvSpPr/>
          <p:nvPr/>
        </p:nvSpPr>
        <p:spPr>
          <a:xfrm>
            <a:off x="0" y="6056334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40703-A766-49AE-BDF6-6202053BC050}"/>
              </a:ext>
            </a:extLst>
          </p:cNvPr>
          <p:cNvSpPr txBox="1"/>
          <p:nvPr/>
        </p:nvSpPr>
        <p:spPr>
          <a:xfrm>
            <a:off x="200416" y="6172293"/>
            <a:ext cx="271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WVUP Football Est. 2018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Head Coach: Aaron Freeland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E64B3-EECD-4DC7-8F2C-B692A09BF171}"/>
              </a:ext>
            </a:extLst>
          </p:cNvPr>
          <p:cNvSpPr txBox="1"/>
          <p:nvPr/>
        </p:nvSpPr>
        <p:spPr>
          <a:xfrm>
            <a:off x="10939397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7C4AA-4E0C-4D03-BD99-C2C1517A27B8}"/>
              </a:ext>
            </a:extLst>
          </p:cNvPr>
          <p:cNvSpPr txBox="1"/>
          <p:nvPr/>
        </p:nvSpPr>
        <p:spPr>
          <a:xfrm>
            <a:off x="9448800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About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78405-F5A2-481A-B1F8-6169DF73366F}"/>
              </a:ext>
            </a:extLst>
          </p:cNvPr>
          <p:cNvSpPr/>
          <p:nvPr/>
        </p:nvSpPr>
        <p:spPr>
          <a:xfrm>
            <a:off x="3131458" y="1186278"/>
            <a:ext cx="1775984" cy="3476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Players Name: 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Requested Position:</a:t>
            </a:r>
          </a:p>
          <a:p>
            <a:pPr algn="r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Parent Name: 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Address: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Phone Number:</a:t>
            </a:r>
          </a:p>
          <a:p>
            <a:pPr algn="ctr"/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29ABC-8A23-476E-816B-BC5C15B96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58" y="4663000"/>
            <a:ext cx="5929081" cy="1393334"/>
          </a:xfrm>
          <a:prstGeom prst="rect">
            <a:avLst/>
          </a:prstGeom>
        </p:spPr>
      </p:pic>
      <p:sp>
        <p:nvSpPr>
          <p:cNvPr id="14" name="MousePointer">
            <a:extLst>
              <a:ext uri="{FF2B5EF4-FFF2-40B4-BE49-F238E27FC236}">
                <a16:creationId xmlns:a16="http://schemas.microsoft.com/office/drawing/2014/main" id="{AD254CDA-56E8-4989-9920-4E1C14DEF51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0132759" y="44093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B7789-223D-4279-8FA3-BBC10ED54636}"/>
              </a:ext>
            </a:extLst>
          </p:cNvPr>
          <p:cNvSpPr/>
          <p:nvPr/>
        </p:nvSpPr>
        <p:spPr>
          <a:xfrm>
            <a:off x="4907439" y="1272190"/>
            <a:ext cx="2963939" cy="282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3DB34-FFA1-4522-B900-356B11EAC416}"/>
              </a:ext>
            </a:extLst>
          </p:cNvPr>
          <p:cNvSpPr/>
          <p:nvPr/>
        </p:nvSpPr>
        <p:spPr>
          <a:xfrm>
            <a:off x="4907439" y="1673198"/>
            <a:ext cx="2963939" cy="282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29BADA-63D7-430B-85B0-49230A1C4E92}"/>
              </a:ext>
            </a:extLst>
          </p:cNvPr>
          <p:cNvSpPr/>
          <p:nvPr/>
        </p:nvSpPr>
        <p:spPr>
          <a:xfrm>
            <a:off x="4907439" y="2510113"/>
            <a:ext cx="2963939" cy="282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14340-5515-47A2-B905-1464825D9CBD}"/>
              </a:ext>
            </a:extLst>
          </p:cNvPr>
          <p:cNvSpPr/>
          <p:nvPr/>
        </p:nvSpPr>
        <p:spPr>
          <a:xfrm>
            <a:off x="4907439" y="2924639"/>
            <a:ext cx="2963939" cy="282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28495-9A84-4263-9B6C-8EA9D9155457}"/>
              </a:ext>
            </a:extLst>
          </p:cNvPr>
          <p:cNvSpPr/>
          <p:nvPr/>
        </p:nvSpPr>
        <p:spPr>
          <a:xfrm>
            <a:off x="4907440" y="3344259"/>
            <a:ext cx="2963939" cy="282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A9AFE4-38A8-49FE-A8FC-F6196CEE2397}"/>
              </a:ext>
            </a:extLst>
          </p:cNvPr>
          <p:cNvSpPr/>
          <p:nvPr/>
        </p:nvSpPr>
        <p:spPr>
          <a:xfrm>
            <a:off x="0" y="0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60A2-1B23-4464-9EBB-188922DD863D}"/>
              </a:ext>
            </a:extLst>
          </p:cNvPr>
          <p:cNvSpPr txBox="1"/>
          <p:nvPr/>
        </p:nvSpPr>
        <p:spPr>
          <a:xfrm>
            <a:off x="200416" y="216167"/>
            <a:ext cx="250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Football Sign Up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57FF4-C90B-4FBA-A5DB-9F5573E51F74}"/>
              </a:ext>
            </a:extLst>
          </p:cNvPr>
          <p:cNvSpPr txBox="1"/>
          <p:nvPr/>
        </p:nvSpPr>
        <p:spPr>
          <a:xfrm>
            <a:off x="11235847" y="196427"/>
            <a:ext cx="75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67A12-3673-4FC8-B9B6-3482E7EF729A}"/>
              </a:ext>
            </a:extLst>
          </p:cNvPr>
          <p:cNvSpPr txBox="1"/>
          <p:nvPr/>
        </p:nvSpPr>
        <p:spPr>
          <a:xfrm>
            <a:off x="9567794" y="181999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41C23-DBAB-4D1A-A82D-022BAA7AD6B6}"/>
              </a:ext>
            </a:extLst>
          </p:cNvPr>
          <p:cNvSpPr/>
          <p:nvPr/>
        </p:nvSpPr>
        <p:spPr>
          <a:xfrm>
            <a:off x="0" y="6056334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40703-A766-49AE-BDF6-6202053BC050}"/>
              </a:ext>
            </a:extLst>
          </p:cNvPr>
          <p:cNvSpPr txBox="1"/>
          <p:nvPr/>
        </p:nvSpPr>
        <p:spPr>
          <a:xfrm>
            <a:off x="200416" y="6172293"/>
            <a:ext cx="271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WVUP Football Est. 2018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Head Coach: Aaron Freeland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E64B3-EECD-4DC7-8F2C-B692A09BF171}"/>
              </a:ext>
            </a:extLst>
          </p:cNvPr>
          <p:cNvSpPr txBox="1"/>
          <p:nvPr/>
        </p:nvSpPr>
        <p:spPr>
          <a:xfrm>
            <a:off x="10939397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7C4AA-4E0C-4D03-BD99-C2C1517A27B8}"/>
              </a:ext>
            </a:extLst>
          </p:cNvPr>
          <p:cNvSpPr txBox="1"/>
          <p:nvPr/>
        </p:nvSpPr>
        <p:spPr>
          <a:xfrm>
            <a:off x="9448800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About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78405-F5A2-481A-B1F8-6169DF73366F}"/>
              </a:ext>
            </a:extLst>
          </p:cNvPr>
          <p:cNvSpPr/>
          <p:nvPr/>
        </p:nvSpPr>
        <p:spPr>
          <a:xfrm>
            <a:off x="2099425" y="1843457"/>
            <a:ext cx="7540668" cy="80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Login</a:t>
            </a:r>
          </a:p>
          <a:p>
            <a:pPr algn="ctr"/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29ABC-8A23-476E-816B-BC5C15B96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59" y="4658263"/>
            <a:ext cx="5929081" cy="1393334"/>
          </a:xfrm>
          <a:prstGeom prst="rect">
            <a:avLst/>
          </a:prstGeom>
        </p:spPr>
      </p:pic>
      <p:sp>
        <p:nvSpPr>
          <p:cNvPr id="14" name="MouseClick">
            <a:extLst>
              <a:ext uri="{FF2B5EF4-FFF2-40B4-BE49-F238E27FC236}">
                <a16:creationId xmlns:a16="http://schemas.microsoft.com/office/drawing/2014/main" id="{2C48EE7E-1613-4137-AB0A-2A8F0FDC334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1652586" y="41517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2A8A73-E2F8-49AE-BA41-DCA57A06C8E3}"/>
              </a:ext>
            </a:extLst>
          </p:cNvPr>
          <p:cNvSpPr/>
          <p:nvPr/>
        </p:nvSpPr>
        <p:spPr>
          <a:xfrm>
            <a:off x="1514178" y="2495935"/>
            <a:ext cx="3770335" cy="80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Parent Name: 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Phone Number:</a:t>
            </a:r>
          </a:p>
          <a:p>
            <a:pPr algn="ctr"/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DC6230-EF43-4699-A757-814FD62725F3}"/>
              </a:ext>
            </a:extLst>
          </p:cNvPr>
          <p:cNvSpPr/>
          <p:nvPr/>
        </p:nvSpPr>
        <p:spPr>
          <a:xfrm>
            <a:off x="5284513" y="2455802"/>
            <a:ext cx="2963939" cy="282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39A0CA-CE38-444F-A863-E3CC967DBB30}"/>
              </a:ext>
            </a:extLst>
          </p:cNvPr>
          <p:cNvSpPr/>
          <p:nvPr/>
        </p:nvSpPr>
        <p:spPr>
          <a:xfrm>
            <a:off x="5284514" y="2835241"/>
            <a:ext cx="2963939" cy="282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C 0.01029 -0.00069 0.02083 0.00093 0.03086 -0.00231 C 0.03854 -0.00486 0.04479 -0.01203 0.05169 -0.01689 C 0.07917 -0.03611 0.09075 -0.06365 0.10638 -0.09814 C 0.11107 -0.11967 0.11367 -0.14074 0.11367 -0.1634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A9AFE4-38A8-49FE-A8FC-F6196CEE2397}"/>
              </a:ext>
            </a:extLst>
          </p:cNvPr>
          <p:cNvSpPr/>
          <p:nvPr/>
        </p:nvSpPr>
        <p:spPr>
          <a:xfrm>
            <a:off x="0" y="0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60A2-1B23-4464-9EBB-188922DD863D}"/>
              </a:ext>
            </a:extLst>
          </p:cNvPr>
          <p:cNvSpPr txBox="1"/>
          <p:nvPr/>
        </p:nvSpPr>
        <p:spPr>
          <a:xfrm>
            <a:off x="200416" y="216167"/>
            <a:ext cx="250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Football Sign Up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57FF4-C90B-4FBA-A5DB-9F5573E51F74}"/>
              </a:ext>
            </a:extLst>
          </p:cNvPr>
          <p:cNvSpPr txBox="1"/>
          <p:nvPr/>
        </p:nvSpPr>
        <p:spPr>
          <a:xfrm>
            <a:off x="11235847" y="196427"/>
            <a:ext cx="75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67A12-3673-4FC8-B9B6-3482E7EF729A}"/>
              </a:ext>
            </a:extLst>
          </p:cNvPr>
          <p:cNvSpPr txBox="1"/>
          <p:nvPr/>
        </p:nvSpPr>
        <p:spPr>
          <a:xfrm>
            <a:off x="9567794" y="181999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41C23-DBAB-4D1A-A82D-022BAA7AD6B6}"/>
              </a:ext>
            </a:extLst>
          </p:cNvPr>
          <p:cNvSpPr/>
          <p:nvPr/>
        </p:nvSpPr>
        <p:spPr>
          <a:xfrm>
            <a:off x="0" y="6056334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40703-A766-49AE-BDF6-6202053BC050}"/>
              </a:ext>
            </a:extLst>
          </p:cNvPr>
          <p:cNvSpPr txBox="1"/>
          <p:nvPr/>
        </p:nvSpPr>
        <p:spPr>
          <a:xfrm>
            <a:off x="200416" y="6172293"/>
            <a:ext cx="271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WVUP Football Est. 2018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Head Coach: Aaron Freeland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E64B3-EECD-4DC7-8F2C-B692A09BF171}"/>
              </a:ext>
            </a:extLst>
          </p:cNvPr>
          <p:cNvSpPr txBox="1"/>
          <p:nvPr/>
        </p:nvSpPr>
        <p:spPr>
          <a:xfrm>
            <a:off x="10939397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7C4AA-4E0C-4D03-BD99-C2C1517A27B8}"/>
              </a:ext>
            </a:extLst>
          </p:cNvPr>
          <p:cNvSpPr txBox="1"/>
          <p:nvPr/>
        </p:nvSpPr>
        <p:spPr>
          <a:xfrm>
            <a:off x="9448800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About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78405-F5A2-481A-B1F8-6169DF73366F}"/>
              </a:ext>
            </a:extLst>
          </p:cNvPr>
          <p:cNvSpPr/>
          <p:nvPr/>
        </p:nvSpPr>
        <p:spPr>
          <a:xfrm>
            <a:off x="2325665" y="1752166"/>
            <a:ext cx="7540668" cy="2282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About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Blah blah blah blahbabiuueueoenoenoieniedienifnrifnirnfirnfirnfirnfirnfirnfirnfirfnirfnrifnirfnirfnirnfirfi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29ABC-8A23-476E-816B-BC5C15B96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59" y="4656959"/>
            <a:ext cx="5929081" cy="1393334"/>
          </a:xfrm>
          <a:prstGeom prst="rect">
            <a:avLst/>
          </a:prstGeom>
        </p:spPr>
      </p:pic>
      <p:sp>
        <p:nvSpPr>
          <p:cNvPr id="14" name="MouseClick">
            <a:extLst>
              <a:ext uri="{FF2B5EF4-FFF2-40B4-BE49-F238E27FC236}">
                <a16:creationId xmlns:a16="http://schemas.microsoft.com/office/drawing/2014/main" id="{E722166B-8D48-4F06-89C8-74BCE07AA7E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0132758" y="647151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0.01029 -0.0007 0.02083 0.00092 0.03086 -0.00232 C 0.03854 -0.00487 0.04479 -0.01204 0.05169 -0.0169 C 0.07917 -0.03612 0.09075 -0.06366 0.10638 -0.09815 C 0.11107 -0.11991 0.11367 -0.14075 0.11367 -0.1634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A9AFE4-38A8-49FE-A8FC-F6196CEE2397}"/>
              </a:ext>
            </a:extLst>
          </p:cNvPr>
          <p:cNvSpPr/>
          <p:nvPr/>
        </p:nvSpPr>
        <p:spPr>
          <a:xfrm>
            <a:off x="0" y="0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60A2-1B23-4464-9EBB-188922DD863D}"/>
              </a:ext>
            </a:extLst>
          </p:cNvPr>
          <p:cNvSpPr txBox="1"/>
          <p:nvPr/>
        </p:nvSpPr>
        <p:spPr>
          <a:xfrm>
            <a:off x="200416" y="216167"/>
            <a:ext cx="250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Football Sign Up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57FF4-C90B-4FBA-A5DB-9F5573E51F74}"/>
              </a:ext>
            </a:extLst>
          </p:cNvPr>
          <p:cNvSpPr txBox="1"/>
          <p:nvPr/>
        </p:nvSpPr>
        <p:spPr>
          <a:xfrm>
            <a:off x="11235847" y="196427"/>
            <a:ext cx="75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67A12-3673-4FC8-B9B6-3482E7EF729A}"/>
              </a:ext>
            </a:extLst>
          </p:cNvPr>
          <p:cNvSpPr txBox="1"/>
          <p:nvPr/>
        </p:nvSpPr>
        <p:spPr>
          <a:xfrm>
            <a:off x="9567794" y="181999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41C23-DBAB-4D1A-A82D-022BAA7AD6B6}"/>
              </a:ext>
            </a:extLst>
          </p:cNvPr>
          <p:cNvSpPr/>
          <p:nvPr/>
        </p:nvSpPr>
        <p:spPr>
          <a:xfrm>
            <a:off x="0" y="6056334"/>
            <a:ext cx="12192000" cy="8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40703-A766-49AE-BDF6-6202053BC050}"/>
              </a:ext>
            </a:extLst>
          </p:cNvPr>
          <p:cNvSpPr txBox="1"/>
          <p:nvPr/>
        </p:nvSpPr>
        <p:spPr>
          <a:xfrm>
            <a:off x="200416" y="6172293"/>
            <a:ext cx="271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WVUP Football Est. 2018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Head Coach: Aaron Freeland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E64B3-EECD-4DC7-8F2C-B692A09BF171}"/>
              </a:ext>
            </a:extLst>
          </p:cNvPr>
          <p:cNvSpPr txBox="1"/>
          <p:nvPr/>
        </p:nvSpPr>
        <p:spPr>
          <a:xfrm>
            <a:off x="10939397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7C4AA-4E0C-4D03-BD99-C2C1517A27B8}"/>
              </a:ext>
            </a:extLst>
          </p:cNvPr>
          <p:cNvSpPr txBox="1"/>
          <p:nvPr/>
        </p:nvSpPr>
        <p:spPr>
          <a:xfrm>
            <a:off x="9448800" y="6252761"/>
            <a:ext cx="105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About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78405-F5A2-481A-B1F8-6169DF73366F}"/>
              </a:ext>
            </a:extLst>
          </p:cNvPr>
          <p:cNvSpPr/>
          <p:nvPr/>
        </p:nvSpPr>
        <p:spPr>
          <a:xfrm>
            <a:off x="2325666" y="1843457"/>
            <a:ext cx="7540668" cy="80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 Contact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</a:rPr>
              <a:t>Aaron Freeland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</a:rPr>
              <a:t>304-588-6541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29ABC-8A23-476E-816B-BC5C15B96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59" y="4647534"/>
            <a:ext cx="5929081" cy="1393334"/>
          </a:xfrm>
          <a:prstGeom prst="rect">
            <a:avLst/>
          </a:prstGeom>
        </p:spPr>
      </p:pic>
      <p:sp>
        <p:nvSpPr>
          <p:cNvPr id="14" name="MouseClick">
            <a:extLst>
              <a:ext uri="{FF2B5EF4-FFF2-40B4-BE49-F238E27FC236}">
                <a16:creationId xmlns:a16="http://schemas.microsoft.com/office/drawing/2014/main" id="{13F4DCE6-B823-4F61-832D-13C35C8A3D2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11504361" y="647150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0.01029 -0.0007 0.02083 0.00092 0.03086 -0.00232 C 0.03854 -0.00487 0.04479 -0.01204 0.05169 -0.0169 C 0.07917 -0.03612 0.09075 -0.06366 0.10638 -0.09815 C 0.11107 -0.11991 0.11367 -0.14075 0.11367 -0.1634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D57323DB-5178-4453-B4C7-44457D485B6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6F22E81-0D3F-4FA8-916D-674750519B8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8A57D4B-4965-4752-9417-341C320685E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6793F0B-3A85-41BF-B8D9-CFF74A3A004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C008A64-9F26-4A3D-9194-8F17204EAE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245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Mikael.hinton19@gmail.com</dc:creator>
  <cp:lastModifiedBy>Mikael.hinton19@gmail.com</cp:lastModifiedBy>
  <cp:revision>4</cp:revision>
  <dcterms:created xsi:type="dcterms:W3CDTF">2018-11-16T14:58:54Z</dcterms:created>
  <dcterms:modified xsi:type="dcterms:W3CDTF">2018-11-19T18:09:16Z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https://d.docs.live.net/a067129f31fdfdf9/Desktop/CS 129 - Introduction To Web Page Design/Projects/Final/Storyboard.pptx</vt:lpwstr>
  </property>
</Properties>
</file>