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2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CA76-659A-4B88-A912-21FE62FBE30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0939A-0539-48AE-AFDD-015AA3F2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11" y="-14865"/>
            <a:ext cx="8662736" cy="68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4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579" y="-7600"/>
            <a:ext cx="8698832" cy="68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2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42" y="-23298"/>
            <a:ext cx="8625514" cy="68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1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-12486"/>
            <a:ext cx="8614610" cy="68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92" y="0"/>
            <a:ext cx="8668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4232"/>
            <a:ext cx="8650705" cy="686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42" y="-11310"/>
            <a:ext cx="8638674" cy="68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1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42" y="-17303"/>
            <a:ext cx="8638674" cy="68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2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84" y="-17900"/>
            <a:ext cx="8752246" cy="68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11" y="-4099"/>
            <a:ext cx="8674768" cy="68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2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84" y="-16598"/>
            <a:ext cx="8771021" cy="68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-14557"/>
            <a:ext cx="8710864" cy="68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0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benson</dc:creator>
  <cp:lastModifiedBy>miles benson</cp:lastModifiedBy>
  <cp:revision>1</cp:revision>
  <dcterms:created xsi:type="dcterms:W3CDTF">2018-10-29T20:08:31Z</dcterms:created>
  <dcterms:modified xsi:type="dcterms:W3CDTF">2018-10-29T20:08:46Z</dcterms:modified>
</cp:coreProperties>
</file>