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891A12-2C5A-4230-803D-B9DFEE2965FB}"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142875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91A12-2C5A-4230-803D-B9DFEE2965FB}"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75456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91A12-2C5A-4230-803D-B9DFEE2965FB}"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366672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91A12-2C5A-4230-803D-B9DFEE2965FB}"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311296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891A12-2C5A-4230-803D-B9DFEE2965FB}"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21642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891A12-2C5A-4230-803D-B9DFEE2965FB}"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149923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891A12-2C5A-4230-803D-B9DFEE2965FB}"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165135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91A12-2C5A-4230-803D-B9DFEE2965FB}"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206556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91A12-2C5A-4230-803D-B9DFEE2965FB}"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33209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891A12-2C5A-4230-803D-B9DFEE2965FB}"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230704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891A12-2C5A-4230-803D-B9DFEE2965FB}"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8C388-1E6E-4232-A30F-D4CA5BDA38F0}" type="slidenum">
              <a:rPr lang="en-US" smtClean="0"/>
              <a:t>‹#›</a:t>
            </a:fld>
            <a:endParaRPr lang="en-US"/>
          </a:p>
        </p:txBody>
      </p:sp>
    </p:spTree>
    <p:extLst>
      <p:ext uri="{BB962C8B-B14F-4D97-AF65-F5344CB8AC3E}">
        <p14:creationId xmlns:p14="http://schemas.microsoft.com/office/powerpoint/2010/main" val="4189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91A12-2C5A-4230-803D-B9DFEE2965FB}" type="datetimeFigureOut">
              <a:rPr lang="en-US" smtClean="0"/>
              <a:t>10/29/2018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8C388-1E6E-4232-A30F-D4CA5BDA38F0}" type="slidenum">
              <a:rPr lang="en-US" smtClean="0"/>
              <a:t>‹#›</a:t>
            </a:fld>
            <a:endParaRPr lang="en-US"/>
          </a:p>
        </p:txBody>
      </p:sp>
    </p:spTree>
    <p:extLst>
      <p:ext uri="{BB962C8B-B14F-4D97-AF65-F5344CB8AC3E}">
        <p14:creationId xmlns:p14="http://schemas.microsoft.com/office/powerpoint/2010/main" val="2653848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7.jpg"/><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1.wdp"/><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10.jpeg"/><Relationship Id="rId12"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13.jpeg"/><Relationship Id="rId5" Type="http://schemas.openxmlformats.org/officeDocument/2006/relationships/image" Target="../media/image3.png"/><Relationship Id="rId10" Type="http://schemas.openxmlformats.org/officeDocument/2006/relationships/image" Target="../media/image12.jpg"/><Relationship Id="rId4" Type="http://schemas.microsoft.com/office/2007/relationships/hdphoto" Target="../media/hdphoto1.wdp"/><Relationship Id="rId9" Type="http://schemas.openxmlformats.org/officeDocument/2006/relationships/hyperlink" Target="http://www.google.com/" TargetMode="External"/><Relationship Id="rId1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image" Target="../media/image18.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1524000" y="0"/>
            <a:ext cx="9144000" cy="905164"/>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n>
                <a:solidFill>
                  <a:schemeClr val="bg1"/>
                </a:solidFill>
              </a:ln>
            </a:endParaRP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789400" y="7937"/>
            <a:ext cx="1507375" cy="1413164"/>
          </a:xfrm>
          <a:prstGeom prst="rect">
            <a:avLst/>
          </a:prstGeom>
        </p:spPr>
      </p:pic>
      <p:sp>
        <p:nvSpPr>
          <p:cNvPr id="7" name="TextBox 6"/>
          <p:cNvSpPr txBox="1"/>
          <p:nvPr/>
        </p:nvSpPr>
        <p:spPr>
          <a:xfrm>
            <a:off x="9509500" y="-159616"/>
            <a:ext cx="2438400" cy="923330"/>
          </a:xfrm>
          <a:prstGeom prst="rect">
            <a:avLst/>
          </a:prstGeom>
          <a:noFill/>
        </p:spPr>
        <p:txBody>
          <a:bodyPr wrap="square" rtlCol="0">
            <a:spAutoFit/>
          </a:bodyPr>
          <a:lstStyle/>
          <a:p>
            <a:endParaRPr lang="en-US" dirty="0"/>
          </a:p>
          <a:p>
            <a:r>
              <a:rPr lang="en-US" dirty="0"/>
              <a:t>Login</a:t>
            </a:r>
          </a:p>
          <a:p>
            <a:r>
              <a:rPr lang="en-US" dirty="0"/>
              <a:t>Register</a:t>
            </a:r>
          </a:p>
        </p:txBody>
      </p:sp>
      <p:sp>
        <p:nvSpPr>
          <p:cNvPr id="8" name="AutoShape 2" descr="Image result for space forc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https://images.fastcompany.net/image/upload/w_596,c_limit,q_auto:best,f_auto/wp-cms/uploads/2018/08/i-8c-space-force.jpg"/>
          <p:cNvSpPr>
            <a:spLocks noChangeAspect="1" noChangeArrowheads="1"/>
          </p:cNvSpPr>
          <p:nvPr/>
        </p:nvSpPr>
        <p:spPr bwMode="auto">
          <a:xfrm>
            <a:off x="307975" y="7937"/>
            <a:ext cx="6767080" cy="67671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Lst>
          </a:blip>
          <a:stretch>
            <a:fillRect/>
          </a:stretch>
        </p:blipFill>
        <p:spPr>
          <a:xfrm>
            <a:off x="1686372" y="-144463"/>
            <a:ext cx="1100209" cy="1004884"/>
          </a:xfrm>
          <a:prstGeom prst="rect">
            <a:avLst/>
          </a:prstGeom>
        </p:spPr>
      </p:pic>
      <p:sp>
        <p:nvSpPr>
          <p:cNvPr id="15" name="Rectangle 14"/>
          <p:cNvSpPr/>
          <p:nvPr/>
        </p:nvSpPr>
        <p:spPr>
          <a:xfrm rot="10800000">
            <a:off x="1523999" y="818245"/>
            <a:ext cx="9144001" cy="6057945"/>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 name="TextBox 11"/>
          <p:cNvSpPr txBox="1"/>
          <p:nvPr/>
        </p:nvSpPr>
        <p:spPr>
          <a:xfrm>
            <a:off x="3050742" y="464838"/>
            <a:ext cx="6739804" cy="369332"/>
          </a:xfrm>
          <a:prstGeom prst="rect">
            <a:avLst/>
          </a:prstGeom>
          <a:noFill/>
        </p:spPr>
        <p:txBody>
          <a:bodyPr wrap="square" rtlCol="0">
            <a:spAutoFit/>
          </a:bodyPr>
          <a:lstStyle/>
          <a:p>
            <a:r>
              <a:rPr lang="en-US" dirty="0"/>
              <a:t>Home	News	Enroll 	Memes	History	 About 	</a:t>
            </a:r>
          </a:p>
        </p:txBody>
      </p:sp>
      <p:sp>
        <p:nvSpPr>
          <p:cNvPr id="20" name="Rectangle 19"/>
          <p:cNvSpPr/>
          <p:nvPr/>
        </p:nvSpPr>
        <p:spPr>
          <a:xfrm>
            <a:off x="2809584" y="357979"/>
            <a:ext cx="1040622" cy="461315"/>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Home</a:t>
            </a:r>
          </a:p>
        </p:txBody>
      </p:sp>
      <p:sp>
        <p:nvSpPr>
          <p:cNvPr id="1039" name="Rectangle 1038"/>
          <p:cNvSpPr/>
          <p:nvPr/>
        </p:nvSpPr>
        <p:spPr>
          <a:xfrm>
            <a:off x="1597891" y="1169336"/>
            <a:ext cx="9005454" cy="41622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6" name="Picture 25"/>
          <p:cNvPicPr>
            <a:picLocks noChangeAspect="1"/>
          </p:cNvPicPr>
          <p:nvPr/>
        </p:nvPicPr>
        <p:blipFill rotWithShape="1">
          <a:blip r:embed="rId7"/>
          <a:srcRect r="1214"/>
          <a:stretch/>
        </p:blipFill>
        <p:spPr>
          <a:xfrm>
            <a:off x="6246114" y="1348401"/>
            <a:ext cx="4274104" cy="2312843"/>
          </a:xfrm>
          <a:prstGeom prst="rect">
            <a:avLst/>
          </a:prstGeom>
        </p:spPr>
      </p:pic>
      <p:pic>
        <p:nvPicPr>
          <p:cNvPr id="21" name="Picture 20"/>
          <p:cNvPicPr>
            <a:picLocks noChangeAspect="1"/>
          </p:cNvPicPr>
          <p:nvPr/>
        </p:nvPicPr>
        <p:blipFill rotWithShape="1">
          <a:blip r:embed="rId8">
            <a:extLst>
              <a:ext uri="{BEBA8EAE-BF5A-486C-A8C5-ECC9F3942E4B}">
                <a14:imgProps xmlns:a14="http://schemas.microsoft.com/office/drawing/2010/main">
                  <a14:imgLayer r:embed="rId9">
                    <a14:imgEffect>
                      <a14:backgroundRemoval t="0" b="100000" l="0" r="97148">
                        <a14:foregroundMark x1="46702" y1="2800" x2="51872" y2="3533"/>
                        <a14:foregroundMark x1="54724" y1="15533" x2="55080" y2="14533"/>
                        <a14:foregroundMark x1="63815" y1="16733" x2="71123" y2="13333"/>
                        <a14:backgroundMark x1="63280" y1="80267" x2="56150" y2="62467"/>
                        <a14:backgroundMark x1="55080" y1="61133" x2="55080" y2="61133"/>
                        <a14:backgroundMark x1="55793" y1="60467" x2="55080" y2="59667"/>
                        <a14:backgroundMark x1="36007" y1="15667" x2="45276" y2="20933"/>
                        <a14:backgroundMark x1="47415" y1="19067" x2="78788" y2="18200"/>
                        <a14:backgroundMark x1="38324" y1="66067" x2="56150" y2="28467"/>
                      </a14:backgroundRemoval>
                    </a14:imgEffect>
                  </a14:imgLayer>
                </a14:imgProps>
              </a:ext>
              <a:ext uri="{28A0092B-C50C-407E-A947-70E740481C1C}">
                <a14:useLocalDpi xmlns:a14="http://schemas.microsoft.com/office/drawing/2010/main" val="0"/>
              </a:ext>
            </a:extLst>
          </a:blip>
          <a:srcRect l="1045" t="130" r="-1045" b="80319"/>
          <a:stretch/>
        </p:blipFill>
        <p:spPr>
          <a:xfrm>
            <a:off x="6389972" y="1318577"/>
            <a:ext cx="2652780" cy="1386754"/>
          </a:xfrm>
          <a:prstGeom prst="rect">
            <a:avLst/>
          </a:prstGeom>
        </p:spPr>
      </p:pic>
      <p:grpSp>
        <p:nvGrpSpPr>
          <p:cNvPr id="1029" name="Group 1028"/>
          <p:cNvGrpSpPr/>
          <p:nvPr/>
        </p:nvGrpSpPr>
        <p:grpSpPr>
          <a:xfrm>
            <a:off x="1686372" y="3683117"/>
            <a:ext cx="3778866" cy="1627316"/>
            <a:chOff x="7619176" y="3622232"/>
            <a:chExt cx="3778866" cy="1627316"/>
          </a:xfrm>
        </p:grpSpPr>
        <p:pic>
          <p:nvPicPr>
            <p:cNvPr id="1025" name="Picture 1024"/>
            <p:cNvPicPr>
              <a:picLocks noChangeAspect="1"/>
            </p:cNvPicPr>
            <p:nvPr/>
          </p:nvPicPr>
          <p:blipFill rotWithShape="1">
            <a:blip r:embed="rId10"/>
            <a:srcRect l="-1" r="2389"/>
            <a:stretch/>
          </p:blipFill>
          <p:spPr>
            <a:xfrm>
              <a:off x="7619176" y="3661244"/>
              <a:ext cx="3024568" cy="1549292"/>
            </a:xfrm>
            <a:prstGeom prst="rect">
              <a:avLst/>
            </a:prstGeom>
            <a:ln>
              <a:noFill/>
            </a:ln>
            <a:effectLst>
              <a:outerShdw blurRad="292100" dist="139700" dir="2700000" algn="tl" rotWithShape="0">
                <a:srgbClr val="333333">
                  <a:alpha val="65000"/>
                </a:srgbClr>
              </a:outerShdw>
            </a:effectLst>
          </p:spPr>
        </p:pic>
        <p:pic>
          <p:nvPicPr>
            <p:cNvPr id="38" name="Picture 37"/>
            <p:cNvPicPr>
              <a:picLocks noChangeAspect="1"/>
            </p:cNvPicPr>
            <p:nvPr/>
          </p:nvPicPr>
          <p:blipFill rotWithShape="1">
            <a:blip r:embed="rId8">
              <a:extLst>
                <a:ext uri="{BEBA8EAE-BF5A-486C-A8C5-ECC9F3942E4B}">
                  <a14:imgProps xmlns:a14="http://schemas.microsoft.com/office/drawing/2010/main">
                    <a14:imgLayer r:embed="rId9">
                      <a14:imgEffect>
                        <a14:backgroundRemoval t="0" b="100000" l="0" r="97148">
                          <a14:foregroundMark x1="46702" y1="2800" x2="51872" y2="3533"/>
                          <a14:foregroundMark x1="54724" y1="15533" x2="55080" y2="14533"/>
                          <a14:foregroundMark x1="63815" y1="16733" x2="71123" y2="13333"/>
                          <a14:backgroundMark x1="63280" y1="80267" x2="56150" y2="62467"/>
                          <a14:backgroundMark x1="55080" y1="61133" x2="55080" y2="61133"/>
                          <a14:backgroundMark x1="55793" y1="60467" x2="55080" y2="59667"/>
                          <a14:backgroundMark x1="36007" y1="15667" x2="45276" y2="20933"/>
                          <a14:backgroundMark x1="47415" y1="19067" x2="78788" y2="18200"/>
                          <a14:backgroundMark x1="38324" y1="66067" x2="56150" y2="28467"/>
                        </a14:backgroundRemoval>
                      </a14:imgEffect>
                    </a14:imgLayer>
                  </a14:imgProps>
                </a:ext>
                <a:ext uri="{28A0092B-C50C-407E-A947-70E740481C1C}">
                  <a14:useLocalDpi xmlns:a14="http://schemas.microsoft.com/office/drawing/2010/main" val="0"/>
                </a:ext>
              </a:extLst>
            </a:blip>
            <a:srcRect l="1045" t="130" r="-1045" b="80319"/>
            <a:stretch/>
          </p:blipFill>
          <p:spPr>
            <a:xfrm rot="794911">
              <a:off x="8285081" y="3622232"/>
              <a:ext cx="3112961" cy="1627316"/>
            </a:xfrm>
            <a:prstGeom prst="rect">
              <a:avLst/>
            </a:prstGeom>
          </p:spPr>
        </p:pic>
      </p:grpSp>
      <p:pic>
        <p:nvPicPr>
          <p:cNvPr id="1028" name="Picture 10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86373" y="1334390"/>
            <a:ext cx="4511232" cy="2340864"/>
          </a:xfrm>
          <a:prstGeom prst="rect">
            <a:avLst/>
          </a:prstGeom>
        </p:spPr>
      </p:pic>
      <p:pic>
        <p:nvPicPr>
          <p:cNvPr id="1031" name="Picture 10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93673" y="3722129"/>
            <a:ext cx="2565382" cy="1533698"/>
          </a:xfrm>
          <a:prstGeom prst="rect">
            <a:avLst/>
          </a:prstGeom>
        </p:spPr>
      </p:pic>
      <p:pic>
        <p:nvPicPr>
          <p:cNvPr id="1033" name="Picture 1032"/>
          <p:cNvPicPr>
            <a:picLocks noChangeAspect="1"/>
          </p:cNvPicPr>
          <p:nvPr/>
        </p:nvPicPr>
        <p:blipFill rotWithShape="1">
          <a:blip r:embed="rId13" cstate="print">
            <a:extLst>
              <a:ext uri="{28A0092B-C50C-407E-A947-70E740481C1C}">
                <a14:useLocalDpi xmlns:a14="http://schemas.microsoft.com/office/drawing/2010/main" val="0"/>
              </a:ext>
            </a:extLst>
          </a:blip>
          <a:srcRect l="4542" t="5372" r="4239" b="2920"/>
          <a:stretch/>
        </p:blipFill>
        <p:spPr>
          <a:xfrm>
            <a:off x="7407564" y="3731491"/>
            <a:ext cx="3112653" cy="1514764"/>
          </a:xfrm>
          <a:prstGeom prst="rect">
            <a:avLst/>
          </a:prstGeom>
        </p:spPr>
      </p:pic>
      <p:sp>
        <p:nvSpPr>
          <p:cNvPr id="1034" name="Rectangle 1033"/>
          <p:cNvSpPr/>
          <p:nvPr/>
        </p:nvSpPr>
        <p:spPr>
          <a:xfrm>
            <a:off x="2428175" y="5254067"/>
            <a:ext cx="5330113" cy="923330"/>
          </a:xfrm>
          <a:prstGeom prst="rect">
            <a:avLst/>
          </a:prstGeom>
          <a:noFill/>
        </p:spPr>
        <p:txBody>
          <a:bodyPr wrap="none" lIns="91440" tIns="45720" rIns="91440" bIns="45720">
            <a:spAutoFit/>
          </a:bodyPr>
          <a:lstStyle/>
          <a:p>
            <a:pPr algn="ctr"/>
            <a:r>
              <a:rPr lang="en-US" sz="5400" b="1" dirty="0">
                <a:ln w="9525">
                  <a:noFill/>
                  <a:prstDash val="solid"/>
                </a:ln>
                <a:effectLst>
                  <a:outerShdw blurRad="12700" dist="38100" dir="2700000" algn="tl" rotWithShape="0">
                    <a:schemeClr val="bg1">
                      <a:lumMod val="50000"/>
                    </a:schemeClr>
                  </a:outerShdw>
                </a:effectLst>
                <a:latin typeface="Centaur" panose="02030504050205020304" pitchFamily="18" charset="0"/>
              </a:rPr>
              <a:t>What is space force?</a:t>
            </a:r>
          </a:p>
        </p:txBody>
      </p:sp>
      <p:sp>
        <p:nvSpPr>
          <p:cNvPr id="1035" name="TextBox 1034"/>
          <p:cNvSpPr txBox="1"/>
          <p:nvPr/>
        </p:nvSpPr>
        <p:spPr>
          <a:xfrm>
            <a:off x="1686372" y="6168035"/>
            <a:ext cx="8658355" cy="646331"/>
          </a:xfrm>
          <a:prstGeom prst="rect">
            <a:avLst/>
          </a:prstGeom>
          <a:noFill/>
        </p:spPr>
        <p:txBody>
          <a:bodyPr wrap="square" rtlCol="0">
            <a:spAutoFit/>
          </a:bodyPr>
          <a:lstStyle/>
          <a:p>
            <a:r>
              <a:rPr lang="en-US" dirty="0"/>
              <a:t>The president has proposed the creation of a new military branch that his defense department actually opposes. With a fighter jet positioned behind him, President Trump…</a:t>
            </a:r>
          </a:p>
        </p:txBody>
      </p:sp>
    </p:spTree>
    <p:extLst>
      <p:ext uri="{BB962C8B-B14F-4D97-AF65-F5344CB8AC3E}">
        <p14:creationId xmlns:p14="http://schemas.microsoft.com/office/powerpoint/2010/main" val="298715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553"/>
            <a:ext cx="12232095" cy="6880553"/>
          </a:xfrm>
          <a:prstGeom prst="rect">
            <a:avLst/>
          </a:prstGeom>
        </p:spPr>
      </p:pic>
      <p:sp>
        <p:nvSpPr>
          <p:cNvPr id="4" name="Rectangle 3"/>
          <p:cNvSpPr/>
          <p:nvPr/>
        </p:nvSpPr>
        <p:spPr>
          <a:xfrm>
            <a:off x="1524000" y="0"/>
            <a:ext cx="9144000" cy="905164"/>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n>
                <a:solidFill>
                  <a:schemeClr val="bg1"/>
                </a:solidFill>
              </a:ln>
            </a:endParaRP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789400" y="7937"/>
            <a:ext cx="1507375" cy="1413164"/>
          </a:xfrm>
          <a:prstGeom prst="rect">
            <a:avLst/>
          </a:prstGeom>
        </p:spPr>
      </p:pic>
      <p:sp>
        <p:nvSpPr>
          <p:cNvPr id="7" name="TextBox 6"/>
          <p:cNvSpPr txBox="1"/>
          <p:nvPr/>
        </p:nvSpPr>
        <p:spPr>
          <a:xfrm>
            <a:off x="9509500" y="-159616"/>
            <a:ext cx="2438400" cy="923330"/>
          </a:xfrm>
          <a:prstGeom prst="rect">
            <a:avLst/>
          </a:prstGeom>
          <a:noFill/>
        </p:spPr>
        <p:txBody>
          <a:bodyPr wrap="square" rtlCol="0">
            <a:spAutoFit/>
          </a:bodyPr>
          <a:lstStyle/>
          <a:p>
            <a:endParaRPr lang="en-US" dirty="0"/>
          </a:p>
          <a:p>
            <a:r>
              <a:rPr lang="en-US" dirty="0"/>
              <a:t>Login</a:t>
            </a:r>
          </a:p>
          <a:p>
            <a:r>
              <a:rPr lang="en-US" dirty="0"/>
              <a:t>Register</a:t>
            </a:r>
          </a:p>
        </p:txBody>
      </p:sp>
      <p:sp>
        <p:nvSpPr>
          <p:cNvPr id="8" name="AutoShape 2" descr="Image result for space forc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https://images.fastcompany.net/image/upload/w_596,c_limit,q_auto:best,f_auto/wp-cms/uploads/2018/08/i-8c-space-force.jpg"/>
          <p:cNvSpPr>
            <a:spLocks noChangeAspect="1" noChangeArrowheads="1"/>
          </p:cNvSpPr>
          <p:nvPr/>
        </p:nvSpPr>
        <p:spPr bwMode="auto">
          <a:xfrm>
            <a:off x="307975" y="7937"/>
            <a:ext cx="6767080" cy="67671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Lst>
          </a:blip>
          <a:stretch>
            <a:fillRect/>
          </a:stretch>
        </p:blipFill>
        <p:spPr>
          <a:xfrm>
            <a:off x="1686372" y="-144463"/>
            <a:ext cx="1100209" cy="1004884"/>
          </a:xfrm>
          <a:prstGeom prst="rect">
            <a:avLst/>
          </a:prstGeom>
        </p:spPr>
      </p:pic>
      <p:sp>
        <p:nvSpPr>
          <p:cNvPr id="15" name="Rectangle 14"/>
          <p:cNvSpPr/>
          <p:nvPr/>
        </p:nvSpPr>
        <p:spPr>
          <a:xfrm rot="10800000">
            <a:off x="1524000" y="905164"/>
            <a:ext cx="6767080" cy="5952836"/>
          </a:xfrm>
          <a:prstGeom prst="rect">
            <a:avLst/>
          </a:prstGeom>
          <a:solidFill>
            <a:srgbClr val="0070C0"/>
          </a:solidFill>
          <a:effectLst>
            <a:innerShdw blurRad="114300">
              <a:prstClr val="black"/>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accent1"/>
              </a:solidFill>
            </a:endParaRPr>
          </a:p>
        </p:txBody>
      </p:sp>
      <p:sp>
        <p:nvSpPr>
          <p:cNvPr id="13" name="Rectangle 12"/>
          <p:cNvSpPr/>
          <p:nvPr/>
        </p:nvSpPr>
        <p:spPr>
          <a:xfrm>
            <a:off x="8174182" y="905163"/>
            <a:ext cx="2493818" cy="5952837"/>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0800000" scaled="1"/>
            <a:tileRect/>
          </a:gradFill>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RightUp"/>
              <a:lightRig rig="threePt" dir="t"/>
            </a:scene3d>
          </a:bodyPr>
          <a:lstStyle/>
          <a:p>
            <a:pPr algn="ctr"/>
            <a:endParaRPr lang="en-US"/>
          </a:p>
        </p:txBody>
      </p:sp>
      <p:pic>
        <p:nvPicPr>
          <p:cNvPr id="1030" name="Picture 6" descr="Image result for fox new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03450" y="1856508"/>
            <a:ext cx="2206708" cy="1242019"/>
          </a:xfrm>
          <a:prstGeom prst="rect">
            <a:avLst/>
          </a:prstGeom>
          <a:ln>
            <a:solidFill>
              <a:schemeClr val="tx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773867" y="1430338"/>
            <a:ext cx="1257993" cy="369332"/>
          </a:xfrm>
          <a:prstGeom prst="rect">
            <a:avLst/>
          </a:prstGeom>
          <a:noFill/>
        </p:spPr>
        <p:txBody>
          <a:bodyPr wrap="square" rtlCol="0">
            <a:spAutoFit/>
          </a:bodyPr>
          <a:lstStyle/>
          <a:p>
            <a:r>
              <a:rPr lang="en-US" dirty="0"/>
              <a:t>REAL News</a:t>
            </a:r>
          </a:p>
        </p:txBody>
      </p:sp>
      <p:pic>
        <p:nvPicPr>
          <p:cNvPr id="1032" name="Picture 8" descr="Image result for cnn new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8759" y="3757561"/>
            <a:ext cx="2210815" cy="1243584"/>
          </a:xfrm>
          <a:prstGeom prst="rect">
            <a:avLst/>
          </a:prstGeom>
          <a:ln>
            <a:solidFill>
              <a:schemeClr val="tx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050742" y="464838"/>
            <a:ext cx="6739804" cy="369332"/>
          </a:xfrm>
          <a:prstGeom prst="rect">
            <a:avLst/>
          </a:prstGeom>
          <a:noFill/>
        </p:spPr>
        <p:txBody>
          <a:bodyPr wrap="square" rtlCol="0">
            <a:spAutoFit/>
          </a:bodyPr>
          <a:lstStyle/>
          <a:p>
            <a:r>
              <a:rPr lang="en-US" dirty="0"/>
              <a:t>Home	News	Enroll 	Memes	History	 About 	</a:t>
            </a:r>
          </a:p>
        </p:txBody>
      </p:sp>
      <p:sp>
        <p:nvSpPr>
          <p:cNvPr id="17" name="TextBox 16"/>
          <p:cNvSpPr txBox="1"/>
          <p:nvPr/>
        </p:nvSpPr>
        <p:spPr>
          <a:xfrm>
            <a:off x="8822316" y="3354588"/>
            <a:ext cx="1265381" cy="646331"/>
          </a:xfrm>
          <a:prstGeom prst="rect">
            <a:avLst/>
          </a:prstGeom>
          <a:noFill/>
        </p:spPr>
        <p:txBody>
          <a:bodyPr wrap="square" rtlCol="0">
            <a:spAutoFit/>
          </a:bodyPr>
          <a:lstStyle/>
          <a:p>
            <a:r>
              <a:rPr lang="en-US" dirty="0"/>
              <a:t>Fake  News</a:t>
            </a:r>
          </a:p>
          <a:p>
            <a:endParaRPr lang="en-US" dirty="0"/>
          </a:p>
        </p:txBody>
      </p:sp>
      <p:sp>
        <p:nvSpPr>
          <p:cNvPr id="18" name="TextBox 17"/>
          <p:cNvSpPr txBox="1"/>
          <p:nvPr/>
        </p:nvSpPr>
        <p:spPr>
          <a:xfrm>
            <a:off x="1701605" y="1290753"/>
            <a:ext cx="6621610" cy="6093976"/>
          </a:xfrm>
          <a:prstGeom prst="rect">
            <a:avLst/>
          </a:prstGeom>
          <a:noFill/>
          <a:effectLst>
            <a:innerShdw blurRad="114300">
              <a:prstClr val="black"/>
            </a:innerShdw>
          </a:effectLst>
        </p:spPr>
        <p:txBody>
          <a:bodyPr wrap="square" rtlCol="0">
            <a:spAutoFit/>
          </a:bodyPr>
          <a:lstStyle/>
          <a:p>
            <a:r>
              <a:rPr lang="en-US" dirty="0"/>
              <a:t>	</a:t>
            </a:r>
            <a:r>
              <a:rPr lang="en-US" sz="1400" b="1" u="sng" dirty="0">
                <a:solidFill>
                  <a:schemeClr val="bg1"/>
                </a:solidFill>
              </a:rPr>
              <a:t>Trump Administration Advances Controversial Space Force Plans</a:t>
            </a:r>
          </a:p>
          <a:p>
            <a:r>
              <a:rPr lang="en-US" sz="1100" dirty="0">
                <a:solidFill>
                  <a:schemeClr val="bg1"/>
                </a:solidFill>
              </a:rPr>
              <a:t>	Warning of increasing adversarial threats to the 	nation’s satellites and other space 	capabilities, U.S. vice president Mike Pence reiterated on Tuesday that the Trump 	administration hopes to establish a Space Force as a sixth branch of the nation’s 	military by 2020. In addition, the National Space Council, which Pence chairs, on Tuesday approved a series of recommendations that provide a road map for establishing such a…</a:t>
            </a:r>
            <a:r>
              <a:rPr lang="en-US" sz="1100" dirty="0">
                <a:solidFill>
                  <a:schemeClr val="bg1"/>
                </a:solidFill>
                <a:hlinkClick r:id="rId9">
                  <a:extLst>
                    <a:ext uri="{A12FA001-AC4F-418D-AE19-62706E023703}">
                      <ahyp:hlinkClr xmlns:ahyp="http://schemas.microsoft.com/office/drawing/2018/hyperlinkcolor" val="tx"/>
                    </a:ext>
                  </a:extLst>
                </a:hlinkClick>
              </a:rPr>
              <a:t>Read more&gt;&gt;</a:t>
            </a:r>
            <a:endParaRPr lang="en-US" sz="1100" dirty="0">
              <a:solidFill>
                <a:schemeClr val="bg1"/>
              </a:solidFill>
            </a:endParaRPr>
          </a:p>
          <a:p>
            <a:endParaRPr lang="en-US" sz="1100" dirty="0">
              <a:solidFill>
                <a:schemeClr val="bg1"/>
              </a:solidFill>
            </a:endParaRPr>
          </a:p>
          <a:p>
            <a:endParaRPr lang="en-US" sz="1100" dirty="0"/>
          </a:p>
          <a:p>
            <a:r>
              <a:rPr lang="en-US" sz="1100" dirty="0"/>
              <a:t>	</a:t>
            </a:r>
            <a:r>
              <a:rPr lang="en-US" sz="1400" b="1" u="sng" dirty="0">
                <a:solidFill>
                  <a:schemeClr val="bg1"/>
                </a:solidFill>
              </a:rPr>
              <a:t>Trump Administration Advances Controversial Space Force Plans</a:t>
            </a:r>
          </a:p>
          <a:p>
            <a:r>
              <a:rPr lang="en-US" sz="1100" dirty="0">
                <a:solidFill>
                  <a:schemeClr val="bg1"/>
                </a:solidFill>
              </a:rPr>
              <a:t>	Warning of increasing adversarial threats to the 	nation’s satellites and other space 	capabilities, U.S. vice president Mike Pence reiterated on Tuesday that the Trump 	administration hopes to establish a Space Force as a sixth branch of the nation’s 	military by 2020. In addition, the National Space Council, which Pence chairs, on Tuesday approved a series of recommendations that provide a road map for establishing such a…</a:t>
            </a:r>
            <a:r>
              <a:rPr lang="en-US" sz="1100" dirty="0">
                <a:solidFill>
                  <a:schemeClr val="bg1"/>
                </a:solidFill>
                <a:hlinkClick r:id="rId9">
                  <a:extLst>
                    <a:ext uri="{A12FA001-AC4F-418D-AE19-62706E023703}">
                      <ahyp:hlinkClr xmlns:ahyp="http://schemas.microsoft.com/office/drawing/2018/hyperlinkcolor" val="tx"/>
                    </a:ext>
                  </a:extLst>
                </a:hlinkClick>
              </a:rPr>
              <a:t>Read more&gt;&gt;</a:t>
            </a:r>
            <a:endParaRPr lang="en-US" sz="1100" dirty="0">
              <a:solidFill>
                <a:schemeClr val="bg1"/>
              </a:solidFill>
            </a:endParaRPr>
          </a:p>
          <a:p>
            <a:endParaRPr lang="en-US" sz="1100" dirty="0">
              <a:solidFill>
                <a:schemeClr val="bg1"/>
              </a:solidFill>
            </a:endParaRPr>
          </a:p>
          <a:p>
            <a:endParaRPr lang="en-US" sz="1100" dirty="0"/>
          </a:p>
          <a:p>
            <a:r>
              <a:rPr lang="en-US" sz="1100" dirty="0"/>
              <a:t>	</a:t>
            </a:r>
            <a:r>
              <a:rPr lang="en-US" sz="1400" b="1" u="sng" dirty="0">
                <a:solidFill>
                  <a:schemeClr val="bg1"/>
                </a:solidFill>
              </a:rPr>
              <a:t>Trump Administration Advances Controversial Space Force Plans</a:t>
            </a:r>
          </a:p>
          <a:p>
            <a:r>
              <a:rPr lang="en-US" sz="1100" dirty="0">
                <a:solidFill>
                  <a:schemeClr val="bg1"/>
                </a:solidFill>
              </a:rPr>
              <a:t>	Warning of increasing adversarial threats to the 	nation’s satellites and other space 	capabilities, U.S. vice president Mike Pence reiterated on Tuesday that the Trump 	administration hopes to establish a Space Force as a sixth branch of the nation’s 	military by 2020. In addition, the National Space Council, which Pence chairs, on Tuesday approved a series of recommendations that provide a road map for establishing such a…</a:t>
            </a:r>
            <a:r>
              <a:rPr lang="en-US" sz="1100" dirty="0">
                <a:solidFill>
                  <a:schemeClr val="bg1"/>
                </a:solidFill>
                <a:hlinkClick r:id="rId9">
                  <a:extLst>
                    <a:ext uri="{A12FA001-AC4F-418D-AE19-62706E023703}">
                      <ahyp:hlinkClr xmlns:ahyp="http://schemas.microsoft.com/office/drawing/2018/hyperlinkcolor" val="tx"/>
                    </a:ext>
                  </a:extLst>
                </a:hlinkClick>
              </a:rPr>
              <a:t>Read more&gt;&gt;</a:t>
            </a:r>
            <a:endParaRPr lang="en-US" sz="1100" dirty="0">
              <a:solidFill>
                <a:schemeClr val="bg1"/>
              </a:solidFill>
            </a:endParaRPr>
          </a:p>
          <a:p>
            <a:endParaRPr lang="en-US" sz="1100" dirty="0">
              <a:solidFill>
                <a:schemeClr val="bg1"/>
              </a:solidFill>
            </a:endParaRPr>
          </a:p>
          <a:p>
            <a:endParaRPr lang="en-US" sz="1100" dirty="0"/>
          </a:p>
          <a:p>
            <a:r>
              <a:rPr lang="en-US" sz="1400" dirty="0">
                <a:solidFill>
                  <a:schemeClr val="bg1"/>
                </a:solidFill>
              </a:rPr>
              <a:t>	</a:t>
            </a:r>
            <a:r>
              <a:rPr lang="en-US" sz="1400" b="1" u="sng" dirty="0">
                <a:solidFill>
                  <a:schemeClr val="bg1"/>
                </a:solidFill>
              </a:rPr>
              <a:t>Trump Administration Advances Controversial Space Force Plans</a:t>
            </a:r>
          </a:p>
          <a:p>
            <a:r>
              <a:rPr lang="en-US" sz="1100" dirty="0">
                <a:solidFill>
                  <a:schemeClr val="bg1"/>
                </a:solidFill>
              </a:rPr>
              <a:t>	Warning of increasing adversarial threats to the 	nation’s satellites and other space 	capabilities, U.S. vice president Mike Pence reiterated on Tuesday that the Trump 	administration hopes to establish a Space Force as a sixth branch of the nation’s 	military by 2020. In addition, the National Space Council, which Pence chairs, on Tuesday approved a series of recommendations that provide a road map for establishing such a…</a:t>
            </a:r>
            <a:r>
              <a:rPr lang="en-US" sz="1100" dirty="0">
                <a:solidFill>
                  <a:schemeClr val="bg1"/>
                </a:solidFill>
                <a:hlinkClick r:id="rId9">
                  <a:extLst>
                    <a:ext uri="{A12FA001-AC4F-418D-AE19-62706E023703}">
                      <ahyp:hlinkClr xmlns:ahyp="http://schemas.microsoft.com/office/drawing/2018/hyperlinkcolor" val="tx"/>
                    </a:ext>
                  </a:extLst>
                </a:hlinkClick>
              </a:rPr>
              <a:t>Read more&gt;&gt;</a:t>
            </a:r>
            <a:endParaRPr lang="en-US" sz="1100" dirty="0">
              <a:solidFill>
                <a:schemeClr val="bg1"/>
              </a:solidFill>
            </a:endParaRPr>
          </a:p>
          <a:p>
            <a:endParaRPr lang="en-US" sz="1100" dirty="0"/>
          </a:p>
          <a:p>
            <a:endParaRPr lang="en-US" sz="1100" dirty="0"/>
          </a:p>
          <a:p>
            <a:endParaRPr lang="en-US" sz="1100" dirty="0"/>
          </a:p>
          <a:p>
            <a:endParaRPr lang="en-US" sz="1100" dirty="0"/>
          </a:p>
        </p:txBody>
      </p:sp>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5431" y="1235112"/>
            <a:ext cx="842089" cy="842089"/>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5430" y="4000919"/>
            <a:ext cx="842089" cy="842089"/>
          </a:xfrm>
          <a:prstGeom prst="rect">
            <a:avLst/>
          </a:prstGeom>
        </p:spPr>
      </p:pic>
      <p:sp>
        <p:nvSpPr>
          <p:cNvPr id="20" name="Rectangle 19"/>
          <p:cNvSpPr/>
          <p:nvPr/>
        </p:nvSpPr>
        <p:spPr>
          <a:xfrm>
            <a:off x="3770916" y="443848"/>
            <a:ext cx="1040622" cy="461315"/>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News</a:t>
            </a:r>
          </a:p>
        </p:txBody>
      </p:sp>
      <p:pic>
        <p:nvPicPr>
          <p:cNvPr id="2052" name="Picture 4" descr="Image result for trump">
            <a:extLst>
              <a:ext uri="{FF2B5EF4-FFF2-40B4-BE49-F238E27FC236}">
                <a16:creationId xmlns:a16="http://schemas.microsoft.com/office/drawing/2014/main" id="{81AD51D8-A5AB-46AA-B56A-8E001074958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15430" y="4006662"/>
            <a:ext cx="842089" cy="8289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trump">
            <a:extLst>
              <a:ext uri="{FF2B5EF4-FFF2-40B4-BE49-F238E27FC236}">
                <a16:creationId xmlns:a16="http://schemas.microsoft.com/office/drawing/2014/main" id="{C3EC2AD3-EFEA-4FFA-9A94-8E160621BE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5430" y="1222226"/>
            <a:ext cx="842089" cy="83949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trump">
            <a:extLst>
              <a:ext uri="{FF2B5EF4-FFF2-40B4-BE49-F238E27FC236}">
                <a16:creationId xmlns:a16="http://schemas.microsoft.com/office/drawing/2014/main" id="{E059EDFD-296C-4D69-A901-14014A9698BF}"/>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6625" r="15020"/>
          <a:stretch/>
        </p:blipFill>
        <p:spPr bwMode="auto">
          <a:xfrm>
            <a:off x="1815430" y="5388692"/>
            <a:ext cx="868791" cy="8394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trump">
            <a:extLst>
              <a:ext uri="{FF2B5EF4-FFF2-40B4-BE49-F238E27FC236}">
                <a16:creationId xmlns:a16="http://schemas.microsoft.com/office/drawing/2014/main" id="{DF920E4D-A7A6-47F5-8FE3-E5A4040C9F3B}"/>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1975" r="8408"/>
          <a:stretch/>
        </p:blipFill>
        <p:spPr bwMode="auto">
          <a:xfrm>
            <a:off x="1788728" y="2630320"/>
            <a:ext cx="868791" cy="83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69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15" name="Rectangle 14"/>
          <p:cNvSpPr/>
          <p:nvPr/>
        </p:nvSpPr>
        <p:spPr>
          <a:xfrm rot="10800000">
            <a:off x="1523999" y="834168"/>
            <a:ext cx="9144000" cy="60238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Rectangle 3"/>
          <p:cNvSpPr/>
          <p:nvPr/>
        </p:nvSpPr>
        <p:spPr>
          <a:xfrm>
            <a:off x="1523999" y="0"/>
            <a:ext cx="9144000" cy="905164"/>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n>
                <a:solidFill>
                  <a:schemeClr val="bg1"/>
                </a:solidFill>
              </a:ln>
            </a:endParaRP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0789400" y="7937"/>
            <a:ext cx="1507375" cy="1413164"/>
          </a:xfrm>
          <a:prstGeom prst="rect">
            <a:avLst/>
          </a:prstGeom>
        </p:spPr>
      </p:pic>
      <p:sp>
        <p:nvSpPr>
          <p:cNvPr id="7" name="TextBox 6"/>
          <p:cNvSpPr txBox="1"/>
          <p:nvPr/>
        </p:nvSpPr>
        <p:spPr>
          <a:xfrm>
            <a:off x="9509500" y="-159616"/>
            <a:ext cx="2438400" cy="923330"/>
          </a:xfrm>
          <a:prstGeom prst="rect">
            <a:avLst/>
          </a:prstGeom>
          <a:noFill/>
        </p:spPr>
        <p:txBody>
          <a:bodyPr wrap="square" rtlCol="0">
            <a:spAutoFit/>
          </a:bodyPr>
          <a:lstStyle/>
          <a:p>
            <a:endParaRPr lang="en-US" dirty="0"/>
          </a:p>
          <a:p>
            <a:r>
              <a:rPr lang="en-US" dirty="0"/>
              <a:t>Login</a:t>
            </a:r>
          </a:p>
          <a:p>
            <a:r>
              <a:rPr lang="en-US" dirty="0"/>
              <a:t>Register</a:t>
            </a:r>
          </a:p>
        </p:txBody>
      </p:sp>
      <p:sp>
        <p:nvSpPr>
          <p:cNvPr id="8" name="AutoShape 2" descr="Image result for space forc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https://images.fastcompany.net/image/upload/w_596,c_limit,q_auto:best,f_auto/wp-cms/uploads/2018/08/i-8c-space-force.jpg"/>
          <p:cNvSpPr>
            <a:spLocks noChangeAspect="1" noChangeArrowheads="1"/>
          </p:cNvSpPr>
          <p:nvPr/>
        </p:nvSpPr>
        <p:spPr bwMode="auto">
          <a:xfrm>
            <a:off x="307975" y="7937"/>
            <a:ext cx="6767080" cy="67671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Lst>
          </a:blip>
          <a:stretch>
            <a:fillRect/>
          </a:stretch>
        </p:blipFill>
        <p:spPr>
          <a:xfrm>
            <a:off x="1686372" y="-144463"/>
            <a:ext cx="1100209" cy="1004884"/>
          </a:xfrm>
          <a:prstGeom prst="rect">
            <a:avLst/>
          </a:prstGeom>
        </p:spPr>
      </p:pic>
      <p:sp>
        <p:nvSpPr>
          <p:cNvPr id="12" name="TextBox 11"/>
          <p:cNvSpPr txBox="1"/>
          <p:nvPr/>
        </p:nvSpPr>
        <p:spPr>
          <a:xfrm>
            <a:off x="3050742" y="464838"/>
            <a:ext cx="6739804" cy="369332"/>
          </a:xfrm>
          <a:prstGeom prst="rect">
            <a:avLst/>
          </a:prstGeom>
          <a:noFill/>
        </p:spPr>
        <p:txBody>
          <a:bodyPr wrap="square" rtlCol="0">
            <a:spAutoFit/>
          </a:bodyPr>
          <a:lstStyle/>
          <a:p>
            <a:r>
              <a:rPr lang="en-US" dirty="0"/>
              <a:t>Home	News	Enroll 	Memes	History	 About 	</a:t>
            </a:r>
          </a:p>
        </p:txBody>
      </p:sp>
      <p:sp>
        <p:nvSpPr>
          <p:cNvPr id="20" name="Rectangle 19"/>
          <p:cNvSpPr/>
          <p:nvPr/>
        </p:nvSpPr>
        <p:spPr>
          <a:xfrm>
            <a:off x="4700715" y="435883"/>
            <a:ext cx="1040622" cy="461315"/>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Enroll</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7866" y="2353741"/>
            <a:ext cx="5200220" cy="4373300"/>
          </a:xfrm>
          <a:prstGeom prst="rect">
            <a:avLst/>
          </a:prstGeom>
        </p:spPr>
      </p:pic>
      <p:grpSp>
        <p:nvGrpSpPr>
          <p:cNvPr id="13" name="Group 12">
            <a:extLst>
              <a:ext uri="{FF2B5EF4-FFF2-40B4-BE49-F238E27FC236}">
                <a16:creationId xmlns:a16="http://schemas.microsoft.com/office/drawing/2014/main" id="{BAA17014-9214-446C-8AEA-DBB357A973B7}"/>
              </a:ext>
            </a:extLst>
          </p:cNvPr>
          <p:cNvGrpSpPr/>
          <p:nvPr/>
        </p:nvGrpSpPr>
        <p:grpSpPr>
          <a:xfrm>
            <a:off x="7860059" y="2458990"/>
            <a:ext cx="2560651" cy="4162803"/>
            <a:chOff x="7026547" y="2706511"/>
            <a:chExt cx="2560651" cy="4162803"/>
          </a:xfrm>
        </p:grpSpPr>
        <p:sp>
          <p:nvSpPr>
            <p:cNvPr id="9" name="Rectangle 8">
              <a:extLst>
                <a:ext uri="{FF2B5EF4-FFF2-40B4-BE49-F238E27FC236}">
                  <a16:creationId xmlns:a16="http://schemas.microsoft.com/office/drawing/2014/main" id="{F530F848-3830-4DBB-A528-3E7E238195E3}"/>
                </a:ext>
              </a:extLst>
            </p:cNvPr>
            <p:cNvSpPr/>
            <p:nvPr/>
          </p:nvSpPr>
          <p:spPr>
            <a:xfrm>
              <a:off x="7026547" y="2706511"/>
              <a:ext cx="2560651" cy="4162803"/>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7160120" y="3190268"/>
              <a:ext cx="1874983" cy="701437"/>
              <a:chOff x="7144327" y="1515289"/>
              <a:chExt cx="1874983" cy="701437"/>
            </a:xfrm>
          </p:grpSpPr>
          <p:sp>
            <p:nvSpPr>
              <p:cNvPr id="14" name="Rectangle 13"/>
              <p:cNvSpPr/>
              <p:nvPr/>
            </p:nvSpPr>
            <p:spPr>
              <a:xfrm>
                <a:off x="7227455" y="1873682"/>
                <a:ext cx="1791855" cy="343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144327" y="1515289"/>
                <a:ext cx="1722582" cy="646331"/>
              </a:xfrm>
              <a:prstGeom prst="rect">
                <a:avLst/>
              </a:prstGeom>
              <a:noFill/>
            </p:spPr>
            <p:txBody>
              <a:bodyPr wrap="square" rtlCol="0">
                <a:spAutoFit/>
              </a:bodyPr>
              <a:lstStyle/>
              <a:p>
                <a:r>
                  <a:rPr lang="en-US" dirty="0">
                    <a:solidFill>
                      <a:schemeClr val="bg1"/>
                    </a:solidFill>
                  </a:rPr>
                  <a:t>Full Name</a:t>
                </a:r>
              </a:p>
              <a:p>
                <a:endParaRPr lang="en-US" dirty="0"/>
              </a:p>
            </p:txBody>
          </p:sp>
        </p:grpSp>
        <p:grpSp>
          <p:nvGrpSpPr>
            <p:cNvPr id="27" name="Group 26"/>
            <p:cNvGrpSpPr/>
            <p:nvPr/>
          </p:nvGrpSpPr>
          <p:grpSpPr>
            <a:xfrm>
              <a:off x="7201683" y="3917193"/>
              <a:ext cx="1831832" cy="728698"/>
              <a:chOff x="7144327" y="1515289"/>
              <a:chExt cx="1831832" cy="728698"/>
            </a:xfrm>
          </p:grpSpPr>
          <p:sp>
            <p:nvSpPr>
              <p:cNvPr id="28" name="Rectangle 27"/>
              <p:cNvSpPr/>
              <p:nvPr/>
            </p:nvSpPr>
            <p:spPr>
              <a:xfrm>
                <a:off x="7184304" y="1900943"/>
                <a:ext cx="1791855" cy="343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144327" y="1515289"/>
                <a:ext cx="911225" cy="646331"/>
              </a:xfrm>
              <a:prstGeom prst="rect">
                <a:avLst/>
              </a:prstGeom>
              <a:noFill/>
            </p:spPr>
            <p:txBody>
              <a:bodyPr wrap="square" rtlCol="0">
                <a:spAutoFit/>
              </a:bodyPr>
              <a:lstStyle/>
              <a:p>
                <a:r>
                  <a:rPr lang="en-US" dirty="0">
                    <a:solidFill>
                      <a:schemeClr val="bg1"/>
                    </a:solidFill>
                  </a:rPr>
                  <a:t>DOB</a:t>
                </a:r>
              </a:p>
              <a:p>
                <a:endParaRPr lang="en-US" dirty="0"/>
              </a:p>
            </p:txBody>
          </p:sp>
        </p:grpSp>
        <p:grpSp>
          <p:nvGrpSpPr>
            <p:cNvPr id="30" name="Group 29"/>
            <p:cNvGrpSpPr/>
            <p:nvPr/>
          </p:nvGrpSpPr>
          <p:grpSpPr>
            <a:xfrm>
              <a:off x="7158532" y="4723140"/>
              <a:ext cx="1874983" cy="701437"/>
              <a:chOff x="7144327" y="1515289"/>
              <a:chExt cx="1874983" cy="701437"/>
            </a:xfrm>
          </p:grpSpPr>
          <p:sp>
            <p:nvSpPr>
              <p:cNvPr id="31" name="Rectangle 30"/>
              <p:cNvSpPr/>
              <p:nvPr/>
            </p:nvSpPr>
            <p:spPr>
              <a:xfrm>
                <a:off x="7227455" y="1873682"/>
                <a:ext cx="1791855" cy="343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144327" y="1515289"/>
                <a:ext cx="1148341" cy="646331"/>
              </a:xfrm>
              <a:prstGeom prst="rect">
                <a:avLst/>
              </a:prstGeom>
              <a:noFill/>
            </p:spPr>
            <p:txBody>
              <a:bodyPr wrap="square" rtlCol="0">
                <a:spAutoFit/>
              </a:bodyPr>
              <a:lstStyle/>
              <a:p>
                <a:r>
                  <a:rPr lang="en-US" dirty="0">
                    <a:solidFill>
                      <a:schemeClr val="bg1"/>
                    </a:solidFill>
                  </a:rPr>
                  <a:t>Address</a:t>
                </a:r>
              </a:p>
              <a:p>
                <a:endParaRPr lang="en-US" dirty="0">
                  <a:solidFill>
                    <a:schemeClr val="bg1"/>
                  </a:solidFill>
                </a:endParaRPr>
              </a:p>
            </p:txBody>
          </p:sp>
        </p:grpSp>
        <p:grpSp>
          <p:nvGrpSpPr>
            <p:cNvPr id="33" name="Group 32"/>
            <p:cNvGrpSpPr/>
            <p:nvPr/>
          </p:nvGrpSpPr>
          <p:grpSpPr>
            <a:xfrm>
              <a:off x="7158532" y="5569040"/>
              <a:ext cx="1874983" cy="701437"/>
              <a:chOff x="7144327" y="1515289"/>
              <a:chExt cx="1874983" cy="701437"/>
            </a:xfrm>
          </p:grpSpPr>
          <p:sp>
            <p:nvSpPr>
              <p:cNvPr id="34" name="Rectangle 33"/>
              <p:cNvSpPr/>
              <p:nvPr/>
            </p:nvSpPr>
            <p:spPr>
              <a:xfrm>
                <a:off x="7227455" y="1873682"/>
                <a:ext cx="1791855" cy="343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144327" y="1515289"/>
                <a:ext cx="1539443" cy="646331"/>
              </a:xfrm>
              <a:prstGeom prst="rect">
                <a:avLst/>
              </a:prstGeom>
              <a:noFill/>
            </p:spPr>
            <p:txBody>
              <a:bodyPr wrap="square" rtlCol="0">
                <a:spAutoFit/>
              </a:bodyPr>
              <a:lstStyle/>
              <a:p>
                <a:r>
                  <a:rPr lang="en-US" dirty="0">
                    <a:solidFill>
                      <a:schemeClr val="bg1"/>
                    </a:solidFill>
                  </a:rPr>
                  <a:t>Favorite Color</a:t>
                </a:r>
              </a:p>
              <a:p>
                <a:endParaRPr lang="en-US" dirty="0">
                  <a:solidFill>
                    <a:schemeClr val="bg1"/>
                  </a:solidFill>
                </a:endParaRPr>
              </a:p>
            </p:txBody>
          </p:sp>
        </p:grpSp>
        <p:sp>
          <p:nvSpPr>
            <p:cNvPr id="37" name="Flowchart: Alternate Process 36"/>
            <p:cNvSpPr/>
            <p:nvPr/>
          </p:nvSpPr>
          <p:spPr>
            <a:xfrm>
              <a:off x="7222296" y="6438924"/>
              <a:ext cx="630552" cy="288118"/>
            </a:xfrm>
            <a:prstGeom prst="flowChartAlternateProcess">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accent1"/>
                </a:solidFill>
              </a:endParaRPr>
            </a:p>
          </p:txBody>
        </p:sp>
        <p:sp>
          <p:nvSpPr>
            <p:cNvPr id="38" name="TextBox 37"/>
            <p:cNvSpPr txBox="1"/>
            <p:nvPr/>
          </p:nvSpPr>
          <p:spPr>
            <a:xfrm>
              <a:off x="7295327" y="6455140"/>
              <a:ext cx="541728" cy="369332"/>
            </a:xfrm>
            <a:prstGeom prst="rect">
              <a:avLst/>
            </a:prstGeom>
            <a:noFill/>
          </p:spPr>
          <p:txBody>
            <a:bodyPr wrap="square" rtlCol="0">
              <a:spAutoFit/>
            </a:bodyPr>
            <a:lstStyle/>
            <a:p>
              <a:r>
                <a:rPr lang="en-US" sz="900" b="1" dirty="0"/>
                <a:t>Submit</a:t>
              </a:r>
            </a:p>
            <a:p>
              <a:endParaRPr lang="en-US" sz="900" dirty="0"/>
            </a:p>
          </p:txBody>
        </p:sp>
      </p:grpSp>
      <p:sp>
        <p:nvSpPr>
          <p:cNvPr id="3" name="TextBox 2">
            <a:extLst>
              <a:ext uri="{FF2B5EF4-FFF2-40B4-BE49-F238E27FC236}">
                <a16:creationId xmlns:a16="http://schemas.microsoft.com/office/drawing/2014/main" id="{23A16FE5-E467-4334-9EC4-6BBD4904FD7A}"/>
              </a:ext>
            </a:extLst>
          </p:cNvPr>
          <p:cNvSpPr txBox="1"/>
          <p:nvPr/>
        </p:nvSpPr>
        <p:spPr>
          <a:xfrm>
            <a:off x="1731036" y="1020036"/>
            <a:ext cx="8689674" cy="1477328"/>
          </a:xfrm>
          <a:prstGeom prst="rect">
            <a:avLst/>
          </a:prstGeom>
          <a:noFill/>
        </p:spPr>
        <p:txBody>
          <a:bodyPr wrap="square" rtlCol="0">
            <a:spAutoFit/>
          </a:bodyPr>
          <a:lstStyle/>
          <a:p>
            <a:pPr algn="just"/>
            <a:r>
              <a:rPr lang="en-US" dirty="0">
                <a:latin typeface="Segoe UI Semibold" panose="020B0702040204020203" pitchFamily="34" charset="0"/>
                <a:cs typeface="Segoe UI Semibold" panose="020B0702040204020203" pitchFamily="34" charset="0"/>
              </a:rPr>
              <a:t>“America is in need of a strong force for interstellar attacks from Huge meteors, space aliens and foreign invaders. If interested please fill out the form below and we will get ahold of you to formally enlist you into the Space Force . Together we will make space great again.  #</a:t>
            </a:r>
            <a:r>
              <a:rPr lang="en-US" dirty="0" err="1">
                <a:latin typeface="Segoe UI Semibold" panose="020B0702040204020203" pitchFamily="34" charset="0"/>
                <a:cs typeface="Segoe UI Semibold" panose="020B0702040204020203" pitchFamily="34" charset="0"/>
              </a:rPr>
              <a:t>MakeSpaceGreatAgain</a:t>
            </a:r>
            <a:r>
              <a:rPr lang="en-US" dirty="0">
                <a:latin typeface="Segoe UI Semibold" panose="020B0702040204020203" pitchFamily="34" charset="0"/>
                <a:cs typeface="Segoe UI Semibold" panose="020B0702040204020203" pitchFamily="34" charset="0"/>
              </a:rPr>
              <a:t>” –President Donald J Trump 								via Twitter </a:t>
            </a:r>
          </a:p>
        </p:txBody>
      </p:sp>
    </p:spTree>
    <p:extLst>
      <p:ext uri="{BB962C8B-B14F-4D97-AF65-F5344CB8AC3E}">
        <p14:creationId xmlns:p14="http://schemas.microsoft.com/office/powerpoint/2010/main" val="14357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150544-692C-4611-8FFF-2DDD5EF32636}"/>
              </a:ext>
            </a:extLst>
          </p:cNvPr>
          <p:cNvSpPr/>
          <p:nvPr/>
        </p:nvSpPr>
        <p:spPr>
          <a:xfrm>
            <a:off x="-1" y="813896"/>
            <a:ext cx="3657600" cy="6044104"/>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BF82BE1-892D-4D78-8882-C80AC409D632}"/>
              </a:ext>
            </a:extLst>
          </p:cNvPr>
          <p:cNvGrpSpPr/>
          <p:nvPr/>
        </p:nvGrpSpPr>
        <p:grpSpPr>
          <a:xfrm>
            <a:off x="-107040" y="1187217"/>
            <a:ext cx="3620256" cy="4534699"/>
            <a:chOff x="-107040" y="1187217"/>
            <a:chExt cx="3620256" cy="4534699"/>
          </a:xfrm>
        </p:grpSpPr>
        <p:sp>
          <p:nvSpPr>
            <p:cNvPr id="1034" name="Rectangle 1033"/>
            <p:cNvSpPr/>
            <p:nvPr/>
          </p:nvSpPr>
          <p:spPr>
            <a:xfrm>
              <a:off x="-107040" y="3634412"/>
              <a:ext cx="2091791" cy="400110"/>
            </a:xfrm>
            <a:prstGeom prst="rect">
              <a:avLst/>
            </a:prstGeom>
            <a:noFill/>
          </p:spPr>
          <p:txBody>
            <a:bodyPr wrap="none" lIns="91440" tIns="45720" rIns="91440" bIns="45720">
              <a:spAutoFit/>
            </a:bodyPr>
            <a:lstStyle/>
            <a:p>
              <a:pPr algn="ctr"/>
              <a:r>
                <a:rPr lang="en-US" sz="2000" b="1" dirty="0">
                  <a:ln w="9525">
                    <a:noFill/>
                    <a:prstDash val="solid"/>
                  </a:ln>
                  <a:solidFill>
                    <a:schemeClr val="bg1"/>
                  </a:solidFill>
                  <a:effectLst>
                    <a:outerShdw blurRad="12700" dist="38100" dir="2700000" algn="tl" rotWithShape="0">
                      <a:schemeClr val="bg1">
                        <a:lumMod val="50000"/>
                      </a:schemeClr>
                    </a:outerShdw>
                  </a:effectLst>
                  <a:latin typeface="Centaur" panose="02030504050205020304" pitchFamily="18" charset="0"/>
                </a:rPr>
                <a:t>What is space force?</a:t>
              </a:r>
            </a:p>
          </p:txBody>
        </p:sp>
        <p:sp>
          <p:nvSpPr>
            <p:cNvPr id="1035" name="TextBox 1034"/>
            <p:cNvSpPr txBox="1"/>
            <p:nvPr/>
          </p:nvSpPr>
          <p:spPr>
            <a:xfrm>
              <a:off x="254731" y="3967590"/>
              <a:ext cx="3258485" cy="1754326"/>
            </a:xfrm>
            <a:prstGeom prst="rect">
              <a:avLst/>
            </a:prstGeom>
            <a:noFill/>
          </p:spPr>
          <p:txBody>
            <a:bodyPr wrap="square" rtlCol="0">
              <a:spAutoFit/>
            </a:bodyPr>
            <a:lstStyle/>
            <a:p>
              <a:r>
                <a:rPr lang="en-US" dirty="0">
                  <a:solidFill>
                    <a:schemeClr val="bg1"/>
                  </a:solidFill>
                  <a:effectLst>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The president has proposed the creation of a new military branch that his defense department actually opposes. With a fighter jet positioned behind him, President Trump…</a:t>
              </a:r>
            </a:p>
          </p:txBody>
        </p:sp>
        <p:grpSp>
          <p:nvGrpSpPr>
            <p:cNvPr id="17" name="Group 16">
              <a:extLst>
                <a:ext uri="{FF2B5EF4-FFF2-40B4-BE49-F238E27FC236}">
                  <a16:creationId xmlns:a16="http://schemas.microsoft.com/office/drawing/2014/main" id="{3B4EC4CF-2775-4A5B-99D2-3ED2156201BB}"/>
                </a:ext>
              </a:extLst>
            </p:cNvPr>
            <p:cNvGrpSpPr/>
            <p:nvPr/>
          </p:nvGrpSpPr>
          <p:grpSpPr>
            <a:xfrm>
              <a:off x="155575" y="1187217"/>
              <a:ext cx="3331508" cy="2340864"/>
              <a:chOff x="155575" y="1187217"/>
              <a:chExt cx="3331508" cy="2340864"/>
            </a:xfrm>
          </p:grpSpPr>
          <p:pic>
            <p:nvPicPr>
              <p:cNvPr id="44" name="Picture 43">
                <a:extLst>
                  <a:ext uri="{FF2B5EF4-FFF2-40B4-BE49-F238E27FC236}">
                    <a16:creationId xmlns:a16="http://schemas.microsoft.com/office/drawing/2014/main" id="{D1A8C1FC-A0CC-4022-9785-BB0E669EBE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575" y="1187217"/>
                <a:ext cx="3331508" cy="2340864"/>
              </a:xfrm>
              <a:prstGeom prst="rect">
                <a:avLst/>
              </a:prstGeom>
            </p:spPr>
          </p:pic>
          <p:sp>
            <p:nvSpPr>
              <p:cNvPr id="14" name="Arrow: Left 13">
                <a:extLst>
                  <a:ext uri="{FF2B5EF4-FFF2-40B4-BE49-F238E27FC236}">
                    <a16:creationId xmlns:a16="http://schemas.microsoft.com/office/drawing/2014/main" id="{6949345A-4BEF-430C-93B0-701F27ED1A95}"/>
                  </a:ext>
                </a:extLst>
              </p:cNvPr>
              <p:cNvSpPr/>
              <p:nvPr/>
            </p:nvSpPr>
            <p:spPr>
              <a:xfrm>
                <a:off x="1134208" y="3232758"/>
                <a:ext cx="193431" cy="258133"/>
              </a:xfrm>
              <a:prstGeom prst="leftArrow">
                <a:avLst>
                  <a:gd name="adj1" fmla="val 37469"/>
                  <a:gd name="adj2" fmla="val 108634"/>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Left 47">
                <a:extLst>
                  <a:ext uri="{FF2B5EF4-FFF2-40B4-BE49-F238E27FC236}">
                    <a16:creationId xmlns:a16="http://schemas.microsoft.com/office/drawing/2014/main" id="{53C290F0-9CA6-4CB6-84F1-45AC723D606B}"/>
                  </a:ext>
                </a:extLst>
              </p:cNvPr>
              <p:cNvSpPr/>
              <p:nvPr/>
            </p:nvSpPr>
            <p:spPr>
              <a:xfrm rot="10800000">
                <a:off x="2153872" y="3232248"/>
                <a:ext cx="193431" cy="258133"/>
              </a:xfrm>
              <a:prstGeom prst="leftArrow">
                <a:avLst>
                  <a:gd name="adj1" fmla="val 37469"/>
                  <a:gd name="adj2" fmla="val 1086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41064AE-5057-4039-A9CD-6F51CED62431}"/>
                  </a:ext>
                </a:extLst>
              </p:cNvPr>
              <p:cNvSpPr/>
              <p:nvPr/>
            </p:nvSpPr>
            <p:spPr>
              <a:xfrm>
                <a:off x="1426925" y="3305908"/>
                <a:ext cx="91440" cy="914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0F2DE002-F6E8-490D-9589-F722FA22BE1F}"/>
                  </a:ext>
                </a:extLst>
              </p:cNvPr>
              <p:cNvSpPr/>
              <p:nvPr/>
            </p:nvSpPr>
            <p:spPr>
              <a:xfrm>
                <a:off x="1562090" y="3305908"/>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7958F943-DD8F-4034-8EFB-B319A4A9B037}"/>
                  </a:ext>
                </a:extLst>
              </p:cNvPr>
              <p:cNvSpPr/>
              <p:nvPr/>
            </p:nvSpPr>
            <p:spPr>
              <a:xfrm>
                <a:off x="1700660" y="3305908"/>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D87DD448-9B2F-44B6-8D4E-E13B863D2304}"/>
                  </a:ext>
                </a:extLst>
              </p:cNvPr>
              <p:cNvSpPr/>
              <p:nvPr/>
            </p:nvSpPr>
            <p:spPr>
              <a:xfrm>
                <a:off x="1845666" y="3305908"/>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F95D2FFA-A208-4B20-B6E8-65DECA209DB4}"/>
                  </a:ext>
                </a:extLst>
              </p:cNvPr>
              <p:cNvSpPr/>
              <p:nvPr/>
            </p:nvSpPr>
            <p:spPr>
              <a:xfrm>
                <a:off x="1984643" y="3305908"/>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p:cNvSpPr/>
          <p:nvPr/>
        </p:nvSpPr>
        <p:spPr>
          <a:xfrm>
            <a:off x="3395" y="13745"/>
            <a:ext cx="3657600" cy="800151"/>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28575">
            <a:solidFill>
              <a:schemeClr val="tx1"/>
            </a:solid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ln>
                <a:solidFill>
                  <a:schemeClr val="bg1"/>
                </a:solidFill>
              </a:ln>
            </a:endParaRPr>
          </a:p>
        </p:txBody>
      </p:sp>
      <p:sp>
        <p:nvSpPr>
          <p:cNvPr id="8" name="AutoShape 2" descr="Image result for space force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0" y="0"/>
            <a:ext cx="851211" cy="777460"/>
          </a:xfrm>
          <a:prstGeom prst="rect">
            <a:avLst/>
          </a:prstGeom>
        </p:spPr>
      </p:pic>
      <p:pic>
        <p:nvPicPr>
          <p:cNvPr id="1026" name="Picture 2" descr="Image result for hamburger menu icon">
            <a:extLst>
              <a:ext uri="{FF2B5EF4-FFF2-40B4-BE49-F238E27FC236}">
                <a16:creationId xmlns:a16="http://schemas.microsoft.com/office/drawing/2014/main" id="{AE83140D-6C68-496E-912D-2B7948C73C8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7838" y="144827"/>
            <a:ext cx="435635" cy="43563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781C351-EAB7-4975-B80C-6C96F860892F}"/>
              </a:ext>
            </a:extLst>
          </p:cNvPr>
          <p:cNvSpPr/>
          <p:nvPr/>
        </p:nvSpPr>
        <p:spPr>
          <a:xfrm>
            <a:off x="3680212" y="-14195"/>
            <a:ext cx="8503387" cy="1754326"/>
          </a:xfrm>
          <a:prstGeom prst="rect">
            <a:avLst/>
          </a:prstGeom>
          <a:noFill/>
        </p:spPr>
        <p:txBody>
          <a:bodyPr wrap="square" lIns="91440" tIns="45720" rIns="91440" bIns="45720">
            <a:spAutoFit/>
          </a:bodyPr>
          <a:lstStyle/>
          <a:p>
            <a:r>
              <a:rPr lang="en-US" sz="5400" b="1" dirty="0">
                <a:ln w="22225">
                  <a:solidFill>
                    <a:schemeClr val="accent2"/>
                  </a:solidFill>
                  <a:prstDash val="solid"/>
                </a:ln>
                <a:solidFill>
                  <a:schemeClr val="accent2">
                    <a:lumMod val="40000"/>
                    <a:lumOff val="60000"/>
                  </a:schemeClr>
                </a:solidFill>
              </a:rPr>
              <a:t>&lt;&lt;&lt;&lt; </a:t>
            </a:r>
            <a:r>
              <a:rPr lang="en-US" sz="5400" b="1" cap="none" spc="0" dirty="0">
                <a:ln w="22225">
                  <a:solidFill>
                    <a:schemeClr val="accent2"/>
                  </a:solidFill>
                  <a:prstDash val="solid"/>
                </a:ln>
                <a:solidFill>
                  <a:schemeClr val="accent2">
                    <a:lumMod val="40000"/>
                    <a:lumOff val="60000"/>
                  </a:schemeClr>
                </a:solidFill>
                <a:effectLst/>
              </a:rPr>
              <a:t>Click This </a:t>
            </a:r>
            <a:r>
              <a:rPr lang="en-US" sz="5400" b="1" dirty="0">
                <a:ln w="22225">
                  <a:solidFill>
                    <a:schemeClr val="accent2"/>
                  </a:solidFill>
                  <a:prstDash val="solid"/>
                </a:ln>
                <a:solidFill>
                  <a:schemeClr val="accent2">
                    <a:lumMod val="40000"/>
                    <a:lumOff val="60000"/>
                  </a:schemeClr>
                </a:solidFill>
              </a:rPr>
              <a:t>In Presentation Mode</a:t>
            </a:r>
            <a:endParaRPr lang="en-US" sz="5400" b="1" cap="none" spc="0" dirty="0">
              <a:ln w="22225">
                <a:solidFill>
                  <a:schemeClr val="accent2"/>
                </a:solidFill>
                <a:prstDash val="solid"/>
              </a:ln>
              <a:solidFill>
                <a:schemeClr val="accent2">
                  <a:lumMod val="40000"/>
                  <a:lumOff val="60000"/>
                </a:schemeClr>
              </a:solidFill>
              <a:effectLst/>
            </a:endParaRPr>
          </a:p>
        </p:txBody>
      </p:sp>
      <p:grpSp>
        <p:nvGrpSpPr>
          <p:cNvPr id="22" name="Group 21">
            <a:extLst>
              <a:ext uri="{FF2B5EF4-FFF2-40B4-BE49-F238E27FC236}">
                <a16:creationId xmlns:a16="http://schemas.microsoft.com/office/drawing/2014/main" id="{71C2A9B5-0D59-47EF-8AD2-6671009A88CD}"/>
              </a:ext>
            </a:extLst>
          </p:cNvPr>
          <p:cNvGrpSpPr/>
          <p:nvPr/>
        </p:nvGrpSpPr>
        <p:grpSpPr>
          <a:xfrm>
            <a:off x="1" y="813896"/>
            <a:ext cx="3677955" cy="3477064"/>
            <a:chOff x="1" y="813896"/>
            <a:chExt cx="3677955" cy="3477064"/>
          </a:xfrm>
        </p:grpSpPr>
        <p:grpSp>
          <p:nvGrpSpPr>
            <p:cNvPr id="13" name="Group 12">
              <a:extLst>
                <a:ext uri="{FF2B5EF4-FFF2-40B4-BE49-F238E27FC236}">
                  <a16:creationId xmlns:a16="http://schemas.microsoft.com/office/drawing/2014/main" id="{A93B8B03-9EA4-4ACF-A3E7-A1569B3BFD60}"/>
                </a:ext>
              </a:extLst>
            </p:cNvPr>
            <p:cNvGrpSpPr/>
            <p:nvPr/>
          </p:nvGrpSpPr>
          <p:grpSpPr>
            <a:xfrm>
              <a:off x="1" y="813896"/>
              <a:ext cx="3677955" cy="3477064"/>
              <a:chOff x="6067491" y="763748"/>
              <a:chExt cx="3688870" cy="3477064"/>
            </a:xfrm>
          </p:grpSpPr>
          <p:sp>
            <p:nvSpPr>
              <p:cNvPr id="29" name="Rectangle 28">
                <a:extLst>
                  <a:ext uri="{FF2B5EF4-FFF2-40B4-BE49-F238E27FC236}">
                    <a16:creationId xmlns:a16="http://schemas.microsoft.com/office/drawing/2014/main" id="{2050E40C-0F5C-422C-8859-8FFD550F21DA}"/>
                  </a:ext>
                </a:extLst>
              </p:cNvPr>
              <p:cNvSpPr/>
              <p:nvPr/>
            </p:nvSpPr>
            <p:spPr>
              <a:xfrm>
                <a:off x="6075681" y="3660886"/>
                <a:ext cx="3665085"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48B47281-4C5F-4C2B-8FC4-EC618D613412}"/>
                  </a:ext>
                </a:extLst>
              </p:cNvPr>
              <p:cNvSpPr/>
              <p:nvPr/>
            </p:nvSpPr>
            <p:spPr>
              <a:xfrm>
                <a:off x="6067491" y="3079068"/>
                <a:ext cx="3675268"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50E17542-74E6-4203-93D4-BD43E32079A8}"/>
                  </a:ext>
                </a:extLst>
              </p:cNvPr>
              <p:cNvSpPr/>
              <p:nvPr/>
            </p:nvSpPr>
            <p:spPr>
              <a:xfrm>
                <a:off x="6078388" y="2492329"/>
                <a:ext cx="3675268"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26">
                <a:extLst>
                  <a:ext uri="{FF2B5EF4-FFF2-40B4-BE49-F238E27FC236}">
                    <a16:creationId xmlns:a16="http://schemas.microsoft.com/office/drawing/2014/main" id="{C56CD632-3152-4B20-B0CF-679FAC3D753B}"/>
                  </a:ext>
                </a:extLst>
              </p:cNvPr>
              <p:cNvSpPr/>
              <p:nvPr/>
            </p:nvSpPr>
            <p:spPr>
              <a:xfrm>
                <a:off x="6077327" y="1921408"/>
                <a:ext cx="3675268"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a:extLst>
                  <a:ext uri="{FF2B5EF4-FFF2-40B4-BE49-F238E27FC236}">
                    <a16:creationId xmlns:a16="http://schemas.microsoft.com/office/drawing/2014/main" id="{79213C47-3F29-4215-ADD6-BEE485B7A102}"/>
                  </a:ext>
                </a:extLst>
              </p:cNvPr>
              <p:cNvSpPr/>
              <p:nvPr/>
            </p:nvSpPr>
            <p:spPr>
              <a:xfrm>
                <a:off x="6077328" y="1340686"/>
                <a:ext cx="3675268"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Rectangle 1">
                <a:extLst>
                  <a:ext uri="{FF2B5EF4-FFF2-40B4-BE49-F238E27FC236}">
                    <a16:creationId xmlns:a16="http://schemas.microsoft.com/office/drawing/2014/main" id="{61A650C6-EB0D-411F-90B5-71D79EE7B0EF}"/>
                  </a:ext>
                </a:extLst>
              </p:cNvPr>
              <p:cNvSpPr/>
              <p:nvPr/>
            </p:nvSpPr>
            <p:spPr>
              <a:xfrm>
                <a:off x="6075681" y="763748"/>
                <a:ext cx="3680680" cy="579926"/>
              </a:xfrm>
              <a:prstGeom prst="rect">
                <a:avLst/>
              </a:prstGeom>
              <a:solidFill>
                <a:schemeClr val="bg1">
                  <a:lumMod val="85000"/>
                </a:schemeClr>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7469080" y="845053"/>
                <a:ext cx="975948" cy="1754326"/>
              </a:xfrm>
              <a:prstGeom prst="rect">
                <a:avLst/>
              </a:prstGeom>
              <a:noFill/>
            </p:spPr>
            <p:txBody>
              <a:bodyPr wrap="square" rtlCol="0">
                <a:spAutoFit/>
              </a:bodyPr>
              <a:lstStyle/>
              <a:p>
                <a:pPr algn="ctr"/>
                <a:r>
                  <a:rPr lang="en-US" dirty="0"/>
                  <a:t>Home	News	Enroll</a:t>
                </a:r>
              </a:p>
              <a:p>
                <a:pPr algn="ctr"/>
                <a:r>
                  <a:rPr lang="en-US" dirty="0"/>
                  <a:t> </a:t>
                </a:r>
              </a:p>
            </p:txBody>
          </p:sp>
        </p:grpSp>
        <p:sp>
          <p:nvSpPr>
            <p:cNvPr id="62" name="TextBox 61">
              <a:extLst>
                <a:ext uri="{FF2B5EF4-FFF2-40B4-BE49-F238E27FC236}">
                  <a16:creationId xmlns:a16="http://schemas.microsoft.com/office/drawing/2014/main" id="{A7DF6834-03B5-4085-A24D-6032DBAA08C5}"/>
                </a:ext>
              </a:extLst>
            </p:cNvPr>
            <p:cNvSpPr txBox="1"/>
            <p:nvPr/>
          </p:nvSpPr>
          <p:spPr>
            <a:xfrm>
              <a:off x="1361585" y="2649527"/>
              <a:ext cx="973060" cy="1477328"/>
            </a:xfrm>
            <a:prstGeom prst="rect">
              <a:avLst/>
            </a:prstGeom>
            <a:noFill/>
          </p:spPr>
          <p:txBody>
            <a:bodyPr wrap="square" rtlCol="0">
              <a:spAutoFit/>
            </a:bodyPr>
            <a:lstStyle/>
            <a:p>
              <a:pPr algn="ctr"/>
              <a:r>
                <a:rPr lang="en-US" dirty="0"/>
                <a:t>Memes	History</a:t>
              </a:r>
            </a:p>
            <a:p>
              <a:pPr algn="ctr"/>
              <a:endParaRPr lang="en-US" dirty="0"/>
            </a:p>
            <a:p>
              <a:pPr algn="ctr"/>
              <a:r>
                <a:rPr lang="en-US" dirty="0"/>
                <a:t>About</a:t>
              </a:r>
            </a:p>
          </p:txBody>
        </p:sp>
      </p:grpSp>
    </p:spTree>
    <p:extLst>
      <p:ext uri="{BB962C8B-B14F-4D97-AF65-F5344CB8AC3E}">
        <p14:creationId xmlns:p14="http://schemas.microsoft.com/office/powerpoint/2010/main" val="5659633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2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22"/>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3.54167E-6 -3.7037E-6 L -0.00026 0.4838 " pathEditMode="relative" rAng="0" ptsTypes="AA">
                                      <p:cBhvr>
                                        <p:cTn id="8" dur="10" fill="hold"/>
                                        <p:tgtEl>
                                          <p:spTgt spid="18"/>
                                        </p:tgtEl>
                                        <p:attrNameLst>
                                          <p:attrName>ppt_x</p:attrName>
                                          <p:attrName>ppt_y</p:attrName>
                                        </p:attrNameLst>
                                      </p:cBhvr>
                                      <p:rCtr x="-13" y="24190"/>
                                    </p:animMotion>
                                  </p:childTnLst>
                                </p:cTn>
                              </p:par>
                            </p:childTnLst>
                          </p:cTn>
                        </p:par>
                      </p:childTnLst>
                    </p:cTn>
                  </p:par>
                </p:childTnLst>
              </p:cTn>
              <p:nextCondLst>
                <p:cond evt="onClick" delay="0">
                  <p:tgtEl>
                    <p:spTgt spid="1026"/>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Words>
  <Application>Microsoft Office PowerPoint</Application>
  <PresentationFormat>Widescreen</PresentationFormat>
  <Paragraphs>49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Centaur</vt:lpstr>
      <vt:lpstr>Segoe UI Semibold</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Tayco</dc:creator>
  <cp:lastModifiedBy>Brian Duncan</cp:lastModifiedBy>
  <cp:revision>21</cp:revision>
  <dcterms:created xsi:type="dcterms:W3CDTF">2018-10-25T18:34:57Z</dcterms:created>
  <dcterms:modified xsi:type="dcterms:W3CDTF">2018-10-29T20:24:31Z</dcterms:modified>
</cp:coreProperties>
</file>