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1" r:id="rId9"/>
    <p:sldId id="263" r:id="rId10"/>
    <p:sldId id="265" r:id="rId11"/>
    <p:sldId id="269" r:id="rId12"/>
    <p:sldId id="266" r:id="rId13"/>
    <p:sldId id="270" r:id="rId14"/>
    <p:sldId id="272" r:id="rId15"/>
    <p:sldId id="271" r:id="rId16"/>
    <p:sldId id="273" r:id="rId17"/>
    <p:sldId id="274" r:id="rId18"/>
    <p:sldId id="267" r:id="rId19"/>
    <p:sldId id="275" r:id="rId20"/>
    <p:sldId id="276" r:id="rId21"/>
    <p:sldId id="277" r:id="rId22"/>
    <p:sldId id="278" r:id="rId23"/>
    <p:sldId id="279" r:id="rId24"/>
    <p:sldId id="280" r:id="rId25"/>
    <p:sldId id="281" r:id="rId26"/>
    <p:sldId id="282" r:id="rId27"/>
    <p:sldId id="268"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444"/>
    <a:srgbClr val="FFFF01"/>
    <a:srgbClr val="FDFE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B099-F92B-486B-A438-1CC87A32DF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00C597-DCF0-4277-A089-37DB1C4B4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7CF0DE-D35A-45E0-8C23-41CB67121799}"/>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5" name="Footer Placeholder 4">
            <a:extLst>
              <a:ext uri="{FF2B5EF4-FFF2-40B4-BE49-F238E27FC236}">
                <a16:creationId xmlns:a16="http://schemas.microsoft.com/office/drawing/2014/main" id="{54480E12-E15E-4D9B-8C76-47EE9AFBA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FAAEB-E5F5-493D-BEE4-E4C5B328442C}"/>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347890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F0F0-7DA6-4D7A-8B2E-D0F314824B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49AEC6-1F46-467A-AB2E-6091F8B3F7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DD282-ED7C-4CED-876C-91BEC620588F}"/>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5" name="Footer Placeholder 4">
            <a:extLst>
              <a:ext uri="{FF2B5EF4-FFF2-40B4-BE49-F238E27FC236}">
                <a16:creationId xmlns:a16="http://schemas.microsoft.com/office/drawing/2014/main" id="{609DEB33-70F8-4536-85D4-D427C4787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96752-F89F-402E-8718-9E78017B62F2}"/>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95972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85B9D-EBBC-4B60-9ACD-D40E58BE20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900E5-45FD-401A-AEFF-FAC9FB1D08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1D7A3-4952-4B9A-BDD1-538318389B35}"/>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5" name="Footer Placeholder 4">
            <a:extLst>
              <a:ext uri="{FF2B5EF4-FFF2-40B4-BE49-F238E27FC236}">
                <a16:creationId xmlns:a16="http://schemas.microsoft.com/office/drawing/2014/main" id="{16CC2CF4-51DD-4FD5-8FA6-37C85B6D5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2F9CD-6E9C-4967-92A1-0C5C56DA2C2A}"/>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42432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B5A0-682A-4E83-A6FA-04F2E8829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A68E8-51EC-4FA4-8999-3E84917044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D2285-7760-4248-BC33-A934C846370A}"/>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5" name="Footer Placeholder 4">
            <a:extLst>
              <a:ext uri="{FF2B5EF4-FFF2-40B4-BE49-F238E27FC236}">
                <a16:creationId xmlns:a16="http://schemas.microsoft.com/office/drawing/2014/main" id="{0FC3AB79-2FEB-4ABF-98A8-C134BDBFD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CFA68-C3FA-4433-B586-1050A40CFA21}"/>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264055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E036-2BC4-4046-8B2E-8329DFE3C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68F646-5556-4111-A718-ACD0A205B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A820D6-6242-42E8-BC32-AD3EC6A59B86}"/>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5" name="Footer Placeholder 4">
            <a:extLst>
              <a:ext uri="{FF2B5EF4-FFF2-40B4-BE49-F238E27FC236}">
                <a16:creationId xmlns:a16="http://schemas.microsoft.com/office/drawing/2014/main" id="{82F6F6C6-4A63-482A-A78D-836A56336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E00D2-996E-40AA-9180-94C05798CDBE}"/>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76184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D8FA-69F2-4BCC-96D2-E6EEE84E0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05097D-DB01-4D05-B640-C200B27E7B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1EAA4B-6419-4444-853A-FF3C7DEFEA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82504-F3C5-49A7-B614-CE66C1573E1B}"/>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6" name="Footer Placeholder 5">
            <a:extLst>
              <a:ext uri="{FF2B5EF4-FFF2-40B4-BE49-F238E27FC236}">
                <a16:creationId xmlns:a16="http://schemas.microsoft.com/office/drawing/2014/main" id="{A3D6A8C2-58FF-4DEC-AC4B-0625B1DD8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9B99C-922E-4645-A74D-8CFDAEE217F8}"/>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46121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C408-AC50-4854-998C-790E4722B0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440849-D7C6-495C-AC5D-048EA1877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8EDC38-38BE-4DB3-86EE-66C575B3E8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FB4F6-6194-46BF-B821-1ADBD5374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5CB534-6272-4378-A668-1F370C22E8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DF0527-DB5D-4447-A1BA-227D57DFA8FD}"/>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8" name="Footer Placeholder 7">
            <a:extLst>
              <a:ext uri="{FF2B5EF4-FFF2-40B4-BE49-F238E27FC236}">
                <a16:creationId xmlns:a16="http://schemas.microsoft.com/office/drawing/2014/main" id="{24EAC110-BAF2-4384-9234-2D14D1A236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451CE7-8EA1-451F-9AB2-6D15D57761D5}"/>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45061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280B-D964-48B1-98CD-9FE9C63108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E9041-0E12-4F3F-A63E-182CB118CC88}"/>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4" name="Footer Placeholder 3">
            <a:extLst>
              <a:ext uri="{FF2B5EF4-FFF2-40B4-BE49-F238E27FC236}">
                <a16:creationId xmlns:a16="http://schemas.microsoft.com/office/drawing/2014/main" id="{9999D387-C6F6-46B8-AB5E-D8B062F55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FA5EAE-6D1A-4FBB-8B9E-18A2BCEE7CC8}"/>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361773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2DE4D-3327-4A40-B549-AC3BD612EAE9}"/>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3" name="Footer Placeholder 2">
            <a:extLst>
              <a:ext uri="{FF2B5EF4-FFF2-40B4-BE49-F238E27FC236}">
                <a16:creationId xmlns:a16="http://schemas.microsoft.com/office/drawing/2014/main" id="{525862D9-2BA0-4B28-8F15-71A8D2E74B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A264C-6648-4C9D-9177-33F7AD832638}"/>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18027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B4C8-FA89-44C1-A7C4-C82AB74C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095D4-E8BA-44AD-9748-F959B444B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1D2C5-20CB-47E5-8B70-74D5A3C43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7DF434-7793-4E40-941D-00B0A1D8E1BF}"/>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6" name="Footer Placeholder 5">
            <a:extLst>
              <a:ext uri="{FF2B5EF4-FFF2-40B4-BE49-F238E27FC236}">
                <a16:creationId xmlns:a16="http://schemas.microsoft.com/office/drawing/2014/main" id="{75D393F8-F27D-4737-AEBF-0C5C1B942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53947-3CE4-40BD-B660-229621614083}"/>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179708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EBAA-3FDF-404D-BB9F-E8FD8DBF4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B3A641-5867-47CA-B65A-A1747121C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A037FF-1B0D-4BCB-B15C-416BFADAD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81CCEC-7FCC-41D5-B615-B45D37CDF487}"/>
              </a:ext>
            </a:extLst>
          </p:cNvPr>
          <p:cNvSpPr>
            <a:spLocks noGrp="1"/>
          </p:cNvSpPr>
          <p:nvPr>
            <p:ph type="dt" sz="half" idx="10"/>
          </p:nvPr>
        </p:nvSpPr>
        <p:spPr/>
        <p:txBody>
          <a:bodyPr/>
          <a:lstStyle/>
          <a:p>
            <a:fld id="{0B6EFF15-8CEA-4441-8C7F-191DE18FC764}" type="datetimeFigureOut">
              <a:rPr lang="en-US" smtClean="0"/>
              <a:t>11/18/2018</a:t>
            </a:fld>
            <a:endParaRPr lang="en-US"/>
          </a:p>
        </p:txBody>
      </p:sp>
      <p:sp>
        <p:nvSpPr>
          <p:cNvPr id="6" name="Footer Placeholder 5">
            <a:extLst>
              <a:ext uri="{FF2B5EF4-FFF2-40B4-BE49-F238E27FC236}">
                <a16:creationId xmlns:a16="http://schemas.microsoft.com/office/drawing/2014/main" id="{E039F7B2-20A5-4796-A79D-A8DE2393A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757CD-F76F-4C9C-9CD6-38291AA8A026}"/>
              </a:ext>
            </a:extLst>
          </p:cNvPr>
          <p:cNvSpPr>
            <a:spLocks noGrp="1"/>
          </p:cNvSpPr>
          <p:nvPr>
            <p:ph type="sldNum" sz="quarter" idx="12"/>
          </p:nvPr>
        </p:nvSpPr>
        <p:spPr/>
        <p:txBody>
          <a:bodyPr/>
          <a:lstStyle/>
          <a:p>
            <a:fld id="{698A93F0-6BE9-4CAD-AA0F-1C61FD5CE983}" type="slidenum">
              <a:rPr lang="en-US" smtClean="0"/>
              <a:t>‹#›</a:t>
            </a:fld>
            <a:endParaRPr lang="en-US"/>
          </a:p>
        </p:txBody>
      </p:sp>
    </p:spTree>
    <p:extLst>
      <p:ext uri="{BB962C8B-B14F-4D97-AF65-F5344CB8AC3E}">
        <p14:creationId xmlns:p14="http://schemas.microsoft.com/office/powerpoint/2010/main" val="27802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D84EC2-7A60-455E-B9FE-A1C26C9628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6EF92-6A98-4CF6-B54F-C57F5E1EE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198ED-C87F-46AC-8510-CE346AD8E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EFF15-8CEA-4441-8C7F-191DE18FC764}" type="datetimeFigureOut">
              <a:rPr lang="en-US" smtClean="0"/>
              <a:t>11/18/2018</a:t>
            </a:fld>
            <a:endParaRPr lang="en-US"/>
          </a:p>
        </p:txBody>
      </p:sp>
      <p:sp>
        <p:nvSpPr>
          <p:cNvPr id="5" name="Footer Placeholder 4">
            <a:extLst>
              <a:ext uri="{FF2B5EF4-FFF2-40B4-BE49-F238E27FC236}">
                <a16:creationId xmlns:a16="http://schemas.microsoft.com/office/drawing/2014/main" id="{E70079D8-1C5A-4200-B981-CF4A3CC0E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CF88ED-8330-40B8-8173-1F607E9D32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A93F0-6BE9-4CAD-AA0F-1C61FD5CE983}" type="slidenum">
              <a:rPr lang="en-US" smtClean="0"/>
              <a:t>‹#›</a:t>
            </a:fld>
            <a:endParaRPr lang="en-US"/>
          </a:p>
        </p:txBody>
      </p:sp>
    </p:spTree>
    <p:extLst>
      <p:ext uri="{BB962C8B-B14F-4D97-AF65-F5344CB8AC3E}">
        <p14:creationId xmlns:p14="http://schemas.microsoft.com/office/powerpoint/2010/main" val="3895128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3.wdp"/><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D232B7D-55BB-4C79-9081-50A52971FAD7}"/>
              </a:ext>
            </a:extLst>
          </p:cNvPr>
          <p:cNvGrpSpPr/>
          <p:nvPr/>
        </p:nvGrpSpPr>
        <p:grpSpPr>
          <a:xfrm>
            <a:off x="-1" y="0"/>
            <a:ext cx="12192001" cy="6857999"/>
            <a:chOff x="-1" y="0"/>
            <a:chExt cx="12192001" cy="6857999"/>
          </a:xfrm>
        </p:grpSpPr>
        <p:grpSp>
          <p:nvGrpSpPr>
            <p:cNvPr id="12" name="Group 11">
              <a:extLst>
                <a:ext uri="{FF2B5EF4-FFF2-40B4-BE49-F238E27FC236}">
                  <a16:creationId xmlns:a16="http://schemas.microsoft.com/office/drawing/2014/main" id="{07B8A7F7-1734-40A6-89E7-EAC29E2BC4AB}"/>
                </a:ext>
              </a:extLst>
            </p:cNvPr>
            <p:cNvGrpSpPr/>
            <p:nvPr/>
          </p:nvGrpSpPr>
          <p:grpSpPr>
            <a:xfrm>
              <a:off x="0" y="0"/>
              <a:ext cx="12192000" cy="1466999"/>
              <a:chOff x="0" y="0"/>
              <a:chExt cx="12192000" cy="1466999"/>
            </a:xfrm>
          </p:grpSpPr>
          <p:sp>
            <p:nvSpPr>
              <p:cNvPr id="4" name="Rectangle 3">
                <a:extLst>
                  <a:ext uri="{FF2B5EF4-FFF2-40B4-BE49-F238E27FC236}">
                    <a16:creationId xmlns:a16="http://schemas.microsoft.com/office/drawing/2014/main" id="{480F0061-9EE4-4017-A51E-C1CEA63EACEE}"/>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7CC727D6-2EE5-4D95-AC10-0DCDD0F826CA}"/>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9" name="Picture 8">
                <a:extLst>
                  <a:ext uri="{FF2B5EF4-FFF2-40B4-BE49-F238E27FC236}">
                    <a16:creationId xmlns:a16="http://schemas.microsoft.com/office/drawing/2014/main" id="{B0DDF90D-EF91-4ACC-9EB6-A2CEE4765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11" name="TextBox 10">
                <a:extLst>
                  <a:ext uri="{FF2B5EF4-FFF2-40B4-BE49-F238E27FC236}">
                    <a16:creationId xmlns:a16="http://schemas.microsoft.com/office/drawing/2014/main" id="{CB10A13E-F174-44DB-A69B-5FA3D97972F7}"/>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27" name="Group 26">
              <a:extLst>
                <a:ext uri="{FF2B5EF4-FFF2-40B4-BE49-F238E27FC236}">
                  <a16:creationId xmlns:a16="http://schemas.microsoft.com/office/drawing/2014/main" id="{CB09AAB1-F7B5-490C-A5CA-2CE7413ACB90}"/>
                </a:ext>
              </a:extLst>
            </p:cNvPr>
            <p:cNvGrpSpPr/>
            <p:nvPr/>
          </p:nvGrpSpPr>
          <p:grpSpPr>
            <a:xfrm>
              <a:off x="0" y="1467000"/>
              <a:ext cx="12192000" cy="454080"/>
              <a:chOff x="0" y="1467000"/>
              <a:chExt cx="12192000" cy="454080"/>
            </a:xfrm>
          </p:grpSpPr>
          <p:sp>
            <p:nvSpPr>
              <p:cNvPr id="13" name="Rectangle 12">
                <a:extLst>
                  <a:ext uri="{FF2B5EF4-FFF2-40B4-BE49-F238E27FC236}">
                    <a16:creationId xmlns:a16="http://schemas.microsoft.com/office/drawing/2014/main" id="{BF913ECD-E073-4E29-BA03-FBBF0C648611}"/>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461BAC2-B230-42C3-83C1-88E4698C6B1F}"/>
                  </a:ext>
                </a:extLst>
              </p:cNvPr>
              <p:cNvSpPr/>
              <p:nvPr/>
            </p:nvSpPr>
            <p:spPr>
              <a:xfrm>
                <a:off x="453006" y="1501628"/>
                <a:ext cx="830510"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15" name="Rectangle 14">
                <a:extLst>
                  <a:ext uri="{FF2B5EF4-FFF2-40B4-BE49-F238E27FC236}">
                    <a16:creationId xmlns:a16="http://schemas.microsoft.com/office/drawing/2014/main" id="{8C0120AE-7FB6-478B-9DDA-B4E2FB12571D}"/>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16" name="Rectangle 15">
                <a:extLst>
                  <a:ext uri="{FF2B5EF4-FFF2-40B4-BE49-F238E27FC236}">
                    <a16:creationId xmlns:a16="http://schemas.microsoft.com/office/drawing/2014/main" id="{9751F9E9-696A-4499-A6BD-C4428C1B3125}"/>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17" name="Rectangle 16">
                <a:extLst>
                  <a:ext uri="{FF2B5EF4-FFF2-40B4-BE49-F238E27FC236}">
                    <a16:creationId xmlns:a16="http://schemas.microsoft.com/office/drawing/2014/main" id="{E0586523-80D5-40D3-8E7E-F6BA71AA304E}"/>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1" name="Rectangle 20">
                <a:extLst>
                  <a:ext uri="{FF2B5EF4-FFF2-40B4-BE49-F238E27FC236}">
                    <a16:creationId xmlns:a16="http://schemas.microsoft.com/office/drawing/2014/main" id="{AC5ED65E-6289-4C8D-8B74-6F51C7CB2356}"/>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25" name="Rectangle 24">
              <a:extLst>
                <a:ext uri="{FF2B5EF4-FFF2-40B4-BE49-F238E27FC236}">
                  <a16:creationId xmlns:a16="http://schemas.microsoft.com/office/drawing/2014/main" id="{37D120C0-0943-4862-9A13-5E8FDD668A55}"/>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E091D25A-D25A-4661-B351-16789089C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21" y="2651665"/>
              <a:ext cx="11126753" cy="4029637"/>
            </a:xfrm>
            <a:prstGeom prst="rect">
              <a:avLst/>
            </a:prstGeom>
          </p:spPr>
        </p:pic>
        <p:sp>
          <p:nvSpPr>
            <p:cNvPr id="26" name="TextBox 25">
              <a:extLst>
                <a:ext uri="{FF2B5EF4-FFF2-40B4-BE49-F238E27FC236}">
                  <a16:creationId xmlns:a16="http://schemas.microsoft.com/office/drawing/2014/main" id="{97A647F4-D961-4D51-93C8-8F46454EAA31}"/>
                </a:ext>
              </a:extLst>
            </p:cNvPr>
            <p:cNvSpPr txBox="1"/>
            <p:nvPr/>
          </p:nvSpPr>
          <p:spPr>
            <a:xfrm>
              <a:off x="1847670" y="2105637"/>
              <a:ext cx="8313490" cy="369332"/>
            </a:xfrm>
            <a:prstGeom prst="rect">
              <a:avLst/>
            </a:prstGeom>
            <a:noFill/>
          </p:spPr>
          <p:txBody>
            <a:bodyPr wrap="square" rtlCol="0">
              <a:spAutoFit/>
            </a:bodyPr>
            <a:lstStyle/>
            <a:p>
              <a:pPr algn="ctr"/>
              <a:r>
                <a:rPr lang="en-US" dirty="0"/>
                <a:t>WELCOME TO THE A.L. STANBACK BOOSTERS</a:t>
              </a:r>
            </a:p>
          </p:txBody>
        </p:sp>
      </p:grpSp>
    </p:spTree>
    <p:extLst>
      <p:ext uri="{BB962C8B-B14F-4D97-AF65-F5344CB8AC3E}">
        <p14:creationId xmlns:p14="http://schemas.microsoft.com/office/powerpoint/2010/main" val="98893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73D46-3DD1-4027-8FE2-3F89BC431D3D}"/>
              </a:ext>
            </a:extLst>
          </p:cNvPr>
          <p:cNvSpPr txBox="1"/>
          <p:nvPr/>
        </p:nvSpPr>
        <p:spPr>
          <a:xfrm>
            <a:off x="2966906" y="3075057"/>
            <a:ext cx="6258187" cy="707886"/>
          </a:xfrm>
          <a:prstGeom prst="rect">
            <a:avLst/>
          </a:prstGeom>
          <a:noFill/>
        </p:spPr>
        <p:txBody>
          <a:bodyPr wrap="square" rtlCol="0">
            <a:spAutoFit/>
          </a:bodyPr>
          <a:lstStyle/>
          <a:p>
            <a:pPr algn="ctr"/>
            <a:r>
              <a:rPr lang="en-US" sz="4000" dirty="0"/>
              <a:t>ABOUT US</a:t>
            </a:r>
          </a:p>
        </p:txBody>
      </p:sp>
    </p:spTree>
    <p:extLst>
      <p:ext uri="{BB962C8B-B14F-4D97-AF65-F5344CB8AC3E}">
        <p14:creationId xmlns:p14="http://schemas.microsoft.com/office/powerpoint/2010/main" val="200512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F12FAA-4C0A-43FD-A7B4-92A2A502ACEB}"/>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C085D68A-7BC3-46BA-B903-EF2D1F264647}"/>
                </a:ext>
              </a:extLst>
            </p:cNvPr>
            <p:cNvGrpSpPr/>
            <p:nvPr/>
          </p:nvGrpSpPr>
          <p:grpSpPr>
            <a:xfrm>
              <a:off x="0" y="0"/>
              <a:ext cx="12192000" cy="1466999"/>
              <a:chOff x="0" y="0"/>
              <a:chExt cx="12192000" cy="1466999"/>
            </a:xfrm>
          </p:grpSpPr>
          <p:sp>
            <p:nvSpPr>
              <p:cNvPr id="14" name="Rectangle 13">
                <a:extLst>
                  <a:ext uri="{FF2B5EF4-FFF2-40B4-BE49-F238E27FC236}">
                    <a16:creationId xmlns:a16="http://schemas.microsoft.com/office/drawing/2014/main" id="{20061ECE-C8CB-499C-96C5-CE353E1E35A7}"/>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65E383A5-34BB-40DE-B4FD-9C68FB875559}"/>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16" name="Picture 15">
                <a:extLst>
                  <a:ext uri="{FF2B5EF4-FFF2-40B4-BE49-F238E27FC236}">
                    <a16:creationId xmlns:a16="http://schemas.microsoft.com/office/drawing/2014/main" id="{D18F942B-CC99-4F3C-95E3-EFD63717C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17" name="TextBox 16">
                <a:extLst>
                  <a:ext uri="{FF2B5EF4-FFF2-40B4-BE49-F238E27FC236}">
                    <a16:creationId xmlns:a16="http://schemas.microsoft.com/office/drawing/2014/main" id="{153908F5-8B6E-4EF6-8407-F5F9223E88D0}"/>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A2C8A999-EB48-4FCD-AAE7-A10680E3C378}"/>
                </a:ext>
              </a:extLst>
            </p:cNvPr>
            <p:cNvGrpSpPr/>
            <p:nvPr/>
          </p:nvGrpSpPr>
          <p:grpSpPr>
            <a:xfrm>
              <a:off x="0" y="1467000"/>
              <a:ext cx="12192000" cy="454080"/>
              <a:chOff x="0" y="1467000"/>
              <a:chExt cx="12192000" cy="454080"/>
            </a:xfrm>
          </p:grpSpPr>
          <p:sp>
            <p:nvSpPr>
              <p:cNvPr id="8" name="Rectangle 7">
                <a:extLst>
                  <a:ext uri="{FF2B5EF4-FFF2-40B4-BE49-F238E27FC236}">
                    <a16:creationId xmlns:a16="http://schemas.microsoft.com/office/drawing/2014/main" id="{9ECD58C8-5C1B-4EE1-A717-8A06A3CF8739}"/>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062429-2FB8-4D3B-BBB2-EAFE750CAAC6}"/>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10" name="Rectangle 9">
                <a:extLst>
                  <a:ext uri="{FF2B5EF4-FFF2-40B4-BE49-F238E27FC236}">
                    <a16:creationId xmlns:a16="http://schemas.microsoft.com/office/drawing/2014/main" id="{CA575DEC-82EE-4EAA-B48F-550B79C6922F}"/>
                  </a:ext>
                </a:extLst>
              </p:cNvPr>
              <p:cNvSpPr/>
              <p:nvPr/>
            </p:nvSpPr>
            <p:spPr>
              <a:xfrm>
                <a:off x="1396067" y="1505286"/>
                <a:ext cx="1154186"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About Us</a:t>
                </a:r>
              </a:p>
            </p:txBody>
          </p:sp>
          <p:sp>
            <p:nvSpPr>
              <p:cNvPr id="11" name="Rectangle 10">
                <a:extLst>
                  <a:ext uri="{FF2B5EF4-FFF2-40B4-BE49-F238E27FC236}">
                    <a16:creationId xmlns:a16="http://schemas.microsoft.com/office/drawing/2014/main" id="{37D83835-A263-49CE-B964-432C97B3CD6A}"/>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12" name="Rectangle 11">
                <a:extLst>
                  <a:ext uri="{FF2B5EF4-FFF2-40B4-BE49-F238E27FC236}">
                    <a16:creationId xmlns:a16="http://schemas.microsoft.com/office/drawing/2014/main" id="{93D1A33A-7218-4DDE-9C8C-1AB3DFDFDD19}"/>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13" name="Rectangle 12">
                <a:extLst>
                  <a:ext uri="{FF2B5EF4-FFF2-40B4-BE49-F238E27FC236}">
                    <a16:creationId xmlns:a16="http://schemas.microsoft.com/office/drawing/2014/main" id="{61B4105D-6F5F-4092-BC52-1E5DB763193F}"/>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78624FB2-A0CE-4E21-8D96-1B0C55DE8F92}"/>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3CB1A36-FDE3-45E5-B604-B59E772866EF}"/>
                </a:ext>
              </a:extLst>
            </p:cNvPr>
            <p:cNvSpPr/>
            <p:nvPr/>
          </p:nvSpPr>
          <p:spPr>
            <a:xfrm>
              <a:off x="528506" y="2550319"/>
              <a:ext cx="4723692" cy="35149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u="sng" dirty="0">
                  <a:solidFill>
                    <a:schemeClr val="tx1"/>
                  </a:solidFill>
                </a:rPr>
                <a:t>About Us</a:t>
              </a:r>
            </a:p>
            <a:p>
              <a:pPr algn="ctr"/>
              <a:r>
                <a:rPr lang="en-US" sz="2000" dirty="0">
                  <a:solidFill>
                    <a:schemeClr val="tx1"/>
                  </a:solidFill>
                </a:rPr>
                <a:t>Welcome Parents! This is the AL </a:t>
              </a:r>
              <a:r>
                <a:rPr lang="en-US" sz="2000" dirty="0" err="1">
                  <a:solidFill>
                    <a:schemeClr val="tx1"/>
                  </a:solidFill>
                </a:rPr>
                <a:t>Stanback</a:t>
              </a:r>
              <a:r>
                <a:rPr lang="en-US" sz="2000" dirty="0">
                  <a:solidFill>
                    <a:schemeClr val="tx1"/>
                  </a:solidFill>
                </a:rPr>
                <a:t> Boosters website. After registering with the site, you can add your children and enroll them in sports and other extracurricular activities. You can also be one of our generous “Top Dog” donators to help out the boosters program. Visit the </a:t>
              </a:r>
              <a:r>
                <a:rPr lang="en-US" sz="2000" dirty="0">
                  <a:solidFill>
                    <a:srgbClr val="7030A0"/>
                  </a:solidFill>
                </a:rPr>
                <a:t>Contact Us </a:t>
              </a:r>
              <a:r>
                <a:rPr lang="en-US" sz="2000" dirty="0">
                  <a:solidFill>
                    <a:schemeClr val="tx1"/>
                  </a:solidFill>
                </a:rPr>
                <a:t>page to learn more!</a:t>
              </a:r>
            </a:p>
          </p:txBody>
        </p:sp>
        <p:pic>
          <p:nvPicPr>
            <p:cNvPr id="7" name="Picture 6">
              <a:extLst>
                <a:ext uri="{FF2B5EF4-FFF2-40B4-BE49-F238E27FC236}">
                  <a16:creationId xmlns:a16="http://schemas.microsoft.com/office/drawing/2014/main" id="{E9871394-DACA-4073-94F3-90F026FBD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705" y="2550320"/>
              <a:ext cx="5882712" cy="3514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pic>
        <p:nvPicPr>
          <p:cNvPr id="18" name="Picture 17">
            <a:extLst>
              <a:ext uri="{FF2B5EF4-FFF2-40B4-BE49-F238E27FC236}">
                <a16:creationId xmlns:a16="http://schemas.microsoft.com/office/drawing/2014/main" id="{DFBE6E0E-4010-4C3C-B397-6E43C5E7643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3133900" y="5464854"/>
            <a:ext cx="740502" cy="376088"/>
          </a:xfrm>
          <a:prstGeom prst="rect">
            <a:avLst/>
          </a:prstGeom>
        </p:spPr>
      </p:pic>
    </p:spTree>
    <p:extLst>
      <p:ext uri="{BB962C8B-B14F-4D97-AF65-F5344CB8AC3E}">
        <p14:creationId xmlns:p14="http://schemas.microsoft.com/office/powerpoint/2010/main" val="230679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309C7-DE1C-43F1-A269-329DD88650B3}"/>
              </a:ext>
            </a:extLst>
          </p:cNvPr>
          <p:cNvSpPr txBox="1"/>
          <p:nvPr/>
        </p:nvSpPr>
        <p:spPr>
          <a:xfrm>
            <a:off x="2966906" y="3075057"/>
            <a:ext cx="6258187" cy="707886"/>
          </a:xfrm>
          <a:prstGeom prst="rect">
            <a:avLst/>
          </a:prstGeom>
          <a:noFill/>
        </p:spPr>
        <p:txBody>
          <a:bodyPr wrap="square" rtlCol="0">
            <a:spAutoFit/>
          </a:bodyPr>
          <a:lstStyle/>
          <a:p>
            <a:pPr algn="ctr"/>
            <a:r>
              <a:rPr lang="en-US" sz="4000" dirty="0"/>
              <a:t>SIGN-IN/REGISTER</a:t>
            </a:r>
          </a:p>
        </p:txBody>
      </p:sp>
    </p:spTree>
    <p:extLst>
      <p:ext uri="{BB962C8B-B14F-4D97-AF65-F5344CB8AC3E}">
        <p14:creationId xmlns:p14="http://schemas.microsoft.com/office/powerpoint/2010/main" val="162733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6E87C16-F853-4552-BA0C-F0E3A24AFA4A}"/>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A5354166-6C71-4C45-98C1-2197AB7C7AB9}"/>
                </a:ext>
              </a:extLst>
            </p:cNvPr>
            <p:cNvGrpSpPr/>
            <p:nvPr/>
          </p:nvGrpSpPr>
          <p:grpSpPr>
            <a:xfrm>
              <a:off x="0" y="0"/>
              <a:ext cx="12192000" cy="1466999"/>
              <a:chOff x="0" y="0"/>
              <a:chExt cx="12192000" cy="1466999"/>
            </a:xfrm>
          </p:grpSpPr>
          <p:sp>
            <p:nvSpPr>
              <p:cNvPr id="30" name="Rectangle 29">
                <a:extLst>
                  <a:ext uri="{FF2B5EF4-FFF2-40B4-BE49-F238E27FC236}">
                    <a16:creationId xmlns:a16="http://schemas.microsoft.com/office/drawing/2014/main" id="{C1E58CB7-03F7-418E-B9BE-B94589BA8F72}"/>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C9DF04A-E636-4780-B8FD-9893935A4FE1}"/>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32" name="Picture 31">
                <a:extLst>
                  <a:ext uri="{FF2B5EF4-FFF2-40B4-BE49-F238E27FC236}">
                    <a16:creationId xmlns:a16="http://schemas.microsoft.com/office/drawing/2014/main" id="{79EC1802-2D9D-4B68-B693-1975BB5CC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33" name="TextBox 32">
                <a:extLst>
                  <a:ext uri="{FF2B5EF4-FFF2-40B4-BE49-F238E27FC236}">
                    <a16:creationId xmlns:a16="http://schemas.microsoft.com/office/drawing/2014/main" id="{D648FBAE-CC77-43DF-BA1E-937F6C4AD116}"/>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3D0820AE-63CF-47C8-BA56-363D9EF6919B}"/>
                </a:ext>
              </a:extLst>
            </p:cNvPr>
            <p:cNvGrpSpPr/>
            <p:nvPr/>
          </p:nvGrpSpPr>
          <p:grpSpPr>
            <a:xfrm>
              <a:off x="0" y="1467000"/>
              <a:ext cx="12192000" cy="454080"/>
              <a:chOff x="0" y="1467000"/>
              <a:chExt cx="12192000" cy="454080"/>
            </a:xfrm>
          </p:grpSpPr>
          <p:sp>
            <p:nvSpPr>
              <p:cNvPr id="24" name="Rectangle 23">
                <a:extLst>
                  <a:ext uri="{FF2B5EF4-FFF2-40B4-BE49-F238E27FC236}">
                    <a16:creationId xmlns:a16="http://schemas.microsoft.com/office/drawing/2014/main" id="{68A0C8F6-5FBC-480B-A495-A3DDD7CFDB2F}"/>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F5DE86A-DCE8-4FE9-9335-78157E82A833}"/>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26" name="Rectangle 25">
                <a:extLst>
                  <a:ext uri="{FF2B5EF4-FFF2-40B4-BE49-F238E27FC236}">
                    <a16:creationId xmlns:a16="http://schemas.microsoft.com/office/drawing/2014/main" id="{13C39045-EFCF-420B-BEEA-3C66F5B700F5}"/>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27" name="Rectangle 26">
                <a:extLst>
                  <a:ext uri="{FF2B5EF4-FFF2-40B4-BE49-F238E27FC236}">
                    <a16:creationId xmlns:a16="http://schemas.microsoft.com/office/drawing/2014/main" id="{D1444B89-C302-49E0-AC62-8383D712B7D5}"/>
                  </a:ext>
                </a:extLst>
              </p:cNvPr>
              <p:cNvSpPr/>
              <p:nvPr/>
            </p:nvSpPr>
            <p:spPr>
              <a:xfrm>
                <a:off x="2679583" y="1501627"/>
                <a:ext cx="1649136"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In/Register</a:t>
                </a:r>
              </a:p>
            </p:txBody>
          </p:sp>
          <p:sp>
            <p:nvSpPr>
              <p:cNvPr id="28" name="Rectangle 27">
                <a:extLst>
                  <a:ext uri="{FF2B5EF4-FFF2-40B4-BE49-F238E27FC236}">
                    <a16:creationId xmlns:a16="http://schemas.microsoft.com/office/drawing/2014/main" id="{4CAF1696-DFE6-4991-8091-D5C53A08C892}"/>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9" name="Rectangle 28">
                <a:extLst>
                  <a:ext uri="{FF2B5EF4-FFF2-40B4-BE49-F238E27FC236}">
                    <a16:creationId xmlns:a16="http://schemas.microsoft.com/office/drawing/2014/main" id="{667C0B9D-42C0-4A40-BFD7-8151FEFCE157}"/>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9107018D-13D0-4F98-8CDF-77A777621542}"/>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0AD8CDF-8FF3-493C-B74B-E9D52EE1343F}"/>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F05862B-D145-4B49-BCE1-682ACE6359A2}"/>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4EBABD-17BE-4045-9CD5-370D78894E55}"/>
                </a:ext>
              </a:extLst>
            </p:cNvPr>
            <p:cNvSpPr txBox="1"/>
            <p:nvPr/>
          </p:nvSpPr>
          <p:spPr>
            <a:xfrm>
              <a:off x="7229995" y="2262819"/>
              <a:ext cx="3061980" cy="369332"/>
            </a:xfrm>
            <a:prstGeom prst="rect">
              <a:avLst/>
            </a:prstGeom>
            <a:noFill/>
          </p:spPr>
          <p:txBody>
            <a:bodyPr wrap="square" rtlCol="0">
              <a:spAutoFit/>
            </a:bodyPr>
            <a:lstStyle/>
            <a:p>
              <a:pPr algn="ctr"/>
              <a:r>
                <a:rPr lang="en-US" dirty="0"/>
                <a:t>Have an account?</a:t>
              </a:r>
            </a:p>
          </p:txBody>
        </p:sp>
        <p:sp>
          <p:nvSpPr>
            <p:cNvPr id="9" name="TextBox 8">
              <a:extLst>
                <a:ext uri="{FF2B5EF4-FFF2-40B4-BE49-F238E27FC236}">
                  <a16:creationId xmlns:a16="http://schemas.microsoft.com/office/drawing/2014/main" id="{8A3E0401-3CB6-423E-A27C-36E72D5A9550}"/>
                </a:ext>
              </a:extLst>
            </p:cNvPr>
            <p:cNvSpPr txBox="1"/>
            <p:nvPr/>
          </p:nvSpPr>
          <p:spPr>
            <a:xfrm>
              <a:off x="1789734" y="2262819"/>
              <a:ext cx="3061980" cy="369332"/>
            </a:xfrm>
            <a:prstGeom prst="rect">
              <a:avLst/>
            </a:prstGeom>
            <a:noFill/>
          </p:spPr>
          <p:txBody>
            <a:bodyPr wrap="square" rtlCol="0">
              <a:spAutoFit/>
            </a:bodyPr>
            <a:lstStyle/>
            <a:p>
              <a:pPr algn="ctr"/>
              <a:r>
                <a:rPr lang="en-US" dirty="0"/>
                <a:t>Don’t have an account?</a:t>
              </a:r>
            </a:p>
          </p:txBody>
        </p:sp>
        <p:sp>
          <p:nvSpPr>
            <p:cNvPr id="10" name="TextBox 9">
              <a:extLst>
                <a:ext uri="{FF2B5EF4-FFF2-40B4-BE49-F238E27FC236}">
                  <a16:creationId xmlns:a16="http://schemas.microsoft.com/office/drawing/2014/main" id="{8355E317-DAA9-4B74-B5AD-37DAC8FA7C8D}"/>
                </a:ext>
              </a:extLst>
            </p:cNvPr>
            <p:cNvSpPr txBox="1"/>
            <p:nvPr/>
          </p:nvSpPr>
          <p:spPr>
            <a:xfrm>
              <a:off x="1396067" y="2670436"/>
              <a:ext cx="2328645" cy="523220"/>
            </a:xfrm>
            <a:prstGeom prst="rect">
              <a:avLst/>
            </a:prstGeom>
            <a:noFill/>
          </p:spPr>
          <p:txBody>
            <a:bodyPr wrap="square" rtlCol="0">
              <a:spAutoFit/>
            </a:bodyPr>
            <a:lstStyle/>
            <a:p>
              <a:r>
                <a:rPr lang="en-US" sz="2800" b="1" dirty="0">
                  <a:solidFill>
                    <a:srgbClr val="444444"/>
                  </a:solidFill>
                </a:rPr>
                <a:t>Register</a:t>
              </a:r>
            </a:p>
          </p:txBody>
        </p:sp>
        <p:sp>
          <p:nvSpPr>
            <p:cNvPr id="11" name="TextBox 10">
              <a:extLst>
                <a:ext uri="{FF2B5EF4-FFF2-40B4-BE49-F238E27FC236}">
                  <a16:creationId xmlns:a16="http://schemas.microsoft.com/office/drawing/2014/main" id="{3B2F265F-0516-42C8-A589-DC5F45BABBB5}"/>
                </a:ext>
              </a:extLst>
            </p:cNvPr>
            <p:cNvSpPr txBox="1"/>
            <p:nvPr/>
          </p:nvSpPr>
          <p:spPr>
            <a:xfrm>
              <a:off x="6539558" y="2670436"/>
              <a:ext cx="2328645" cy="523220"/>
            </a:xfrm>
            <a:prstGeom prst="rect">
              <a:avLst/>
            </a:prstGeom>
            <a:noFill/>
          </p:spPr>
          <p:txBody>
            <a:bodyPr wrap="square" rtlCol="0">
              <a:spAutoFit/>
            </a:bodyPr>
            <a:lstStyle/>
            <a:p>
              <a:r>
                <a:rPr lang="en-US" sz="2800" b="1" dirty="0">
                  <a:solidFill>
                    <a:srgbClr val="444444"/>
                  </a:solidFill>
                </a:rPr>
                <a:t>Sign-In</a:t>
              </a:r>
            </a:p>
          </p:txBody>
        </p:sp>
        <p:sp>
          <p:nvSpPr>
            <p:cNvPr id="12" name="TextBox 11">
              <a:extLst>
                <a:ext uri="{FF2B5EF4-FFF2-40B4-BE49-F238E27FC236}">
                  <a16:creationId xmlns:a16="http://schemas.microsoft.com/office/drawing/2014/main" id="{EE342082-02E9-4E2B-A07F-AA8A6572515F}"/>
                </a:ext>
              </a:extLst>
            </p:cNvPr>
            <p:cNvSpPr txBox="1"/>
            <p:nvPr/>
          </p:nvSpPr>
          <p:spPr>
            <a:xfrm>
              <a:off x="1396067" y="3231487"/>
              <a:ext cx="1333843" cy="369332"/>
            </a:xfrm>
            <a:prstGeom prst="rect">
              <a:avLst/>
            </a:prstGeom>
            <a:noFill/>
          </p:spPr>
          <p:txBody>
            <a:bodyPr wrap="square" rtlCol="0">
              <a:spAutoFit/>
            </a:bodyPr>
            <a:lstStyle/>
            <a:p>
              <a:r>
                <a:rPr lang="en-US" dirty="0"/>
                <a:t>E-mail</a:t>
              </a:r>
            </a:p>
          </p:txBody>
        </p:sp>
        <p:sp>
          <p:nvSpPr>
            <p:cNvPr id="13" name="TextBox 12">
              <a:extLst>
                <a:ext uri="{FF2B5EF4-FFF2-40B4-BE49-F238E27FC236}">
                  <a16:creationId xmlns:a16="http://schemas.microsoft.com/office/drawing/2014/main" id="{CB9624C4-FA8C-4DAC-A3AE-64C201C53253}"/>
                </a:ext>
              </a:extLst>
            </p:cNvPr>
            <p:cNvSpPr txBox="1"/>
            <p:nvPr/>
          </p:nvSpPr>
          <p:spPr>
            <a:xfrm>
              <a:off x="6539558" y="3231487"/>
              <a:ext cx="1333843" cy="369332"/>
            </a:xfrm>
            <a:prstGeom prst="rect">
              <a:avLst/>
            </a:prstGeom>
            <a:noFill/>
          </p:spPr>
          <p:txBody>
            <a:bodyPr wrap="square" rtlCol="0">
              <a:spAutoFit/>
            </a:bodyPr>
            <a:lstStyle/>
            <a:p>
              <a:r>
                <a:rPr lang="en-US" dirty="0"/>
                <a:t>E-mail</a:t>
              </a:r>
            </a:p>
          </p:txBody>
        </p:sp>
        <p:sp>
          <p:nvSpPr>
            <p:cNvPr id="14" name="Rectangle: Rounded Corners 13">
              <a:extLst>
                <a:ext uri="{FF2B5EF4-FFF2-40B4-BE49-F238E27FC236}">
                  <a16:creationId xmlns:a16="http://schemas.microsoft.com/office/drawing/2014/main" id="{2CCE3619-659F-45CD-BA25-229B98194547}"/>
                </a:ext>
              </a:extLst>
            </p:cNvPr>
            <p:cNvSpPr/>
            <p:nvPr/>
          </p:nvSpPr>
          <p:spPr>
            <a:xfrm>
              <a:off x="1505118" y="3657522"/>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5" name="Rectangle: Rounded Corners 14">
              <a:extLst>
                <a:ext uri="{FF2B5EF4-FFF2-40B4-BE49-F238E27FC236}">
                  <a16:creationId xmlns:a16="http://schemas.microsoft.com/office/drawing/2014/main" id="{AE89039E-0678-4F09-8A92-44FF097F44A7}"/>
                </a:ext>
              </a:extLst>
            </p:cNvPr>
            <p:cNvSpPr/>
            <p:nvPr/>
          </p:nvSpPr>
          <p:spPr>
            <a:xfrm>
              <a:off x="6648609" y="365172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6" name="TextBox 15">
              <a:extLst>
                <a:ext uri="{FF2B5EF4-FFF2-40B4-BE49-F238E27FC236}">
                  <a16:creationId xmlns:a16="http://schemas.microsoft.com/office/drawing/2014/main" id="{DFDEAE32-A397-4F26-BAA3-C06D395B711D}"/>
                </a:ext>
              </a:extLst>
            </p:cNvPr>
            <p:cNvSpPr txBox="1"/>
            <p:nvPr/>
          </p:nvSpPr>
          <p:spPr>
            <a:xfrm>
              <a:off x="1396067" y="4083557"/>
              <a:ext cx="1333843" cy="369332"/>
            </a:xfrm>
            <a:prstGeom prst="rect">
              <a:avLst/>
            </a:prstGeom>
            <a:noFill/>
          </p:spPr>
          <p:txBody>
            <a:bodyPr wrap="square" rtlCol="0">
              <a:spAutoFit/>
            </a:bodyPr>
            <a:lstStyle/>
            <a:p>
              <a:r>
                <a:rPr lang="en-US" dirty="0"/>
                <a:t>Password</a:t>
              </a:r>
            </a:p>
          </p:txBody>
        </p:sp>
        <p:sp>
          <p:nvSpPr>
            <p:cNvPr id="17" name="TextBox 16">
              <a:extLst>
                <a:ext uri="{FF2B5EF4-FFF2-40B4-BE49-F238E27FC236}">
                  <a16:creationId xmlns:a16="http://schemas.microsoft.com/office/drawing/2014/main" id="{7E7F71C5-B1AC-4680-82A1-97514BF4FDC5}"/>
                </a:ext>
              </a:extLst>
            </p:cNvPr>
            <p:cNvSpPr txBox="1"/>
            <p:nvPr/>
          </p:nvSpPr>
          <p:spPr>
            <a:xfrm>
              <a:off x="6539558" y="4083557"/>
              <a:ext cx="1333843" cy="369332"/>
            </a:xfrm>
            <a:prstGeom prst="rect">
              <a:avLst/>
            </a:prstGeom>
            <a:noFill/>
          </p:spPr>
          <p:txBody>
            <a:bodyPr wrap="square" rtlCol="0">
              <a:spAutoFit/>
            </a:bodyPr>
            <a:lstStyle/>
            <a:p>
              <a:r>
                <a:rPr lang="en-US" dirty="0"/>
                <a:t>Password</a:t>
              </a:r>
            </a:p>
          </p:txBody>
        </p:sp>
        <p:sp>
          <p:nvSpPr>
            <p:cNvPr id="18" name="Rectangle: Rounded Corners 17">
              <a:extLst>
                <a:ext uri="{FF2B5EF4-FFF2-40B4-BE49-F238E27FC236}">
                  <a16:creationId xmlns:a16="http://schemas.microsoft.com/office/drawing/2014/main" id="{A669D883-D149-456D-8998-85529268E26B}"/>
                </a:ext>
              </a:extLst>
            </p:cNvPr>
            <p:cNvSpPr/>
            <p:nvPr/>
          </p:nvSpPr>
          <p:spPr>
            <a:xfrm>
              <a:off x="1505118" y="450389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19" name="Rectangle: Rounded Corners 18">
              <a:extLst>
                <a:ext uri="{FF2B5EF4-FFF2-40B4-BE49-F238E27FC236}">
                  <a16:creationId xmlns:a16="http://schemas.microsoft.com/office/drawing/2014/main" id="{0B963500-65EF-4248-8CDC-3147FD9EF008}"/>
                </a:ext>
              </a:extLst>
            </p:cNvPr>
            <p:cNvSpPr/>
            <p:nvPr/>
          </p:nvSpPr>
          <p:spPr>
            <a:xfrm>
              <a:off x="6648609" y="4503124"/>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0" name="TextBox 19">
              <a:extLst>
                <a:ext uri="{FF2B5EF4-FFF2-40B4-BE49-F238E27FC236}">
                  <a16:creationId xmlns:a16="http://schemas.microsoft.com/office/drawing/2014/main" id="{00FE59FA-FFFE-427B-A07E-37D0E3435871}"/>
                </a:ext>
              </a:extLst>
            </p:cNvPr>
            <p:cNvSpPr txBox="1"/>
            <p:nvPr/>
          </p:nvSpPr>
          <p:spPr>
            <a:xfrm>
              <a:off x="1396067" y="4923989"/>
              <a:ext cx="1925971" cy="369332"/>
            </a:xfrm>
            <a:prstGeom prst="rect">
              <a:avLst/>
            </a:prstGeom>
            <a:noFill/>
          </p:spPr>
          <p:txBody>
            <a:bodyPr wrap="square" rtlCol="0">
              <a:spAutoFit/>
            </a:bodyPr>
            <a:lstStyle/>
            <a:p>
              <a:r>
                <a:rPr lang="en-US" dirty="0"/>
                <a:t>Confirm Password</a:t>
              </a:r>
            </a:p>
          </p:txBody>
        </p:sp>
        <p:sp>
          <p:nvSpPr>
            <p:cNvPr id="21" name="Rectangle: Rounded Corners 20">
              <a:extLst>
                <a:ext uri="{FF2B5EF4-FFF2-40B4-BE49-F238E27FC236}">
                  <a16:creationId xmlns:a16="http://schemas.microsoft.com/office/drawing/2014/main" id="{4887B8AB-D6D4-4237-A631-2B5F3D768FC5}"/>
                </a:ext>
              </a:extLst>
            </p:cNvPr>
            <p:cNvSpPr/>
            <p:nvPr/>
          </p:nvSpPr>
          <p:spPr>
            <a:xfrm>
              <a:off x="1505118" y="5344083"/>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2" name="Rectangle: Rounded Corners 21">
              <a:extLst>
                <a:ext uri="{FF2B5EF4-FFF2-40B4-BE49-F238E27FC236}">
                  <a16:creationId xmlns:a16="http://schemas.microsoft.com/office/drawing/2014/main" id="{106EE378-B08E-4389-AB7B-B428DF5DA94F}"/>
                </a:ext>
              </a:extLst>
            </p:cNvPr>
            <p:cNvSpPr/>
            <p:nvPr/>
          </p:nvSpPr>
          <p:spPr>
            <a:xfrm>
              <a:off x="1505118" y="5830993"/>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a:t>
              </a:r>
            </a:p>
          </p:txBody>
        </p:sp>
        <p:sp>
          <p:nvSpPr>
            <p:cNvPr id="23" name="Rectangle: Rounded Corners 22">
              <a:extLst>
                <a:ext uri="{FF2B5EF4-FFF2-40B4-BE49-F238E27FC236}">
                  <a16:creationId xmlns:a16="http://schemas.microsoft.com/office/drawing/2014/main" id="{5C8AB026-43F6-4CE9-9879-03F40182BAAE}"/>
                </a:ext>
              </a:extLst>
            </p:cNvPr>
            <p:cNvSpPr/>
            <p:nvPr/>
          </p:nvSpPr>
          <p:spPr>
            <a:xfrm>
              <a:off x="6648609" y="4990759"/>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a:t>
              </a:r>
            </a:p>
          </p:txBody>
        </p:sp>
      </p:grpSp>
      <p:pic>
        <p:nvPicPr>
          <p:cNvPr id="34" name="Picture 33">
            <a:extLst>
              <a:ext uri="{FF2B5EF4-FFF2-40B4-BE49-F238E27FC236}">
                <a16:creationId xmlns:a16="http://schemas.microsoft.com/office/drawing/2014/main" id="{412F6401-13AC-4D57-87BC-F3632736E7B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2027685" y="6012281"/>
            <a:ext cx="740502" cy="376088"/>
          </a:xfrm>
          <a:prstGeom prst="rect">
            <a:avLst/>
          </a:prstGeom>
        </p:spPr>
      </p:pic>
      <p:pic>
        <p:nvPicPr>
          <p:cNvPr id="35" name="Picture 34">
            <a:extLst>
              <a:ext uri="{FF2B5EF4-FFF2-40B4-BE49-F238E27FC236}">
                <a16:creationId xmlns:a16="http://schemas.microsoft.com/office/drawing/2014/main" id="{35C3D267-C518-4B91-900F-FD68A26C6EC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7059498" y="5193786"/>
            <a:ext cx="740502" cy="376088"/>
          </a:xfrm>
          <a:prstGeom prst="rect">
            <a:avLst/>
          </a:prstGeom>
        </p:spPr>
      </p:pic>
    </p:spTree>
    <p:extLst>
      <p:ext uri="{BB962C8B-B14F-4D97-AF65-F5344CB8AC3E}">
        <p14:creationId xmlns:p14="http://schemas.microsoft.com/office/powerpoint/2010/main" val="398376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6F9500-FE4C-44A2-8851-F2903D375E19}"/>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5240C52C-F32B-426A-993B-DADAA8481352}"/>
                </a:ext>
              </a:extLst>
            </p:cNvPr>
            <p:cNvGrpSpPr/>
            <p:nvPr/>
          </p:nvGrpSpPr>
          <p:grpSpPr>
            <a:xfrm>
              <a:off x="0" y="0"/>
              <a:ext cx="12192000" cy="1466999"/>
              <a:chOff x="0" y="0"/>
              <a:chExt cx="12192000" cy="1466999"/>
            </a:xfrm>
          </p:grpSpPr>
          <p:sp>
            <p:nvSpPr>
              <p:cNvPr id="30" name="Rectangle 29">
                <a:extLst>
                  <a:ext uri="{FF2B5EF4-FFF2-40B4-BE49-F238E27FC236}">
                    <a16:creationId xmlns:a16="http://schemas.microsoft.com/office/drawing/2014/main" id="{AF0868C7-56CA-48F4-A69A-3EC74962D80F}"/>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3031E417-B077-476E-B8BB-AFACC09C989A}"/>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32" name="Picture 31">
                <a:extLst>
                  <a:ext uri="{FF2B5EF4-FFF2-40B4-BE49-F238E27FC236}">
                    <a16:creationId xmlns:a16="http://schemas.microsoft.com/office/drawing/2014/main" id="{E31D3046-59A0-447F-9DAD-4EE6F3305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33" name="TextBox 32">
                <a:extLst>
                  <a:ext uri="{FF2B5EF4-FFF2-40B4-BE49-F238E27FC236}">
                    <a16:creationId xmlns:a16="http://schemas.microsoft.com/office/drawing/2014/main" id="{69833F6D-DA35-4815-9B24-FFA1DC468859}"/>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5DF38BFA-ED78-46E8-8ADE-869FECC0B8DC}"/>
                </a:ext>
              </a:extLst>
            </p:cNvPr>
            <p:cNvGrpSpPr/>
            <p:nvPr/>
          </p:nvGrpSpPr>
          <p:grpSpPr>
            <a:xfrm>
              <a:off x="0" y="1467000"/>
              <a:ext cx="12192000" cy="454080"/>
              <a:chOff x="0" y="1467000"/>
              <a:chExt cx="12192000" cy="454080"/>
            </a:xfrm>
          </p:grpSpPr>
          <p:sp>
            <p:nvSpPr>
              <p:cNvPr id="24" name="Rectangle 23">
                <a:extLst>
                  <a:ext uri="{FF2B5EF4-FFF2-40B4-BE49-F238E27FC236}">
                    <a16:creationId xmlns:a16="http://schemas.microsoft.com/office/drawing/2014/main" id="{09A9E728-89F3-4A17-A242-912EBB7B0C7E}"/>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0136BDC-75FE-4582-8C79-A271083C0DFD}"/>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26" name="Rectangle 25">
                <a:extLst>
                  <a:ext uri="{FF2B5EF4-FFF2-40B4-BE49-F238E27FC236}">
                    <a16:creationId xmlns:a16="http://schemas.microsoft.com/office/drawing/2014/main" id="{1A0CC71C-5FF9-40F0-891B-EBF36F1A52F1}"/>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27" name="Rectangle 26">
                <a:extLst>
                  <a:ext uri="{FF2B5EF4-FFF2-40B4-BE49-F238E27FC236}">
                    <a16:creationId xmlns:a16="http://schemas.microsoft.com/office/drawing/2014/main" id="{8D1E4B26-9D2E-4192-A1D1-AE5647A9F606}"/>
                  </a:ext>
                </a:extLst>
              </p:cNvPr>
              <p:cNvSpPr/>
              <p:nvPr/>
            </p:nvSpPr>
            <p:spPr>
              <a:xfrm>
                <a:off x="2679583" y="1501627"/>
                <a:ext cx="1649136"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In/Register</a:t>
                </a:r>
              </a:p>
            </p:txBody>
          </p:sp>
          <p:sp>
            <p:nvSpPr>
              <p:cNvPr id="28" name="Rectangle 27">
                <a:extLst>
                  <a:ext uri="{FF2B5EF4-FFF2-40B4-BE49-F238E27FC236}">
                    <a16:creationId xmlns:a16="http://schemas.microsoft.com/office/drawing/2014/main" id="{95D6093D-0938-4642-AF0D-BF30B40ED771}"/>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9" name="Rectangle 28">
                <a:extLst>
                  <a:ext uri="{FF2B5EF4-FFF2-40B4-BE49-F238E27FC236}">
                    <a16:creationId xmlns:a16="http://schemas.microsoft.com/office/drawing/2014/main" id="{2E0CEFEE-B3CF-4BF5-956F-0074A04B5026}"/>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52F0E636-35D9-47D0-A621-268C123CF99F}"/>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C38B1-0996-4E9B-83BF-760E21BE4708}"/>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8BFD469-53E7-472F-88A9-1ED8865D2D79}"/>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D7D80AF-4C70-4B82-B068-E33F5398F0DD}"/>
                </a:ext>
              </a:extLst>
            </p:cNvPr>
            <p:cNvSpPr txBox="1"/>
            <p:nvPr/>
          </p:nvSpPr>
          <p:spPr>
            <a:xfrm>
              <a:off x="7229995" y="2262819"/>
              <a:ext cx="3061980" cy="369332"/>
            </a:xfrm>
            <a:prstGeom prst="rect">
              <a:avLst/>
            </a:prstGeom>
            <a:noFill/>
          </p:spPr>
          <p:txBody>
            <a:bodyPr wrap="square" rtlCol="0">
              <a:spAutoFit/>
            </a:bodyPr>
            <a:lstStyle/>
            <a:p>
              <a:pPr algn="ctr"/>
              <a:r>
                <a:rPr lang="en-US" dirty="0"/>
                <a:t>Have an account?</a:t>
              </a:r>
            </a:p>
          </p:txBody>
        </p:sp>
        <p:sp>
          <p:nvSpPr>
            <p:cNvPr id="9" name="TextBox 8">
              <a:extLst>
                <a:ext uri="{FF2B5EF4-FFF2-40B4-BE49-F238E27FC236}">
                  <a16:creationId xmlns:a16="http://schemas.microsoft.com/office/drawing/2014/main" id="{50EDCBEF-E93E-4724-B8E0-2A6F6B2E838F}"/>
                </a:ext>
              </a:extLst>
            </p:cNvPr>
            <p:cNvSpPr txBox="1"/>
            <p:nvPr/>
          </p:nvSpPr>
          <p:spPr>
            <a:xfrm>
              <a:off x="1789734" y="2262819"/>
              <a:ext cx="3061980" cy="369332"/>
            </a:xfrm>
            <a:prstGeom prst="rect">
              <a:avLst/>
            </a:prstGeom>
            <a:noFill/>
          </p:spPr>
          <p:txBody>
            <a:bodyPr wrap="square" rtlCol="0">
              <a:spAutoFit/>
            </a:bodyPr>
            <a:lstStyle/>
            <a:p>
              <a:pPr algn="ctr"/>
              <a:r>
                <a:rPr lang="en-US" dirty="0"/>
                <a:t>Don’t have an account?</a:t>
              </a:r>
            </a:p>
          </p:txBody>
        </p:sp>
        <p:sp>
          <p:nvSpPr>
            <p:cNvPr id="10" name="TextBox 9">
              <a:extLst>
                <a:ext uri="{FF2B5EF4-FFF2-40B4-BE49-F238E27FC236}">
                  <a16:creationId xmlns:a16="http://schemas.microsoft.com/office/drawing/2014/main" id="{80C30274-46D2-4441-ACEE-E16E59F36E4A}"/>
                </a:ext>
              </a:extLst>
            </p:cNvPr>
            <p:cNvSpPr txBox="1"/>
            <p:nvPr/>
          </p:nvSpPr>
          <p:spPr>
            <a:xfrm>
              <a:off x="1396067" y="2670436"/>
              <a:ext cx="2328645" cy="523220"/>
            </a:xfrm>
            <a:prstGeom prst="rect">
              <a:avLst/>
            </a:prstGeom>
            <a:noFill/>
          </p:spPr>
          <p:txBody>
            <a:bodyPr wrap="square" rtlCol="0">
              <a:spAutoFit/>
            </a:bodyPr>
            <a:lstStyle/>
            <a:p>
              <a:r>
                <a:rPr lang="en-US" sz="2800" b="1" dirty="0">
                  <a:solidFill>
                    <a:srgbClr val="444444"/>
                  </a:solidFill>
                </a:rPr>
                <a:t>Register</a:t>
              </a:r>
            </a:p>
          </p:txBody>
        </p:sp>
        <p:sp>
          <p:nvSpPr>
            <p:cNvPr id="11" name="TextBox 10">
              <a:extLst>
                <a:ext uri="{FF2B5EF4-FFF2-40B4-BE49-F238E27FC236}">
                  <a16:creationId xmlns:a16="http://schemas.microsoft.com/office/drawing/2014/main" id="{9503F6CF-6E0A-4100-86EF-61D4EECDE673}"/>
                </a:ext>
              </a:extLst>
            </p:cNvPr>
            <p:cNvSpPr txBox="1"/>
            <p:nvPr/>
          </p:nvSpPr>
          <p:spPr>
            <a:xfrm>
              <a:off x="6539558" y="2670436"/>
              <a:ext cx="2328645" cy="523220"/>
            </a:xfrm>
            <a:prstGeom prst="rect">
              <a:avLst/>
            </a:prstGeom>
            <a:noFill/>
          </p:spPr>
          <p:txBody>
            <a:bodyPr wrap="square" rtlCol="0">
              <a:spAutoFit/>
            </a:bodyPr>
            <a:lstStyle/>
            <a:p>
              <a:r>
                <a:rPr lang="en-US" sz="2800" b="1" dirty="0">
                  <a:solidFill>
                    <a:srgbClr val="444444"/>
                  </a:solidFill>
                </a:rPr>
                <a:t>Sign-In</a:t>
              </a:r>
            </a:p>
          </p:txBody>
        </p:sp>
        <p:sp>
          <p:nvSpPr>
            <p:cNvPr id="12" name="TextBox 11">
              <a:extLst>
                <a:ext uri="{FF2B5EF4-FFF2-40B4-BE49-F238E27FC236}">
                  <a16:creationId xmlns:a16="http://schemas.microsoft.com/office/drawing/2014/main" id="{DED2290F-F3BB-4765-9826-4BE1AA854498}"/>
                </a:ext>
              </a:extLst>
            </p:cNvPr>
            <p:cNvSpPr txBox="1"/>
            <p:nvPr/>
          </p:nvSpPr>
          <p:spPr>
            <a:xfrm>
              <a:off x="1396067" y="3231487"/>
              <a:ext cx="1333843" cy="369332"/>
            </a:xfrm>
            <a:prstGeom prst="rect">
              <a:avLst/>
            </a:prstGeom>
            <a:noFill/>
          </p:spPr>
          <p:txBody>
            <a:bodyPr wrap="square" rtlCol="0">
              <a:spAutoFit/>
            </a:bodyPr>
            <a:lstStyle/>
            <a:p>
              <a:r>
                <a:rPr lang="en-US" dirty="0"/>
                <a:t>E-mail</a:t>
              </a:r>
            </a:p>
          </p:txBody>
        </p:sp>
        <p:sp>
          <p:nvSpPr>
            <p:cNvPr id="13" name="TextBox 12">
              <a:extLst>
                <a:ext uri="{FF2B5EF4-FFF2-40B4-BE49-F238E27FC236}">
                  <a16:creationId xmlns:a16="http://schemas.microsoft.com/office/drawing/2014/main" id="{2BE387F6-9CCA-4A2F-A1CA-9F7E79DD8D9B}"/>
                </a:ext>
              </a:extLst>
            </p:cNvPr>
            <p:cNvSpPr txBox="1"/>
            <p:nvPr/>
          </p:nvSpPr>
          <p:spPr>
            <a:xfrm>
              <a:off x="6539558" y="3231487"/>
              <a:ext cx="1333843" cy="369332"/>
            </a:xfrm>
            <a:prstGeom prst="rect">
              <a:avLst/>
            </a:prstGeom>
            <a:noFill/>
          </p:spPr>
          <p:txBody>
            <a:bodyPr wrap="square" rtlCol="0">
              <a:spAutoFit/>
            </a:bodyPr>
            <a:lstStyle/>
            <a:p>
              <a:r>
                <a:rPr lang="en-US" dirty="0"/>
                <a:t>E-mail</a:t>
              </a:r>
            </a:p>
          </p:txBody>
        </p:sp>
        <p:sp>
          <p:nvSpPr>
            <p:cNvPr id="14" name="Rectangle: Rounded Corners 13">
              <a:extLst>
                <a:ext uri="{FF2B5EF4-FFF2-40B4-BE49-F238E27FC236}">
                  <a16:creationId xmlns:a16="http://schemas.microsoft.com/office/drawing/2014/main" id="{DF3B797B-2FD6-4900-9A7F-90E6FB4C5FA8}"/>
                </a:ext>
              </a:extLst>
            </p:cNvPr>
            <p:cNvSpPr/>
            <p:nvPr/>
          </p:nvSpPr>
          <p:spPr>
            <a:xfrm>
              <a:off x="1505118" y="3657522"/>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5" name="Rectangle: Rounded Corners 14">
              <a:extLst>
                <a:ext uri="{FF2B5EF4-FFF2-40B4-BE49-F238E27FC236}">
                  <a16:creationId xmlns:a16="http://schemas.microsoft.com/office/drawing/2014/main" id="{1F000914-E121-4816-9B8E-8420C2AD8C4A}"/>
                </a:ext>
              </a:extLst>
            </p:cNvPr>
            <p:cNvSpPr/>
            <p:nvPr/>
          </p:nvSpPr>
          <p:spPr>
            <a:xfrm>
              <a:off x="6648609" y="365172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6" name="TextBox 15">
              <a:extLst>
                <a:ext uri="{FF2B5EF4-FFF2-40B4-BE49-F238E27FC236}">
                  <a16:creationId xmlns:a16="http://schemas.microsoft.com/office/drawing/2014/main" id="{71F7C669-85FF-4BD4-8AE6-9E305364C824}"/>
                </a:ext>
              </a:extLst>
            </p:cNvPr>
            <p:cNvSpPr txBox="1"/>
            <p:nvPr/>
          </p:nvSpPr>
          <p:spPr>
            <a:xfrm>
              <a:off x="1396067" y="4083557"/>
              <a:ext cx="1333843" cy="369332"/>
            </a:xfrm>
            <a:prstGeom prst="rect">
              <a:avLst/>
            </a:prstGeom>
            <a:noFill/>
          </p:spPr>
          <p:txBody>
            <a:bodyPr wrap="square" rtlCol="0">
              <a:spAutoFit/>
            </a:bodyPr>
            <a:lstStyle/>
            <a:p>
              <a:r>
                <a:rPr lang="en-US" dirty="0"/>
                <a:t>Password</a:t>
              </a:r>
            </a:p>
          </p:txBody>
        </p:sp>
        <p:sp>
          <p:nvSpPr>
            <p:cNvPr id="17" name="TextBox 16">
              <a:extLst>
                <a:ext uri="{FF2B5EF4-FFF2-40B4-BE49-F238E27FC236}">
                  <a16:creationId xmlns:a16="http://schemas.microsoft.com/office/drawing/2014/main" id="{EFAD8EBA-DFCC-4CCA-A717-B602C442D369}"/>
                </a:ext>
              </a:extLst>
            </p:cNvPr>
            <p:cNvSpPr txBox="1"/>
            <p:nvPr/>
          </p:nvSpPr>
          <p:spPr>
            <a:xfrm>
              <a:off x="6539558" y="4083557"/>
              <a:ext cx="1333843" cy="369332"/>
            </a:xfrm>
            <a:prstGeom prst="rect">
              <a:avLst/>
            </a:prstGeom>
            <a:noFill/>
          </p:spPr>
          <p:txBody>
            <a:bodyPr wrap="square" rtlCol="0">
              <a:spAutoFit/>
            </a:bodyPr>
            <a:lstStyle/>
            <a:p>
              <a:r>
                <a:rPr lang="en-US" dirty="0"/>
                <a:t>Password</a:t>
              </a:r>
            </a:p>
          </p:txBody>
        </p:sp>
        <p:sp>
          <p:nvSpPr>
            <p:cNvPr id="18" name="Rectangle: Rounded Corners 17">
              <a:extLst>
                <a:ext uri="{FF2B5EF4-FFF2-40B4-BE49-F238E27FC236}">
                  <a16:creationId xmlns:a16="http://schemas.microsoft.com/office/drawing/2014/main" id="{834292BF-828C-45BB-A077-89E0E69DFF84}"/>
                </a:ext>
              </a:extLst>
            </p:cNvPr>
            <p:cNvSpPr/>
            <p:nvPr/>
          </p:nvSpPr>
          <p:spPr>
            <a:xfrm>
              <a:off x="1505118" y="450389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19" name="Rectangle: Rounded Corners 18">
              <a:extLst>
                <a:ext uri="{FF2B5EF4-FFF2-40B4-BE49-F238E27FC236}">
                  <a16:creationId xmlns:a16="http://schemas.microsoft.com/office/drawing/2014/main" id="{D5F987F9-0C28-4166-9EED-1FFFCEC8A358}"/>
                </a:ext>
              </a:extLst>
            </p:cNvPr>
            <p:cNvSpPr/>
            <p:nvPr/>
          </p:nvSpPr>
          <p:spPr>
            <a:xfrm>
              <a:off x="6648609" y="4503124"/>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0" name="TextBox 19">
              <a:extLst>
                <a:ext uri="{FF2B5EF4-FFF2-40B4-BE49-F238E27FC236}">
                  <a16:creationId xmlns:a16="http://schemas.microsoft.com/office/drawing/2014/main" id="{CA46F2DC-4C53-4E97-8871-CD40AC6AB52E}"/>
                </a:ext>
              </a:extLst>
            </p:cNvPr>
            <p:cNvSpPr txBox="1"/>
            <p:nvPr/>
          </p:nvSpPr>
          <p:spPr>
            <a:xfrm>
              <a:off x="1396067" y="4923989"/>
              <a:ext cx="1925971" cy="369332"/>
            </a:xfrm>
            <a:prstGeom prst="rect">
              <a:avLst/>
            </a:prstGeom>
            <a:noFill/>
          </p:spPr>
          <p:txBody>
            <a:bodyPr wrap="square" rtlCol="0">
              <a:spAutoFit/>
            </a:bodyPr>
            <a:lstStyle/>
            <a:p>
              <a:r>
                <a:rPr lang="en-US" dirty="0"/>
                <a:t>Confirm Password</a:t>
              </a:r>
            </a:p>
          </p:txBody>
        </p:sp>
        <p:sp>
          <p:nvSpPr>
            <p:cNvPr id="21" name="Rectangle: Rounded Corners 20">
              <a:extLst>
                <a:ext uri="{FF2B5EF4-FFF2-40B4-BE49-F238E27FC236}">
                  <a16:creationId xmlns:a16="http://schemas.microsoft.com/office/drawing/2014/main" id="{33455DD9-D20B-426E-8D7E-F6EC1B402267}"/>
                </a:ext>
              </a:extLst>
            </p:cNvPr>
            <p:cNvSpPr/>
            <p:nvPr/>
          </p:nvSpPr>
          <p:spPr>
            <a:xfrm>
              <a:off x="1505118" y="5344083"/>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2" name="Rectangle: Rounded Corners 21">
              <a:extLst>
                <a:ext uri="{FF2B5EF4-FFF2-40B4-BE49-F238E27FC236}">
                  <a16:creationId xmlns:a16="http://schemas.microsoft.com/office/drawing/2014/main" id="{0C352985-1DB9-4C3D-B909-79B24F653872}"/>
                </a:ext>
              </a:extLst>
            </p:cNvPr>
            <p:cNvSpPr/>
            <p:nvPr/>
          </p:nvSpPr>
          <p:spPr>
            <a:xfrm>
              <a:off x="1505118" y="5830993"/>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a:t>
              </a:r>
            </a:p>
          </p:txBody>
        </p:sp>
        <p:sp>
          <p:nvSpPr>
            <p:cNvPr id="23" name="Rectangle: Rounded Corners 22">
              <a:extLst>
                <a:ext uri="{FF2B5EF4-FFF2-40B4-BE49-F238E27FC236}">
                  <a16:creationId xmlns:a16="http://schemas.microsoft.com/office/drawing/2014/main" id="{0E1D67D4-F09F-4A5E-898B-8B74BDE12309}"/>
                </a:ext>
              </a:extLst>
            </p:cNvPr>
            <p:cNvSpPr/>
            <p:nvPr/>
          </p:nvSpPr>
          <p:spPr>
            <a:xfrm>
              <a:off x="6648609" y="4990759"/>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a:t>
              </a:r>
            </a:p>
          </p:txBody>
        </p:sp>
      </p:grpSp>
      <p:sp>
        <p:nvSpPr>
          <p:cNvPr id="34" name="Rectangle: Rounded Corners 33">
            <a:extLst>
              <a:ext uri="{FF2B5EF4-FFF2-40B4-BE49-F238E27FC236}">
                <a16:creationId xmlns:a16="http://schemas.microsoft.com/office/drawing/2014/main" id="{5540575B-4BBF-4459-8D80-9B19FC71C49B}"/>
              </a:ext>
            </a:extLst>
          </p:cNvPr>
          <p:cNvSpPr/>
          <p:nvPr/>
        </p:nvSpPr>
        <p:spPr>
          <a:xfrm>
            <a:off x="4055196" y="3658350"/>
            <a:ext cx="1728129" cy="362707"/>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FF0000"/>
                </a:solidFill>
              </a:rPr>
              <a:t>Must be a valid email address!</a:t>
            </a:r>
          </a:p>
        </p:txBody>
      </p:sp>
    </p:spTree>
    <p:extLst>
      <p:ext uri="{BB962C8B-B14F-4D97-AF65-F5344CB8AC3E}">
        <p14:creationId xmlns:p14="http://schemas.microsoft.com/office/powerpoint/2010/main" val="179616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F26E7CC-6860-4176-A1C6-C02F5DD40268}"/>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5C759C26-16B6-400B-A19B-281FD9A84159}"/>
                </a:ext>
              </a:extLst>
            </p:cNvPr>
            <p:cNvGrpSpPr/>
            <p:nvPr/>
          </p:nvGrpSpPr>
          <p:grpSpPr>
            <a:xfrm>
              <a:off x="0" y="0"/>
              <a:ext cx="12192000" cy="1466999"/>
              <a:chOff x="0" y="0"/>
              <a:chExt cx="12192000" cy="1466999"/>
            </a:xfrm>
          </p:grpSpPr>
          <p:sp>
            <p:nvSpPr>
              <p:cNvPr id="30" name="Rectangle 29">
                <a:extLst>
                  <a:ext uri="{FF2B5EF4-FFF2-40B4-BE49-F238E27FC236}">
                    <a16:creationId xmlns:a16="http://schemas.microsoft.com/office/drawing/2014/main" id="{56EF1610-626E-46B5-B673-37E20C91C371}"/>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FB63132F-22B4-4D1E-B929-44C9C2DFAE4B}"/>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32" name="Picture 31">
                <a:extLst>
                  <a:ext uri="{FF2B5EF4-FFF2-40B4-BE49-F238E27FC236}">
                    <a16:creationId xmlns:a16="http://schemas.microsoft.com/office/drawing/2014/main" id="{6AF117C5-9B24-4A97-B89B-3FA1A75AC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33" name="TextBox 32">
                <a:extLst>
                  <a:ext uri="{FF2B5EF4-FFF2-40B4-BE49-F238E27FC236}">
                    <a16:creationId xmlns:a16="http://schemas.microsoft.com/office/drawing/2014/main" id="{447C5A09-E1AF-4FB0-A1F7-B71168DBAFA3}"/>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23AA9F9E-5E7C-4020-B71D-2936D48AE912}"/>
                </a:ext>
              </a:extLst>
            </p:cNvPr>
            <p:cNvGrpSpPr/>
            <p:nvPr/>
          </p:nvGrpSpPr>
          <p:grpSpPr>
            <a:xfrm>
              <a:off x="0" y="1467000"/>
              <a:ext cx="12192000" cy="454080"/>
              <a:chOff x="0" y="1467000"/>
              <a:chExt cx="12192000" cy="454080"/>
            </a:xfrm>
          </p:grpSpPr>
          <p:sp>
            <p:nvSpPr>
              <p:cNvPr id="24" name="Rectangle 23">
                <a:extLst>
                  <a:ext uri="{FF2B5EF4-FFF2-40B4-BE49-F238E27FC236}">
                    <a16:creationId xmlns:a16="http://schemas.microsoft.com/office/drawing/2014/main" id="{FFB20F38-8059-4747-97AD-3255F192CA83}"/>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7B586FD-E7B4-4D1D-BF28-2FE0A113FC09}"/>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26" name="Rectangle 25">
                <a:extLst>
                  <a:ext uri="{FF2B5EF4-FFF2-40B4-BE49-F238E27FC236}">
                    <a16:creationId xmlns:a16="http://schemas.microsoft.com/office/drawing/2014/main" id="{8EE67F6C-0B31-4DD6-9AB7-E8D9741E2544}"/>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27" name="Rectangle 26">
                <a:extLst>
                  <a:ext uri="{FF2B5EF4-FFF2-40B4-BE49-F238E27FC236}">
                    <a16:creationId xmlns:a16="http://schemas.microsoft.com/office/drawing/2014/main" id="{76F19711-EC8F-44A8-83E0-18BEADFDDF95}"/>
                  </a:ext>
                </a:extLst>
              </p:cNvPr>
              <p:cNvSpPr/>
              <p:nvPr/>
            </p:nvSpPr>
            <p:spPr>
              <a:xfrm>
                <a:off x="2679583" y="1501627"/>
                <a:ext cx="1649136"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In/Register</a:t>
                </a:r>
              </a:p>
            </p:txBody>
          </p:sp>
          <p:sp>
            <p:nvSpPr>
              <p:cNvPr id="28" name="Rectangle 27">
                <a:extLst>
                  <a:ext uri="{FF2B5EF4-FFF2-40B4-BE49-F238E27FC236}">
                    <a16:creationId xmlns:a16="http://schemas.microsoft.com/office/drawing/2014/main" id="{14EDED2C-EFE3-495C-A446-796A47AF1284}"/>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9" name="Rectangle 28">
                <a:extLst>
                  <a:ext uri="{FF2B5EF4-FFF2-40B4-BE49-F238E27FC236}">
                    <a16:creationId xmlns:a16="http://schemas.microsoft.com/office/drawing/2014/main" id="{E2E11A08-3B56-4B10-B039-5D6E4D4B6B92}"/>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11678DF8-91BD-46EE-B3DD-D5BAC3F927B2}"/>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94F7993-A57F-447C-BB53-7CA2AAB1926C}"/>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B764591-7360-4FDF-AF57-0C3B6BFBB34F}"/>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2FEF90-E1A4-4664-8DEC-0B72C1A98D25}"/>
                </a:ext>
              </a:extLst>
            </p:cNvPr>
            <p:cNvSpPr txBox="1"/>
            <p:nvPr/>
          </p:nvSpPr>
          <p:spPr>
            <a:xfrm>
              <a:off x="7229995" y="2262819"/>
              <a:ext cx="3061980" cy="369332"/>
            </a:xfrm>
            <a:prstGeom prst="rect">
              <a:avLst/>
            </a:prstGeom>
            <a:noFill/>
          </p:spPr>
          <p:txBody>
            <a:bodyPr wrap="square" rtlCol="0">
              <a:spAutoFit/>
            </a:bodyPr>
            <a:lstStyle/>
            <a:p>
              <a:pPr algn="ctr"/>
              <a:r>
                <a:rPr lang="en-US" dirty="0"/>
                <a:t>Have an account?</a:t>
              </a:r>
            </a:p>
          </p:txBody>
        </p:sp>
        <p:sp>
          <p:nvSpPr>
            <p:cNvPr id="9" name="TextBox 8">
              <a:extLst>
                <a:ext uri="{FF2B5EF4-FFF2-40B4-BE49-F238E27FC236}">
                  <a16:creationId xmlns:a16="http://schemas.microsoft.com/office/drawing/2014/main" id="{80A2C406-77D5-4770-A315-3AF958989CFD}"/>
                </a:ext>
              </a:extLst>
            </p:cNvPr>
            <p:cNvSpPr txBox="1"/>
            <p:nvPr/>
          </p:nvSpPr>
          <p:spPr>
            <a:xfrm>
              <a:off x="1789734" y="2262819"/>
              <a:ext cx="3061980" cy="369332"/>
            </a:xfrm>
            <a:prstGeom prst="rect">
              <a:avLst/>
            </a:prstGeom>
            <a:noFill/>
          </p:spPr>
          <p:txBody>
            <a:bodyPr wrap="square" rtlCol="0">
              <a:spAutoFit/>
            </a:bodyPr>
            <a:lstStyle/>
            <a:p>
              <a:pPr algn="ctr"/>
              <a:r>
                <a:rPr lang="en-US" dirty="0"/>
                <a:t>Don’t have an account?</a:t>
              </a:r>
            </a:p>
          </p:txBody>
        </p:sp>
        <p:sp>
          <p:nvSpPr>
            <p:cNvPr id="10" name="TextBox 9">
              <a:extLst>
                <a:ext uri="{FF2B5EF4-FFF2-40B4-BE49-F238E27FC236}">
                  <a16:creationId xmlns:a16="http://schemas.microsoft.com/office/drawing/2014/main" id="{1D4C42E4-E0AA-46AB-8786-97E7372C7E3E}"/>
                </a:ext>
              </a:extLst>
            </p:cNvPr>
            <p:cNvSpPr txBox="1"/>
            <p:nvPr/>
          </p:nvSpPr>
          <p:spPr>
            <a:xfrm>
              <a:off x="1396067" y="2670436"/>
              <a:ext cx="2328645" cy="523220"/>
            </a:xfrm>
            <a:prstGeom prst="rect">
              <a:avLst/>
            </a:prstGeom>
            <a:noFill/>
          </p:spPr>
          <p:txBody>
            <a:bodyPr wrap="square" rtlCol="0">
              <a:spAutoFit/>
            </a:bodyPr>
            <a:lstStyle/>
            <a:p>
              <a:r>
                <a:rPr lang="en-US" sz="2800" b="1" dirty="0">
                  <a:solidFill>
                    <a:srgbClr val="444444"/>
                  </a:solidFill>
                </a:rPr>
                <a:t>Register</a:t>
              </a:r>
            </a:p>
          </p:txBody>
        </p:sp>
        <p:sp>
          <p:nvSpPr>
            <p:cNvPr id="11" name="TextBox 10">
              <a:extLst>
                <a:ext uri="{FF2B5EF4-FFF2-40B4-BE49-F238E27FC236}">
                  <a16:creationId xmlns:a16="http://schemas.microsoft.com/office/drawing/2014/main" id="{97A60A6E-4B93-48E4-86E4-92AC77F6C2ED}"/>
                </a:ext>
              </a:extLst>
            </p:cNvPr>
            <p:cNvSpPr txBox="1"/>
            <p:nvPr/>
          </p:nvSpPr>
          <p:spPr>
            <a:xfrm>
              <a:off x="6539558" y="2670436"/>
              <a:ext cx="2328645" cy="523220"/>
            </a:xfrm>
            <a:prstGeom prst="rect">
              <a:avLst/>
            </a:prstGeom>
            <a:noFill/>
          </p:spPr>
          <p:txBody>
            <a:bodyPr wrap="square" rtlCol="0">
              <a:spAutoFit/>
            </a:bodyPr>
            <a:lstStyle/>
            <a:p>
              <a:r>
                <a:rPr lang="en-US" sz="2800" b="1" dirty="0">
                  <a:solidFill>
                    <a:srgbClr val="444444"/>
                  </a:solidFill>
                </a:rPr>
                <a:t>Sign-In</a:t>
              </a:r>
            </a:p>
          </p:txBody>
        </p:sp>
        <p:sp>
          <p:nvSpPr>
            <p:cNvPr id="12" name="TextBox 11">
              <a:extLst>
                <a:ext uri="{FF2B5EF4-FFF2-40B4-BE49-F238E27FC236}">
                  <a16:creationId xmlns:a16="http://schemas.microsoft.com/office/drawing/2014/main" id="{2477EE5B-481F-4F06-8964-956299BCC77A}"/>
                </a:ext>
              </a:extLst>
            </p:cNvPr>
            <p:cNvSpPr txBox="1"/>
            <p:nvPr/>
          </p:nvSpPr>
          <p:spPr>
            <a:xfrm>
              <a:off x="1396067" y="3231487"/>
              <a:ext cx="1333843" cy="369332"/>
            </a:xfrm>
            <a:prstGeom prst="rect">
              <a:avLst/>
            </a:prstGeom>
            <a:noFill/>
          </p:spPr>
          <p:txBody>
            <a:bodyPr wrap="square" rtlCol="0">
              <a:spAutoFit/>
            </a:bodyPr>
            <a:lstStyle/>
            <a:p>
              <a:r>
                <a:rPr lang="en-US" dirty="0"/>
                <a:t>E-mail</a:t>
              </a:r>
            </a:p>
          </p:txBody>
        </p:sp>
        <p:sp>
          <p:nvSpPr>
            <p:cNvPr id="13" name="TextBox 12">
              <a:extLst>
                <a:ext uri="{FF2B5EF4-FFF2-40B4-BE49-F238E27FC236}">
                  <a16:creationId xmlns:a16="http://schemas.microsoft.com/office/drawing/2014/main" id="{F02C3116-91FB-4B3D-B8C0-72E6A9C9CA77}"/>
                </a:ext>
              </a:extLst>
            </p:cNvPr>
            <p:cNvSpPr txBox="1"/>
            <p:nvPr/>
          </p:nvSpPr>
          <p:spPr>
            <a:xfrm>
              <a:off x="6539558" y="3231487"/>
              <a:ext cx="1333843" cy="369332"/>
            </a:xfrm>
            <a:prstGeom prst="rect">
              <a:avLst/>
            </a:prstGeom>
            <a:noFill/>
          </p:spPr>
          <p:txBody>
            <a:bodyPr wrap="square" rtlCol="0">
              <a:spAutoFit/>
            </a:bodyPr>
            <a:lstStyle/>
            <a:p>
              <a:r>
                <a:rPr lang="en-US" dirty="0"/>
                <a:t>E-mail</a:t>
              </a:r>
            </a:p>
          </p:txBody>
        </p:sp>
        <p:sp>
          <p:nvSpPr>
            <p:cNvPr id="14" name="Rectangle: Rounded Corners 13">
              <a:extLst>
                <a:ext uri="{FF2B5EF4-FFF2-40B4-BE49-F238E27FC236}">
                  <a16:creationId xmlns:a16="http://schemas.microsoft.com/office/drawing/2014/main" id="{AA964AED-E8D6-4258-8331-92D6947F06AF}"/>
                </a:ext>
              </a:extLst>
            </p:cNvPr>
            <p:cNvSpPr/>
            <p:nvPr/>
          </p:nvSpPr>
          <p:spPr>
            <a:xfrm>
              <a:off x="1505118" y="3657522"/>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5" name="Rectangle: Rounded Corners 14">
              <a:extLst>
                <a:ext uri="{FF2B5EF4-FFF2-40B4-BE49-F238E27FC236}">
                  <a16:creationId xmlns:a16="http://schemas.microsoft.com/office/drawing/2014/main" id="{C6F8AF93-E9E3-4AB4-BF22-4E16A21978B5}"/>
                </a:ext>
              </a:extLst>
            </p:cNvPr>
            <p:cNvSpPr/>
            <p:nvPr/>
          </p:nvSpPr>
          <p:spPr>
            <a:xfrm>
              <a:off x="6648609" y="365172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6" name="TextBox 15">
              <a:extLst>
                <a:ext uri="{FF2B5EF4-FFF2-40B4-BE49-F238E27FC236}">
                  <a16:creationId xmlns:a16="http://schemas.microsoft.com/office/drawing/2014/main" id="{36A0AF2A-8468-4B2C-A2C8-72434716CC99}"/>
                </a:ext>
              </a:extLst>
            </p:cNvPr>
            <p:cNvSpPr txBox="1"/>
            <p:nvPr/>
          </p:nvSpPr>
          <p:spPr>
            <a:xfrm>
              <a:off x="1396067" y="4083557"/>
              <a:ext cx="1333843" cy="369332"/>
            </a:xfrm>
            <a:prstGeom prst="rect">
              <a:avLst/>
            </a:prstGeom>
            <a:noFill/>
          </p:spPr>
          <p:txBody>
            <a:bodyPr wrap="square" rtlCol="0">
              <a:spAutoFit/>
            </a:bodyPr>
            <a:lstStyle/>
            <a:p>
              <a:r>
                <a:rPr lang="en-US" dirty="0"/>
                <a:t>Password</a:t>
              </a:r>
            </a:p>
          </p:txBody>
        </p:sp>
        <p:sp>
          <p:nvSpPr>
            <p:cNvPr id="17" name="TextBox 16">
              <a:extLst>
                <a:ext uri="{FF2B5EF4-FFF2-40B4-BE49-F238E27FC236}">
                  <a16:creationId xmlns:a16="http://schemas.microsoft.com/office/drawing/2014/main" id="{23964BEA-BB2B-417D-B87F-1B0084EA86E4}"/>
                </a:ext>
              </a:extLst>
            </p:cNvPr>
            <p:cNvSpPr txBox="1"/>
            <p:nvPr/>
          </p:nvSpPr>
          <p:spPr>
            <a:xfrm>
              <a:off x="6539558" y="4083557"/>
              <a:ext cx="1333843" cy="369332"/>
            </a:xfrm>
            <a:prstGeom prst="rect">
              <a:avLst/>
            </a:prstGeom>
            <a:noFill/>
          </p:spPr>
          <p:txBody>
            <a:bodyPr wrap="square" rtlCol="0">
              <a:spAutoFit/>
            </a:bodyPr>
            <a:lstStyle/>
            <a:p>
              <a:r>
                <a:rPr lang="en-US" dirty="0"/>
                <a:t>Password</a:t>
              </a:r>
            </a:p>
          </p:txBody>
        </p:sp>
        <p:sp>
          <p:nvSpPr>
            <p:cNvPr id="18" name="Rectangle: Rounded Corners 17">
              <a:extLst>
                <a:ext uri="{FF2B5EF4-FFF2-40B4-BE49-F238E27FC236}">
                  <a16:creationId xmlns:a16="http://schemas.microsoft.com/office/drawing/2014/main" id="{5FF1C8E5-4C19-4A55-AB45-4B8052097864}"/>
                </a:ext>
              </a:extLst>
            </p:cNvPr>
            <p:cNvSpPr/>
            <p:nvPr/>
          </p:nvSpPr>
          <p:spPr>
            <a:xfrm>
              <a:off x="1505118" y="450389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19" name="Rectangle: Rounded Corners 18">
              <a:extLst>
                <a:ext uri="{FF2B5EF4-FFF2-40B4-BE49-F238E27FC236}">
                  <a16:creationId xmlns:a16="http://schemas.microsoft.com/office/drawing/2014/main" id="{802CABED-F485-47E5-825B-FA142E7CB77C}"/>
                </a:ext>
              </a:extLst>
            </p:cNvPr>
            <p:cNvSpPr/>
            <p:nvPr/>
          </p:nvSpPr>
          <p:spPr>
            <a:xfrm>
              <a:off x="6648609" y="4503124"/>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0" name="TextBox 19">
              <a:extLst>
                <a:ext uri="{FF2B5EF4-FFF2-40B4-BE49-F238E27FC236}">
                  <a16:creationId xmlns:a16="http://schemas.microsoft.com/office/drawing/2014/main" id="{0A54D110-51AC-4109-B625-63D97BD4E3F9}"/>
                </a:ext>
              </a:extLst>
            </p:cNvPr>
            <p:cNvSpPr txBox="1"/>
            <p:nvPr/>
          </p:nvSpPr>
          <p:spPr>
            <a:xfrm>
              <a:off x="1396067" y="4923989"/>
              <a:ext cx="1925971" cy="369332"/>
            </a:xfrm>
            <a:prstGeom prst="rect">
              <a:avLst/>
            </a:prstGeom>
            <a:noFill/>
          </p:spPr>
          <p:txBody>
            <a:bodyPr wrap="square" rtlCol="0">
              <a:spAutoFit/>
            </a:bodyPr>
            <a:lstStyle/>
            <a:p>
              <a:r>
                <a:rPr lang="en-US" dirty="0"/>
                <a:t>Confirm Password</a:t>
              </a:r>
            </a:p>
          </p:txBody>
        </p:sp>
        <p:sp>
          <p:nvSpPr>
            <p:cNvPr id="21" name="Rectangle: Rounded Corners 20">
              <a:extLst>
                <a:ext uri="{FF2B5EF4-FFF2-40B4-BE49-F238E27FC236}">
                  <a16:creationId xmlns:a16="http://schemas.microsoft.com/office/drawing/2014/main" id="{EC4F99DA-8DA9-4B8C-B705-28AE8AF6E202}"/>
                </a:ext>
              </a:extLst>
            </p:cNvPr>
            <p:cNvSpPr/>
            <p:nvPr/>
          </p:nvSpPr>
          <p:spPr>
            <a:xfrm>
              <a:off x="1505118" y="5344083"/>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2" name="Rectangle: Rounded Corners 21">
              <a:extLst>
                <a:ext uri="{FF2B5EF4-FFF2-40B4-BE49-F238E27FC236}">
                  <a16:creationId xmlns:a16="http://schemas.microsoft.com/office/drawing/2014/main" id="{821044C1-C8A9-484C-80F6-AE78DB020576}"/>
                </a:ext>
              </a:extLst>
            </p:cNvPr>
            <p:cNvSpPr/>
            <p:nvPr/>
          </p:nvSpPr>
          <p:spPr>
            <a:xfrm>
              <a:off x="1505118" y="5830993"/>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a:t>
              </a:r>
            </a:p>
          </p:txBody>
        </p:sp>
        <p:sp>
          <p:nvSpPr>
            <p:cNvPr id="23" name="Rectangle: Rounded Corners 22">
              <a:extLst>
                <a:ext uri="{FF2B5EF4-FFF2-40B4-BE49-F238E27FC236}">
                  <a16:creationId xmlns:a16="http://schemas.microsoft.com/office/drawing/2014/main" id="{B3BEBD3D-4A3B-46AD-BAA0-06B72916F387}"/>
                </a:ext>
              </a:extLst>
            </p:cNvPr>
            <p:cNvSpPr/>
            <p:nvPr/>
          </p:nvSpPr>
          <p:spPr>
            <a:xfrm>
              <a:off x="6648609" y="4990759"/>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a:t>
              </a:r>
            </a:p>
          </p:txBody>
        </p:sp>
      </p:grpSp>
      <p:sp>
        <p:nvSpPr>
          <p:cNvPr id="34" name="Rectangle: Rounded Corners 33">
            <a:extLst>
              <a:ext uri="{FF2B5EF4-FFF2-40B4-BE49-F238E27FC236}">
                <a16:creationId xmlns:a16="http://schemas.microsoft.com/office/drawing/2014/main" id="{ECE525D5-1D4A-4700-A753-6CBC33955C86}"/>
              </a:ext>
            </a:extLst>
          </p:cNvPr>
          <p:cNvSpPr/>
          <p:nvPr/>
        </p:nvSpPr>
        <p:spPr>
          <a:xfrm>
            <a:off x="4026718" y="4503124"/>
            <a:ext cx="1728129" cy="88787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a:solidFill>
                  <a:srgbClr val="FF0000"/>
                </a:solidFill>
              </a:rPr>
              <a:t>Passwords must be:</a:t>
            </a:r>
          </a:p>
          <a:p>
            <a:r>
              <a:rPr lang="en-US" sz="900" dirty="0">
                <a:solidFill>
                  <a:srgbClr val="FF0000"/>
                </a:solidFill>
              </a:rPr>
              <a:t>-At least 8 characters long</a:t>
            </a:r>
          </a:p>
          <a:p>
            <a:r>
              <a:rPr lang="en-US" sz="900" dirty="0">
                <a:solidFill>
                  <a:srgbClr val="FF0000"/>
                </a:solidFill>
              </a:rPr>
              <a:t>-Use at least 1 special character and 1 number</a:t>
            </a:r>
          </a:p>
          <a:p>
            <a:r>
              <a:rPr lang="en-US" sz="900" dirty="0">
                <a:solidFill>
                  <a:srgbClr val="FF0000"/>
                </a:solidFill>
              </a:rPr>
              <a:t>-Have at least 1 capital letter</a:t>
            </a:r>
          </a:p>
        </p:txBody>
      </p:sp>
    </p:spTree>
    <p:extLst>
      <p:ext uri="{BB962C8B-B14F-4D97-AF65-F5344CB8AC3E}">
        <p14:creationId xmlns:p14="http://schemas.microsoft.com/office/powerpoint/2010/main" val="137218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06AAD5-A5E6-47FE-9400-D27451652383}"/>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0C2BAC31-7923-48C9-8A58-A3E8D2D7AD16}"/>
                </a:ext>
              </a:extLst>
            </p:cNvPr>
            <p:cNvGrpSpPr/>
            <p:nvPr/>
          </p:nvGrpSpPr>
          <p:grpSpPr>
            <a:xfrm>
              <a:off x="0" y="0"/>
              <a:ext cx="12192000" cy="1466999"/>
              <a:chOff x="0" y="0"/>
              <a:chExt cx="12192000" cy="1466999"/>
            </a:xfrm>
          </p:grpSpPr>
          <p:sp>
            <p:nvSpPr>
              <p:cNvPr id="30" name="Rectangle 29">
                <a:extLst>
                  <a:ext uri="{FF2B5EF4-FFF2-40B4-BE49-F238E27FC236}">
                    <a16:creationId xmlns:a16="http://schemas.microsoft.com/office/drawing/2014/main" id="{1910CC74-1E7C-44D8-9A47-8879F312D80D}"/>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42F9429A-B4D4-47D6-B0DB-E877ACF5713D}"/>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32" name="Picture 31">
                <a:extLst>
                  <a:ext uri="{FF2B5EF4-FFF2-40B4-BE49-F238E27FC236}">
                    <a16:creationId xmlns:a16="http://schemas.microsoft.com/office/drawing/2014/main" id="{5EF3E750-5407-4967-A917-37EC6C1A8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33" name="TextBox 32">
                <a:extLst>
                  <a:ext uri="{FF2B5EF4-FFF2-40B4-BE49-F238E27FC236}">
                    <a16:creationId xmlns:a16="http://schemas.microsoft.com/office/drawing/2014/main" id="{01A76273-666B-4C72-9301-3DE15852FE86}"/>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C4F6C17B-0748-48B0-BB89-2C05B299FC2B}"/>
                </a:ext>
              </a:extLst>
            </p:cNvPr>
            <p:cNvGrpSpPr/>
            <p:nvPr/>
          </p:nvGrpSpPr>
          <p:grpSpPr>
            <a:xfrm>
              <a:off x="0" y="1467000"/>
              <a:ext cx="12192000" cy="454080"/>
              <a:chOff x="0" y="1467000"/>
              <a:chExt cx="12192000" cy="454080"/>
            </a:xfrm>
          </p:grpSpPr>
          <p:sp>
            <p:nvSpPr>
              <p:cNvPr id="24" name="Rectangle 23">
                <a:extLst>
                  <a:ext uri="{FF2B5EF4-FFF2-40B4-BE49-F238E27FC236}">
                    <a16:creationId xmlns:a16="http://schemas.microsoft.com/office/drawing/2014/main" id="{BA8B78CC-4339-465B-AC20-C7A4581F58D3}"/>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E1FB54E-B092-4D60-BCA1-B3C8E238856E}"/>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26" name="Rectangle 25">
                <a:extLst>
                  <a:ext uri="{FF2B5EF4-FFF2-40B4-BE49-F238E27FC236}">
                    <a16:creationId xmlns:a16="http://schemas.microsoft.com/office/drawing/2014/main" id="{D09A9B4B-61F5-4D7E-97B0-DBE829146584}"/>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27" name="Rectangle 26">
                <a:extLst>
                  <a:ext uri="{FF2B5EF4-FFF2-40B4-BE49-F238E27FC236}">
                    <a16:creationId xmlns:a16="http://schemas.microsoft.com/office/drawing/2014/main" id="{6074A7EC-386E-4A15-A3D2-379865F18536}"/>
                  </a:ext>
                </a:extLst>
              </p:cNvPr>
              <p:cNvSpPr/>
              <p:nvPr/>
            </p:nvSpPr>
            <p:spPr>
              <a:xfrm>
                <a:off x="2679583" y="1501627"/>
                <a:ext cx="1649136"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In/Register</a:t>
                </a:r>
              </a:p>
            </p:txBody>
          </p:sp>
          <p:sp>
            <p:nvSpPr>
              <p:cNvPr id="28" name="Rectangle 27">
                <a:extLst>
                  <a:ext uri="{FF2B5EF4-FFF2-40B4-BE49-F238E27FC236}">
                    <a16:creationId xmlns:a16="http://schemas.microsoft.com/office/drawing/2014/main" id="{F8A2BF62-EABE-4CB8-A01E-08C24E0855A4}"/>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9" name="Rectangle 28">
                <a:extLst>
                  <a:ext uri="{FF2B5EF4-FFF2-40B4-BE49-F238E27FC236}">
                    <a16:creationId xmlns:a16="http://schemas.microsoft.com/office/drawing/2014/main" id="{4DEB3CDD-F8A2-4EB5-9DCD-86A077EEB108}"/>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92AAA86E-ACE4-4EA4-82B8-1632B4C40440}"/>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5E622A0-5713-4C3C-AC16-126E310DA904}"/>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8947CFD-8069-4152-94F1-B0CFDA27EF2F}"/>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8B2C09-7D20-4AA0-B0A4-3C816BAE09E0}"/>
                </a:ext>
              </a:extLst>
            </p:cNvPr>
            <p:cNvSpPr txBox="1"/>
            <p:nvPr/>
          </p:nvSpPr>
          <p:spPr>
            <a:xfrm>
              <a:off x="7229995" y="2262819"/>
              <a:ext cx="3061980" cy="369332"/>
            </a:xfrm>
            <a:prstGeom prst="rect">
              <a:avLst/>
            </a:prstGeom>
            <a:noFill/>
          </p:spPr>
          <p:txBody>
            <a:bodyPr wrap="square" rtlCol="0">
              <a:spAutoFit/>
            </a:bodyPr>
            <a:lstStyle/>
            <a:p>
              <a:pPr algn="ctr"/>
              <a:r>
                <a:rPr lang="en-US" dirty="0"/>
                <a:t>Have an account?</a:t>
              </a:r>
            </a:p>
          </p:txBody>
        </p:sp>
        <p:sp>
          <p:nvSpPr>
            <p:cNvPr id="9" name="TextBox 8">
              <a:extLst>
                <a:ext uri="{FF2B5EF4-FFF2-40B4-BE49-F238E27FC236}">
                  <a16:creationId xmlns:a16="http://schemas.microsoft.com/office/drawing/2014/main" id="{7C6752B3-057D-4AFD-B651-79F41617D3BD}"/>
                </a:ext>
              </a:extLst>
            </p:cNvPr>
            <p:cNvSpPr txBox="1"/>
            <p:nvPr/>
          </p:nvSpPr>
          <p:spPr>
            <a:xfrm>
              <a:off x="1789734" y="2262819"/>
              <a:ext cx="3061980" cy="369332"/>
            </a:xfrm>
            <a:prstGeom prst="rect">
              <a:avLst/>
            </a:prstGeom>
            <a:noFill/>
          </p:spPr>
          <p:txBody>
            <a:bodyPr wrap="square" rtlCol="0">
              <a:spAutoFit/>
            </a:bodyPr>
            <a:lstStyle/>
            <a:p>
              <a:pPr algn="ctr"/>
              <a:r>
                <a:rPr lang="en-US" dirty="0"/>
                <a:t>Don’t have an account?</a:t>
              </a:r>
            </a:p>
          </p:txBody>
        </p:sp>
        <p:sp>
          <p:nvSpPr>
            <p:cNvPr id="10" name="TextBox 9">
              <a:extLst>
                <a:ext uri="{FF2B5EF4-FFF2-40B4-BE49-F238E27FC236}">
                  <a16:creationId xmlns:a16="http://schemas.microsoft.com/office/drawing/2014/main" id="{5E32ECE6-5510-47F0-BF26-3571817C3B8F}"/>
                </a:ext>
              </a:extLst>
            </p:cNvPr>
            <p:cNvSpPr txBox="1"/>
            <p:nvPr/>
          </p:nvSpPr>
          <p:spPr>
            <a:xfrm>
              <a:off x="1396067" y="2670436"/>
              <a:ext cx="2328645" cy="523220"/>
            </a:xfrm>
            <a:prstGeom prst="rect">
              <a:avLst/>
            </a:prstGeom>
            <a:noFill/>
          </p:spPr>
          <p:txBody>
            <a:bodyPr wrap="square" rtlCol="0">
              <a:spAutoFit/>
            </a:bodyPr>
            <a:lstStyle/>
            <a:p>
              <a:r>
                <a:rPr lang="en-US" sz="2800" b="1" dirty="0">
                  <a:solidFill>
                    <a:srgbClr val="444444"/>
                  </a:solidFill>
                </a:rPr>
                <a:t>Register</a:t>
              </a:r>
            </a:p>
          </p:txBody>
        </p:sp>
        <p:sp>
          <p:nvSpPr>
            <p:cNvPr id="11" name="TextBox 10">
              <a:extLst>
                <a:ext uri="{FF2B5EF4-FFF2-40B4-BE49-F238E27FC236}">
                  <a16:creationId xmlns:a16="http://schemas.microsoft.com/office/drawing/2014/main" id="{0A4F233D-9D59-46A4-AF09-8F8BDC3BBDC9}"/>
                </a:ext>
              </a:extLst>
            </p:cNvPr>
            <p:cNvSpPr txBox="1"/>
            <p:nvPr/>
          </p:nvSpPr>
          <p:spPr>
            <a:xfrm>
              <a:off x="6539558" y="2670436"/>
              <a:ext cx="2328645" cy="523220"/>
            </a:xfrm>
            <a:prstGeom prst="rect">
              <a:avLst/>
            </a:prstGeom>
            <a:noFill/>
          </p:spPr>
          <p:txBody>
            <a:bodyPr wrap="square" rtlCol="0">
              <a:spAutoFit/>
            </a:bodyPr>
            <a:lstStyle/>
            <a:p>
              <a:r>
                <a:rPr lang="en-US" sz="2800" b="1" dirty="0">
                  <a:solidFill>
                    <a:srgbClr val="444444"/>
                  </a:solidFill>
                </a:rPr>
                <a:t>Sign-In</a:t>
              </a:r>
            </a:p>
          </p:txBody>
        </p:sp>
        <p:sp>
          <p:nvSpPr>
            <p:cNvPr id="12" name="TextBox 11">
              <a:extLst>
                <a:ext uri="{FF2B5EF4-FFF2-40B4-BE49-F238E27FC236}">
                  <a16:creationId xmlns:a16="http://schemas.microsoft.com/office/drawing/2014/main" id="{181F8AFC-508F-46AD-A986-E53DEB8EEC9C}"/>
                </a:ext>
              </a:extLst>
            </p:cNvPr>
            <p:cNvSpPr txBox="1"/>
            <p:nvPr/>
          </p:nvSpPr>
          <p:spPr>
            <a:xfrm>
              <a:off x="1396067" y="3231487"/>
              <a:ext cx="1333843" cy="369332"/>
            </a:xfrm>
            <a:prstGeom prst="rect">
              <a:avLst/>
            </a:prstGeom>
            <a:noFill/>
          </p:spPr>
          <p:txBody>
            <a:bodyPr wrap="square" rtlCol="0">
              <a:spAutoFit/>
            </a:bodyPr>
            <a:lstStyle/>
            <a:p>
              <a:r>
                <a:rPr lang="en-US" dirty="0"/>
                <a:t>E-mail</a:t>
              </a:r>
            </a:p>
          </p:txBody>
        </p:sp>
        <p:sp>
          <p:nvSpPr>
            <p:cNvPr id="13" name="TextBox 12">
              <a:extLst>
                <a:ext uri="{FF2B5EF4-FFF2-40B4-BE49-F238E27FC236}">
                  <a16:creationId xmlns:a16="http://schemas.microsoft.com/office/drawing/2014/main" id="{ECC8F6CB-AE84-47D4-B597-A2CA2FF4DE76}"/>
                </a:ext>
              </a:extLst>
            </p:cNvPr>
            <p:cNvSpPr txBox="1"/>
            <p:nvPr/>
          </p:nvSpPr>
          <p:spPr>
            <a:xfrm>
              <a:off x="6539558" y="3231487"/>
              <a:ext cx="1333843" cy="369332"/>
            </a:xfrm>
            <a:prstGeom prst="rect">
              <a:avLst/>
            </a:prstGeom>
            <a:noFill/>
          </p:spPr>
          <p:txBody>
            <a:bodyPr wrap="square" rtlCol="0">
              <a:spAutoFit/>
            </a:bodyPr>
            <a:lstStyle/>
            <a:p>
              <a:r>
                <a:rPr lang="en-US" dirty="0"/>
                <a:t>E-mail</a:t>
              </a:r>
            </a:p>
          </p:txBody>
        </p:sp>
        <p:sp>
          <p:nvSpPr>
            <p:cNvPr id="14" name="Rectangle: Rounded Corners 13">
              <a:extLst>
                <a:ext uri="{FF2B5EF4-FFF2-40B4-BE49-F238E27FC236}">
                  <a16:creationId xmlns:a16="http://schemas.microsoft.com/office/drawing/2014/main" id="{0F444F9F-0C5C-40FE-B629-EF5FD9FD1CEF}"/>
                </a:ext>
              </a:extLst>
            </p:cNvPr>
            <p:cNvSpPr/>
            <p:nvPr/>
          </p:nvSpPr>
          <p:spPr>
            <a:xfrm>
              <a:off x="1505118" y="3657522"/>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5" name="Rectangle: Rounded Corners 14">
              <a:extLst>
                <a:ext uri="{FF2B5EF4-FFF2-40B4-BE49-F238E27FC236}">
                  <a16:creationId xmlns:a16="http://schemas.microsoft.com/office/drawing/2014/main" id="{991C6D16-8682-4D45-9AAC-7BFB91547DCA}"/>
                </a:ext>
              </a:extLst>
            </p:cNvPr>
            <p:cNvSpPr/>
            <p:nvPr/>
          </p:nvSpPr>
          <p:spPr>
            <a:xfrm>
              <a:off x="6648609" y="365172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6" name="TextBox 15">
              <a:extLst>
                <a:ext uri="{FF2B5EF4-FFF2-40B4-BE49-F238E27FC236}">
                  <a16:creationId xmlns:a16="http://schemas.microsoft.com/office/drawing/2014/main" id="{6479B61A-53BE-49B9-AC99-4523F60DBD46}"/>
                </a:ext>
              </a:extLst>
            </p:cNvPr>
            <p:cNvSpPr txBox="1"/>
            <p:nvPr/>
          </p:nvSpPr>
          <p:spPr>
            <a:xfrm>
              <a:off x="1396067" y="4083557"/>
              <a:ext cx="1333843" cy="369332"/>
            </a:xfrm>
            <a:prstGeom prst="rect">
              <a:avLst/>
            </a:prstGeom>
            <a:noFill/>
          </p:spPr>
          <p:txBody>
            <a:bodyPr wrap="square" rtlCol="0">
              <a:spAutoFit/>
            </a:bodyPr>
            <a:lstStyle/>
            <a:p>
              <a:r>
                <a:rPr lang="en-US" dirty="0"/>
                <a:t>Password</a:t>
              </a:r>
            </a:p>
          </p:txBody>
        </p:sp>
        <p:sp>
          <p:nvSpPr>
            <p:cNvPr id="17" name="TextBox 16">
              <a:extLst>
                <a:ext uri="{FF2B5EF4-FFF2-40B4-BE49-F238E27FC236}">
                  <a16:creationId xmlns:a16="http://schemas.microsoft.com/office/drawing/2014/main" id="{A57A5518-2597-42FF-8F64-240A44E1EA05}"/>
                </a:ext>
              </a:extLst>
            </p:cNvPr>
            <p:cNvSpPr txBox="1"/>
            <p:nvPr/>
          </p:nvSpPr>
          <p:spPr>
            <a:xfrm>
              <a:off x="6539558" y="4083557"/>
              <a:ext cx="1333843" cy="369332"/>
            </a:xfrm>
            <a:prstGeom prst="rect">
              <a:avLst/>
            </a:prstGeom>
            <a:noFill/>
          </p:spPr>
          <p:txBody>
            <a:bodyPr wrap="square" rtlCol="0">
              <a:spAutoFit/>
            </a:bodyPr>
            <a:lstStyle/>
            <a:p>
              <a:r>
                <a:rPr lang="en-US" dirty="0"/>
                <a:t>Password</a:t>
              </a:r>
            </a:p>
          </p:txBody>
        </p:sp>
        <p:sp>
          <p:nvSpPr>
            <p:cNvPr id="18" name="Rectangle: Rounded Corners 17">
              <a:extLst>
                <a:ext uri="{FF2B5EF4-FFF2-40B4-BE49-F238E27FC236}">
                  <a16:creationId xmlns:a16="http://schemas.microsoft.com/office/drawing/2014/main" id="{9DC92EE2-4597-4E64-95F9-0BC2707A55AA}"/>
                </a:ext>
              </a:extLst>
            </p:cNvPr>
            <p:cNvSpPr/>
            <p:nvPr/>
          </p:nvSpPr>
          <p:spPr>
            <a:xfrm>
              <a:off x="1505118" y="450389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19" name="Rectangle: Rounded Corners 18">
              <a:extLst>
                <a:ext uri="{FF2B5EF4-FFF2-40B4-BE49-F238E27FC236}">
                  <a16:creationId xmlns:a16="http://schemas.microsoft.com/office/drawing/2014/main" id="{D5258A8A-73C4-47AB-9F37-BDDCB27736A1}"/>
                </a:ext>
              </a:extLst>
            </p:cNvPr>
            <p:cNvSpPr/>
            <p:nvPr/>
          </p:nvSpPr>
          <p:spPr>
            <a:xfrm>
              <a:off x="6648609" y="4503124"/>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0" name="TextBox 19">
              <a:extLst>
                <a:ext uri="{FF2B5EF4-FFF2-40B4-BE49-F238E27FC236}">
                  <a16:creationId xmlns:a16="http://schemas.microsoft.com/office/drawing/2014/main" id="{8B87FBF4-94F0-4208-A831-B08C86159E72}"/>
                </a:ext>
              </a:extLst>
            </p:cNvPr>
            <p:cNvSpPr txBox="1"/>
            <p:nvPr/>
          </p:nvSpPr>
          <p:spPr>
            <a:xfrm>
              <a:off x="1396067" y="4923989"/>
              <a:ext cx="1925971" cy="369332"/>
            </a:xfrm>
            <a:prstGeom prst="rect">
              <a:avLst/>
            </a:prstGeom>
            <a:noFill/>
          </p:spPr>
          <p:txBody>
            <a:bodyPr wrap="square" rtlCol="0">
              <a:spAutoFit/>
            </a:bodyPr>
            <a:lstStyle/>
            <a:p>
              <a:r>
                <a:rPr lang="en-US" dirty="0"/>
                <a:t>Confirm Password</a:t>
              </a:r>
            </a:p>
          </p:txBody>
        </p:sp>
        <p:sp>
          <p:nvSpPr>
            <p:cNvPr id="21" name="Rectangle: Rounded Corners 20">
              <a:extLst>
                <a:ext uri="{FF2B5EF4-FFF2-40B4-BE49-F238E27FC236}">
                  <a16:creationId xmlns:a16="http://schemas.microsoft.com/office/drawing/2014/main" id="{7CB28216-6F31-4798-AE47-EC378530A7AC}"/>
                </a:ext>
              </a:extLst>
            </p:cNvPr>
            <p:cNvSpPr/>
            <p:nvPr/>
          </p:nvSpPr>
          <p:spPr>
            <a:xfrm>
              <a:off x="1505118" y="5344083"/>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2" name="Rectangle: Rounded Corners 21">
              <a:extLst>
                <a:ext uri="{FF2B5EF4-FFF2-40B4-BE49-F238E27FC236}">
                  <a16:creationId xmlns:a16="http://schemas.microsoft.com/office/drawing/2014/main" id="{178DE4B9-B75D-4B62-A466-161F03752850}"/>
                </a:ext>
              </a:extLst>
            </p:cNvPr>
            <p:cNvSpPr/>
            <p:nvPr/>
          </p:nvSpPr>
          <p:spPr>
            <a:xfrm>
              <a:off x="1505118" y="5830993"/>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a:t>
              </a:r>
            </a:p>
          </p:txBody>
        </p:sp>
        <p:sp>
          <p:nvSpPr>
            <p:cNvPr id="23" name="Rectangle: Rounded Corners 22">
              <a:extLst>
                <a:ext uri="{FF2B5EF4-FFF2-40B4-BE49-F238E27FC236}">
                  <a16:creationId xmlns:a16="http://schemas.microsoft.com/office/drawing/2014/main" id="{B4EC1908-4DC6-4273-974A-64D3B0EBEDB2}"/>
                </a:ext>
              </a:extLst>
            </p:cNvPr>
            <p:cNvSpPr/>
            <p:nvPr/>
          </p:nvSpPr>
          <p:spPr>
            <a:xfrm>
              <a:off x="6648609" y="4990759"/>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a:t>
              </a:r>
            </a:p>
          </p:txBody>
        </p:sp>
      </p:grpSp>
      <p:sp>
        <p:nvSpPr>
          <p:cNvPr id="34" name="Rectangle: Rounded Corners 33">
            <a:extLst>
              <a:ext uri="{FF2B5EF4-FFF2-40B4-BE49-F238E27FC236}">
                <a16:creationId xmlns:a16="http://schemas.microsoft.com/office/drawing/2014/main" id="{976CA538-028F-49B6-8C60-0C646F8BC2F2}"/>
              </a:ext>
            </a:extLst>
          </p:cNvPr>
          <p:cNvSpPr/>
          <p:nvPr/>
        </p:nvSpPr>
        <p:spPr>
          <a:xfrm>
            <a:off x="4055196" y="5344083"/>
            <a:ext cx="1728129" cy="369332"/>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FF0000"/>
                </a:solidFill>
              </a:rPr>
              <a:t>Passwords must match!</a:t>
            </a:r>
          </a:p>
        </p:txBody>
      </p:sp>
    </p:spTree>
    <p:extLst>
      <p:ext uri="{BB962C8B-B14F-4D97-AF65-F5344CB8AC3E}">
        <p14:creationId xmlns:p14="http://schemas.microsoft.com/office/powerpoint/2010/main" val="2009032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DA570A2-E620-4717-BD1E-DD13CF7119F0}"/>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74183E73-CFE0-4809-BA53-FF91306EB1CA}"/>
                </a:ext>
              </a:extLst>
            </p:cNvPr>
            <p:cNvGrpSpPr/>
            <p:nvPr/>
          </p:nvGrpSpPr>
          <p:grpSpPr>
            <a:xfrm>
              <a:off x="0" y="0"/>
              <a:ext cx="12192000" cy="1466999"/>
              <a:chOff x="0" y="0"/>
              <a:chExt cx="12192000" cy="1466999"/>
            </a:xfrm>
          </p:grpSpPr>
          <p:sp>
            <p:nvSpPr>
              <p:cNvPr id="30" name="Rectangle 29">
                <a:extLst>
                  <a:ext uri="{FF2B5EF4-FFF2-40B4-BE49-F238E27FC236}">
                    <a16:creationId xmlns:a16="http://schemas.microsoft.com/office/drawing/2014/main" id="{1AC98D3E-DA41-4C09-811A-8D32A176BDA0}"/>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B17316C0-06B3-4F15-9D6F-638C82D4AB40}"/>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32" name="Picture 31">
                <a:extLst>
                  <a:ext uri="{FF2B5EF4-FFF2-40B4-BE49-F238E27FC236}">
                    <a16:creationId xmlns:a16="http://schemas.microsoft.com/office/drawing/2014/main" id="{D35917E2-0C6A-4113-B58C-B4A0FC75B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33" name="TextBox 32">
                <a:extLst>
                  <a:ext uri="{FF2B5EF4-FFF2-40B4-BE49-F238E27FC236}">
                    <a16:creationId xmlns:a16="http://schemas.microsoft.com/office/drawing/2014/main" id="{F6EEE141-0725-4776-B077-86C19ED7B708}"/>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45A41DE3-F36E-43BB-9063-81708116FED0}"/>
                </a:ext>
              </a:extLst>
            </p:cNvPr>
            <p:cNvGrpSpPr/>
            <p:nvPr/>
          </p:nvGrpSpPr>
          <p:grpSpPr>
            <a:xfrm>
              <a:off x="0" y="1467000"/>
              <a:ext cx="12192000" cy="454080"/>
              <a:chOff x="0" y="1467000"/>
              <a:chExt cx="12192000" cy="454080"/>
            </a:xfrm>
          </p:grpSpPr>
          <p:sp>
            <p:nvSpPr>
              <p:cNvPr id="24" name="Rectangle 23">
                <a:extLst>
                  <a:ext uri="{FF2B5EF4-FFF2-40B4-BE49-F238E27FC236}">
                    <a16:creationId xmlns:a16="http://schemas.microsoft.com/office/drawing/2014/main" id="{B9FDC087-D00F-4634-965E-CBD7E424023E}"/>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344D00-86BA-4A24-8E4F-B3949E1FCAC2}"/>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26" name="Rectangle 25">
                <a:extLst>
                  <a:ext uri="{FF2B5EF4-FFF2-40B4-BE49-F238E27FC236}">
                    <a16:creationId xmlns:a16="http://schemas.microsoft.com/office/drawing/2014/main" id="{FEA08717-59B6-4BE1-96CB-86943CB5F5A3}"/>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27" name="Rectangle 26">
                <a:extLst>
                  <a:ext uri="{FF2B5EF4-FFF2-40B4-BE49-F238E27FC236}">
                    <a16:creationId xmlns:a16="http://schemas.microsoft.com/office/drawing/2014/main" id="{AEE89E66-5C6D-4E2A-9AA8-03124E47F426}"/>
                  </a:ext>
                </a:extLst>
              </p:cNvPr>
              <p:cNvSpPr/>
              <p:nvPr/>
            </p:nvSpPr>
            <p:spPr>
              <a:xfrm>
                <a:off x="2679583" y="1501627"/>
                <a:ext cx="1649136"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In/Register</a:t>
                </a:r>
              </a:p>
            </p:txBody>
          </p:sp>
          <p:sp>
            <p:nvSpPr>
              <p:cNvPr id="28" name="Rectangle 27">
                <a:extLst>
                  <a:ext uri="{FF2B5EF4-FFF2-40B4-BE49-F238E27FC236}">
                    <a16:creationId xmlns:a16="http://schemas.microsoft.com/office/drawing/2014/main" id="{7235A2AF-2C27-4AA0-A245-9D32EDC7622C}"/>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9" name="Rectangle 28">
                <a:extLst>
                  <a:ext uri="{FF2B5EF4-FFF2-40B4-BE49-F238E27FC236}">
                    <a16:creationId xmlns:a16="http://schemas.microsoft.com/office/drawing/2014/main" id="{3D3927B0-C918-473C-B655-20350A8FA6B5}"/>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288A8914-4548-4065-820E-45DFEDEC78B4}"/>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6D050A2-5DE8-4D55-B3C8-7C11038E7D13}"/>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EDE6CED-7A25-4107-A1DE-FC06DD896E89}"/>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89BD48-D95F-4201-B836-971DC4BAB326}"/>
                </a:ext>
              </a:extLst>
            </p:cNvPr>
            <p:cNvSpPr txBox="1"/>
            <p:nvPr/>
          </p:nvSpPr>
          <p:spPr>
            <a:xfrm>
              <a:off x="7229995" y="2262819"/>
              <a:ext cx="3061980" cy="369332"/>
            </a:xfrm>
            <a:prstGeom prst="rect">
              <a:avLst/>
            </a:prstGeom>
            <a:noFill/>
          </p:spPr>
          <p:txBody>
            <a:bodyPr wrap="square" rtlCol="0">
              <a:spAutoFit/>
            </a:bodyPr>
            <a:lstStyle/>
            <a:p>
              <a:pPr algn="ctr"/>
              <a:r>
                <a:rPr lang="en-US" dirty="0"/>
                <a:t>Have an account?</a:t>
              </a:r>
            </a:p>
          </p:txBody>
        </p:sp>
        <p:sp>
          <p:nvSpPr>
            <p:cNvPr id="9" name="TextBox 8">
              <a:extLst>
                <a:ext uri="{FF2B5EF4-FFF2-40B4-BE49-F238E27FC236}">
                  <a16:creationId xmlns:a16="http://schemas.microsoft.com/office/drawing/2014/main" id="{11B13F25-4573-47FA-90BB-3C671CC67CDC}"/>
                </a:ext>
              </a:extLst>
            </p:cNvPr>
            <p:cNvSpPr txBox="1"/>
            <p:nvPr/>
          </p:nvSpPr>
          <p:spPr>
            <a:xfrm>
              <a:off x="1789734" y="2262819"/>
              <a:ext cx="3061980" cy="369332"/>
            </a:xfrm>
            <a:prstGeom prst="rect">
              <a:avLst/>
            </a:prstGeom>
            <a:noFill/>
          </p:spPr>
          <p:txBody>
            <a:bodyPr wrap="square" rtlCol="0">
              <a:spAutoFit/>
            </a:bodyPr>
            <a:lstStyle/>
            <a:p>
              <a:pPr algn="ctr"/>
              <a:r>
                <a:rPr lang="en-US" dirty="0"/>
                <a:t>Don’t have an account?</a:t>
              </a:r>
            </a:p>
          </p:txBody>
        </p:sp>
        <p:sp>
          <p:nvSpPr>
            <p:cNvPr id="10" name="TextBox 9">
              <a:extLst>
                <a:ext uri="{FF2B5EF4-FFF2-40B4-BE49-F238E27FC236}">
                  <a16:creationId xmlns:a16="http://schemas.microsoft.com/office/drawing/2014/main" id="{B8433253-C022-4BDF-A8B1-E0AC943223CE}"/>
                </a:ext>
              </a:extLst>
            </p:cNvPr>
            <p:cNvSpPr txBox="1"/>
            <p:nvPr/>
          </p:nvSpPr>
          <p:spPr>
            <a:xfrm>
              <a:off x="1396067" y="2670436"/>
              <a:ext cx="2328645" cy="523220"/>
            </a:xfrm>
            <a:prstGeom prst="rect">
              <a:avLst/>
            </a:prstGeom>
            <a:noFill/>
          </p:spPr>
          <p:txBody>
            <a:bodyPr wrap="square" rtlCol="0">
              <a:spAutoFit/>
            </a:bodyPr>
            <a:lstStyle/>
            <a:p>
              <a:r>
                <a:rPr lang="en-US" sz="2800" b="1" dirty="0">
                  <a:solidFill>
                    <a:srgbClr val="444444"/>
                  </a:solidFill>
                </a:rPr>
                <a:t>Register</a:t>
              </a:r>
            </a:p>
          </p:txBody>
        </p:sp>
        <p:sp>
          <p:nvSpPr>
            <p:cNvPr id="11" name="TextBox 10">
              <a:extLst>
                <a:ext uri="{FF2B5EF4-FFF2-40B4-BE49-F238E27FC236}">
                  <a16:creationId xmlns:a16="http://schemas.microsoft.com/office/drawing/2014/main" id="{9BCE01AB-C6AF-4E8A-9221-2EB3562085C1}"/>
                </a:ext>
              </a:extLst>
            </p:cNvPr>
            <p:cNvSpPr txBox="1"/>
            <p:nvPr/>
          </p:nvSpPr>
          <p:spPr>
            <a:xfrm>
              <a:off x="6539558" y="2670436"/>
              <a:ext cx="2328645" cy="523220"/>
            </a:xfrm>
            <a:prstGeom prst="rect">
              <a:avLst/>
            </a:prstGeom>
            <a:noFill/>
          </p:spPr>
          <p:txBody>
            <a:bodyPr wrap="square" rtlCol="0">
              <a:spAutoFit/>
            </a:bodyPr>
            <a:lstStyle/>
            <a:p>
              <a:r>
                <a:rPr lang="en-US" sz="2800" b="1" dirty="0">
                  <a:solidFill>
                    <a:srgbClr val="444444"/>
                  </a:solidFill>
                </a:rPr>
                <a:t>Sign-In</a:t>
              </a:r>
            </a:p>
          </p:txBody>
        </p:sp>
        <p:sp>
          <p:nvSpPr>
            <p:cNvPr id="12" name="TextBox 11">
              <a:extLst>
                <a:ext uri="{FF2B5EF4-FFF2-40B4-BE49-F238E27FC236}">
                  <a16:creationId xmlns:a16="http://schemas.microsoft.com/office/drawing/2014/main" id="{D61CE675-F71D-48D8-A164-3FA8DAE92936}"/>
                </a:ext>
              </a:extLst>
            </p:cNvPr>
            <p:cNvSpPr txBox="1"/>
            <p:nvPr/>
          </p:nvSpPr>
          <p:spPr>
            <a:xfrm>
              <a:off x="1396067" y="3231487"/>
              <a:ext cx="1333843" cy="369332"/>
            </a:xfrm>
            <a:prstGeom prst="rect">
              <a:avLst/>
            </a:prstGeom>
            <a:noFill/>
          </p:spPr>
          <p:txBody>
            <a:bodyPr wrap="square" rtlCol="0">
              <a:spAutoFit/>
            </a:bodyPr>
            <a:lstStyle/>
            <a:p>
              <a:r>
                <a:rPr lang="en-US" dirty="0"/>
                <a:t>E-mail</a:t>
              </a:r>
            </a:p>
          </p:txBody>
        </p:sp>
        <p:sp>
          <p:nvSpPr>
            <p:cNvPr id="13" name="TextBox 12">
              <a:extLst>
                <a:ext uri="{FF2B5EF4-FFF2-40B4-BE49-F238E27FC236}">
                  <a16:creationId xmlns:a16="http://schemas.microsoft.com/office/drawing/2014/main" id="{75B7FBD5-F076-4BBD-8CCF-FC0D9C2A8671}"/>
                </a:ext>
              </a:extLst>
            </p:cNvPr>
            <p:cNvSpPr txBox="1"/>
            <p:nvPr/>
          </p:nvSpPr>
          <p:spPr>
            <a:xfrm>
              <a:off x="6539558" y="3231487"/>
              <a:ext cx="1333843" cy="369332"/>
            </a:xfrm>
            <a:prstGeom prst="rect">
              <a:avLst/>
            </a:prstGeom>
            <a:noFill/>
          </p:spPr>
          <p:txBody>
            <a:bodyPr wrap="square" rtlCol="0">
              <a:spAutoFit/>
            </a:bodyPr>
            <a:lstStyle/>
            <a:p>
              <a:r>
                <a:rPr lang="en-US" dirty="0"/>
                <a:t>E-mail</a:t>
              </a:r>
            </a:p>
          </p:txBody>
        </p:sp>
        <p:sp>
          <p:nvSpPr>
            <p:cNvPr id="14" name="Rectangle: Rounded Corners 13">
              <a:extLst>
                <a:ext uri="{FF2B5EF4-FFF2-40B4-BE49-F238E27FC236}">
                  <a16:creationId xmlns:a16="http://schemas.microsoft.com/office/drawing/2014/main" id="{A94F6515-DA8E-4001-91D4-C629BDB49E83}"/>
                </a:ext>
              </a:extLst>
            </p:cNvPr>
            <p:cNvSpPr/>
            <p:nvPr/>
          </p:nvSpPr>
          <p:spPr>
            <a:xfrm>
              <a:off x="1505118" y="3657522"/>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5" name="Rectangle: Rounded Corners 14">
              <a:extLst>
                <a:ext uri="{FF2B5EF4-FFF2-40B4-BE49-F238E27FC236}">
                  <a16:creationId xmlns:a16="http://schemas.microsoft.com/office/drawing/2014/main" id="{8194B5E5-11B3-4CD1-B4A6-4919470A770A}"/>
                </a:ext>
              </a:extLst>
            </p:cNvPr>
            <p:cNvSpPr/>
            <p:nvPr/>
          </p:nvSpPr>
          <p:spPr>
            <a:xfrm>
              <a:off x="6648609" y="365172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6" name="TextBox 15">
              <a:extLst>
                <a:ext uri="{FF2B5EF4-FFF2-40B4-BE49-F238E27FC236}">
                  <a16:creationId xmlns:a16="http://schemas.microsoft.com/office/drawing/2014/main" id="{51B078A4-D74A-41AD-9DE6-73FB84270E29}"/>
                </a:ext>
              </a:extLst>
            </p:cNvPr>
            <p:cNvSpPr txBox="1"/>
            <p:nvPr/>
          </p:nvSpPr>
          <p:spPr>
            <a:xfrm>
              <a:off x="1396067" y="4083557"/>
              <a:ext cx="1333843" cy="369332"/>
            </a:xfrm>
            <a:prstGeom prst="rect">
              <a:avLst/>
            </a:prstGeom>
            <a:noFill/>
          </p:spPr>
          <p:txBody>
            <a:bodyPr wrap="square" rtlCol="0">
              <a:spAutoFit/>
            </a:bodyPr>
            <a:lstStyle/>
            <a:p>
              <a:r>
                <a:rPr lang="en-US" dirty="0"/>
                <a:t>Password</a:t>
              </a:r>
            </a:p>
          </p:txBody>
        </p:sp>
        <p:sp>
          <p:nvSpPr>
            <p:cNvPr id="17" name="TextBox 16">
              <a:extLst>
                <a:ext uri="{FF2B5EF4-FFF2-40B4-BE49-F238E27FC236}">
                  <a16:creationId xmlns:a16="http://schemas.microsoft.com/office/drawing/2014/main" id="{9844E021-4007-45E0-B50B-BCF4F49DD6A9}"/>
                </a:ext>
              </a:extLst>
            </p:cNvPr>
            <p:cNvSpPr txBox="1"/>
            <p:nvPr/>
          </p:nvSpPr>
          <p:spPr>
            <a:xfrm>
              <a:off x="6539558" y="4083557"/>
              <a:ext cx="1333843" cy="369332"/>
            </a:xfrm>
            <a:prstGeom prst="rect">
              <a:avLst/>
            </a:prstGeom>
            <a:noFill/>
          </p:spPr>
          <p:txBody>
            <a:bodyPr wrap="square" rtlCol="0">
              <a:spAutoFit/>
            </a:bodyPr>
            <a:lstStyle/>
            <a:p>
              <a:r>
                <a:rPr lang="en-US" dirty="0"/>
                <a:t>Password</a:t>
              </a:r>
            </a:p>
          </p:txBody>
        </p:sp>
        <p:sp>
          <p:nvSpPr>
            <p:cNvPr id="18" name="Rectangle: Rounded Corners 17">
              <a:extLst>
                <a:ext uri="{FF2B5EF4-FFF2-40B4-BE49-F238E27FC236}">
                  <a16:creationId xmlns:a16="http://schemas.microsoft.com/office/drawing/2014/main" id="{F0FB009B-2DA9-4F41-8B66-27CE6E2A5075}"/>
                </a:ext>
              </a:extLst>
            </p:cNvPr>
            <p:cNvSpPr/>
            <p:nvPr/>
          </p:nvSpPr>
          <p:spPr>
            <a:xfrm>
              <a:off x="1505118" y="450389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19" name="Rectangle: Rounded Corners 18">
              <a:extLst>
                <a:ext uri="{FF2B5EF4-FFF2-40B4-BE49-F238E27FC236}">
                  <a16:creationId xmlns:a16="http://schemas.microsoft.com/office/drawing/2014/main" id="{FAB50F7B-600D-4FA4-A7EB-73AEF28882F4}"/>
                </a:ext>
              </a:extLst>
            </p:cNvPr>
            <p:cNvSpPr/>
            <p:nvPr/>
          </p:nvSpPr>
          <p:spPr>
            <a:xfrm>
              <a:off x="6648609" y="4503124"/>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0" name="TextBox 19">
              <a:extLst>
                <a:ext uri="{FF2B5EF4-FFF2-40B4-BE49-F238E27FC236}">
                  <a16:creationId xmlns:a16="http://schemas.microsoft.com/office/drawing/2014/main" id="{991A060C-BE49-42AB-94FF-D6DC18456507}"/>
                </a:ext>
              </a:extLst>
            </p:cNvPr>
            <p:cNvSpPr txBox="1"/>
            <p:nvPr/>
          </p:nvSpPr>
          <p:spPr>
            <a:xfrm>
              <a:off x="1396067" y="4923989"/>
              <a:ext cx="1925971" cy="369332"/>
            </a:xfrm>
            <a:prstGeom prst="rect">
              <a:avLst/>
            </a:prstGeom>
            <a:noFill/>
          </p:spPr>
          <p:txBody>
            <a:bodyPr wrap="square" rtlCol="0">
              <a:spAutoFit/>
            </a:bodyPr>
            <a:lstStyle/>
            <a:p>
              <a:r>
                <a:rPr lang="en-US" dirty="0"/>
                <a:t>Confirm Password</a:t>
              </a:r>
            </a:p>
          </p:txBody>
        </p:sp>
        <p:sp>
          <p:nvSpPr>
            <p:cNvPr id="21" name="Rectangle: Rounded Corners 20">
              <a:extLst>
                <a:ext uri="{FF2B5EF4-FFF2-40B4-BE49-F238E27FC236}">
                  <a16:creationId xmlns:a16="http://schemas.microsoft.com/office/drawing/2014/main" id="{57B7F713-9FB3-4827-B88F-686345F1DCBB}"/>
                </a:ext>
              </a:extLst>
            </p:cNvPr>
            <p:cNvSpPr/>
            <p:nvPr/>
          </p:nvSpPr>
          <p:spPr>
            <a:xfrm>
              <a:off x="1505118" y="5344083"/>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22" name="Rectangle: Rounded Corners 21">
              <a:extLst>
                <a:ext uri="{FF2B5EF4-FFF2-40B4-BE49-F238E27FC236}">
                  <a16:creationId xmlns:a16="http://schemas.microsoft.com/office/drawing/2014/main" id="{129815CA-292A-4269-A78D-912EEA0808A6}"/>
                </a:ext>
              </a:extLst>
            </p:cNvPr>
            <p:cNvSpPr/>
            <p:nvPr/>
          </p:nvSpPr>
          <p:spPr>
            <a:xfrm>
              <a:off x="1505118" y="5830993"/>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a:t>
              </a:r>
            </a:p>
          </p:txBody>
        </p:sp>
        <p:sp>
          <p:nvSpPr>
            <p:cNvPr id="23" name="Rectangle: Rounded Corners 22">
              <a:extLst>
                <a:ext uri="{FF2B5EF4-FFF2-40B4-BE49-F238E27FC236}">
                  <a16:creationId xmlns:a16="http://schemas.microsoft.com/office/drawing/2014/main" id="{E95A462A-44B1-4BE1-9AA1-0C748E8842FC}"/>
                </a:ext>
              </a:extLst>
            </p:cNvPr>
            <p:cNvSpPr/>
            <p:nvPr/>
          </p:nvSpPr>
          <p:spPr>
            <a:xfrm>
              <a:off x="6648609" y="4990759"/>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a:t>
              </a:r>
            </a:p>
          </p:txBody>
        </p:sp>
      </p:grpSp>
      <p:sp>
        <p:nvSpPr>
          <p:cNvPr id="34" name="Rectangle: Rounded Corners 33">
            <a:extLst>
              <a:ext uri="{FF2B5EF4-FFF2-40B4-BE49-F238E27FC236}">
                <a16:creationId xmlns:a16="http://schemas.microsoft.com/office/drawing/2014/main" id="{FC0E1D35-67ED-4B19-ABD1-AA50C3DDBFB9}"/>
              </a:ext>
            </a:extLst>
          </p:cNvPr>
          <p:cNvSpPr/>
          <p:nvPr/>
        </p:nvSpPr>
        <p:spPr>
          <a:xfrm>
            <a:off x="6648609" y="5478394"/>
            <a:ext cx="1728129" cy="58684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a:solidFill>
                  <a:srgbClr val="FF0000"/>
                </a:solidFill>
              </a:rPr>
              <a:t>We don’t recognize that Email/Password combination, please try again!</a:t>
            </a:r>
          </a:p>
        </p:txBody>
      </p:sp>
    </p:spTree>
    <p:extLst>
      <p:ext uri="{BB962C8B-B14F-4D97-AF65-F5344CB8AC3E}">
        <p14:creationId xmlns:p14="http://schemas.microsoft.com/office/powerpoint/2010/main" val="138224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D12494-EB35-4DBF-AA78-75F7DD717606}"/>
              </a:ext>
            </a:extLst>
          </p:cNvPr>
          <p:cNvSpPr txBox="1"/>
          <p:nvPr/>
        </p:nvSpPr>
        <p:spPr>
          <a:xfrm>
            <a:off x="2966906" y="3075057"/>
            <a:ext cx="6258187" cy="707886"/>
          </a:xfrm>
          <a:prstGeom prst="rect">
            <a:avLst/>
          </a:prstGeom>
          <a:noFill/>
        </p:spPr>
        <p:txBody>
          <a:bodyPr wrap="square" rtlCol="0">
            <a:spAutoFit/>
          </a:bodyPr>
          <a:lstStyle/>
          <a:p>
            <a:pPr algn="ctr"/>
            <a:r>
              <a:rPr lang="en-US" sz="4000" dirty="0"/>
              <a:t>PROFILE</a:t>
            </a:r>
          </a:p>
        </p:txBody>
      </p:sp>
    </p:spTree>
    <p:extLst>
      <p:ext uri="{BB962C8B-B14F-4D97-AF65-F5344CB8AC3E}">
        <p14:creationId xmlns:p14="http://schemas.microsoft.com/office/powerpoint/2010/main" val="211302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1C9438-A555-4EB5-98EB-CB751F2C9415}"/>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8C43F77A-30E2-44CA-B2D8-0605EDB5A7F2}"/>
                </a:ext>
              </a:extLst>
            </p:cNvPr>
            <p:cNvGrpSpPr/>
            <p:nvPr/>
          </p:nvGrpSpPr>
          <p:grpSpPr>
            <a:xfrm>
              <a:off x="0" y="0"/>
              <a:ext cx="12192000" cy="1466999"/>
              <a:chOff x="0" y="0"/>
              <a:chExt cx="12192000" cy="1466999"/>
            </a:xfrm>
          </p:grpSpPr>
          <p:sp>
            <p:nvSpPr>
              <p:cNvPr id="21" name="Rectangle 20">
                <a:extLst>
                  <a:ext uri="{FF2B5EF4-FFF2-40B4-BE49-F238E27FC236}">
                    <a16:creationId xmlns:a16="http://schemas.microsoft.com/office/drawing/2014/main" id="{3A8125AD-3ED5-4902-ADEA-125E3AA7F419}"/>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F1A6170-0F6A-4715-837B-5B7493295F95}"/>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23" name="Picture 22">
                <a:extLst>
                  <a:ext uri="{FF2B5EF4-FFF2-40B4-BE49-F238E27FC236}">
                    <a16:creationId xmlns:a16="http://schemas.microsoft.com/office/drawing/2014/main" id="{706FA37F-B070-44CD-8B78-3BEDD94D2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24" name="TextBox 23">
                <a:extLst>
                  <a:ext uri="{FF2B5EF4-FFF2-40B4-BE49-F238E27FC236}">
                    <a16:creationId xmlns:a16="http://schemas.microsoft.com/office/drawing/2014/main" id="{984678E6-6BE1-4E8A-8790-F01745AB67F6}"/>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581F8F0A-6802-46AE-AD95-9BC35181A832}"/>
                </a:ext>
              </a:extLst>
            </p:cNvPr>
            <p:cNvGrpSpPr/>
            <p:nvPr/>
          </p:nvGrpSpPr>
          <p:grpSpPr>
            <a:xfrm>
              <a:off x="0" y="1467000"/>
              <a:ext cx="12192000" cy="454080"/>
              <a:chOff x="0" y="1467000"/>
              <a:chExt cx="12192000" cy="454080"/>
            </a:xfrm>
          </p:grpSpPr>
          <p:sp>
            <p:nvSpPr>
              <p:cNvPr id="15" name="Rectangle 14">
                <a:extLst>
                  <a:ext uri="{FF2B5EF4-FFF2-40B4-BE49-F238E27FC236}">
                    <a16:creationId xmlns:a16="http://schemas.microsoft.com/office/drawing/2014/main" id="{A9134768-96B8-4530-A791-57CBB831F879}"/>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479FDD-9165-4A7F-90F5-18B8ABF8FDF6}"/>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17" name="Rectangle 16">
                <a:extLst>
                  <a:ext uri="{FF2B5EF4-FFF2-40B4-BE49-F238E27FC236}">
                    <a16:creationId xmlns:a16="http://schemas.microsoft.com/office/drawing/2014/main" id="{86070989-7744-471C-965A-196AC76E46E9}"/>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18" name="Rectangle 17">
                <a:extLst>
                  <a:ext uri="{FF2B5EF4-FFF2-40B4-BE49-F238E27FC236}">
                    <a16:creationId xmlns:a16="http://schemas.microsoft.com/office/drawing/2014/main" id="{0380ABC8-41A5-4802-AE9A-B2A630886A16}"/>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19" name="Rectangle 18">
                <a:extLst>
                  <a:ext uri="{FF2B5EF4-FFF2-40B4-BE49-F238E27FC236}">
                    <a16:creationId xmlns:a16="http://schemas.microsoft.com/office/drawing/2014/main" id="{07EAC679-F9C3-4BA9-B0B8-54C55BE584B3}"/>
                  </a:ext>
                </a:extLst>
              </p:cNvPr>
              <p:cNvSpPr/>
              <p:nvPr/>
            </p:nvSpPr>
            <p:spPr>
              <a:xfrm>
                <a:off x="4421688" y="1501627"/>
                <a:ext cx="830510"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Profile</a:t>
                </a:r>
              </a:p>
            </p:txBody>
          </p:sp>
          <p:sp>
            <p:nvSpPr>
              <p:cNvPr id="20" name="Rectangle 19">
                <a:extLst>
                  <a:ext uri="{FF2B5EF4-FFF2-40B4-BE49-F238E27FC236}">
                    <a16:creationId xmlns:a16="http://schemas.microsoft.com/office/drawing/2014/main" id="{569D73E0-FE05-4144-AC73-9183356897EB}"/>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B643391B-3DCD-404F-88C2-1FB4650B8D05}"/>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C6118B4-BFE1-4A78-A611-D887ED01CCAD}"/>
                </a:ext>
              </a:extLst>
            </p:cNvPr>
            <p:cNvSpPr/>
            <p:nvPr/>
          </p:nvSpPr>
          <p:spPr>
            <a:xfrm>
              <a:off x="10500901" y="1501623"/>
              <a:ext cx="1575054"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Hello, Sharon!</a:t>
              </a:r>
            </a:p>
          </p:txBody>
        </p:sp>
        <p:sp>
          <p:nvSpPr>
            <p:cNvPr id="7" name="Rectangle: Rounded Corners 6">
              <a:extLst>
                <a:ext uri="{FF2B5EF4-FFF2-40B4-BE49-F238E27FC236}">
                  <a16:creationId xmlns:a16="http://schemas.microsoft.com/office/drawing/2014/main" id="{25C17C95-AC96-45FF-84D6-93B474A36D25}"/>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8" name="TextBox 7">
              <a:extLst>
                <a:ext uri="{FF2B5EF4-FFF2-40B4-BE49-F238E27FC236}">
                  <a16:creationId xmlns:a16="http://schemas.microsoft.com/office/drawing/2014/main" id="{57C02225-AB39-4B1D-BCAC-941B3612540B}"/>
                </a:ext>
              </a:extLst>
            </p:cNvPr>
            <p:cNvSpPr txBox="1"/>
            <p:nvPr/>
          </p:nvSpPr>
          <p:spPr>
            <a:xfrm>
              <a:off x="1667136" y="2447485"/>
              <a:ext cx="3205284" cy="461665"/>
            </a:xfrm>
            <a:prstGeom prst="rect">
              <a:avLst/>
            </a:prstGeom>
            <a:noFill/>
          </p:spPr>
          <p:txBody>
            <a:bodyPr wrap="square" rtlCol="0">
              <a:spAutoFit/>
            </a:bodyPr>
            <a:lstStyle/>
            <a:p>
              <a:pPr algn="ctr"/>
              <a:r>
                <a:rPr lang="en-US" sz="2400" b="1" u="sng" dirty="0">
                  <a:solidFill>
                    <a:srgbClr val="444444"/>
                  </a:solidFill>
                </a:rPr>
                <a:t>Personal Information</a:t>
              </a:r>
              <a:endParaRPr lang="en-US" sz="2400" u="sng" dirty="0"/>
            </a:p>
          </p:txBody>
        </p:sp>
        <p:cxnSp>
          <p:nvCxnSpPr>
            <p:cNvPr id="9" name="Straight Connector 8">
              <a:extLst>
                <a:ext uri="{FF2B5EF4-FFF2-40B4-BE49-F238E27FC236}">
                  <a16:creationId xmlns:a16="http://schemas.microsoft.com/office/drawing/2014/main" id="{E9595DE8-4B70-482F-930A-8BB5A349C056}"/>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38DF7A6-2BD7-4420-A09A-B585E7995D8A}"/>
                </a:ext>
              </a:extLst>
            </p:cNvPr>
            <p:cNvSpPr txBox="1"/>
            <p:nvPr/>
          </p:nvSpPr>
          <p:spPr>
            <a:xfrm>
              <a:off x="7107397" y="2449013"/>
              <a:ext cx="3205284" cy="461665"/>
            </a:xfrm>
            <a:prstGeom prst="rect">
              <a:avLst/>
            </a:prstGeom>
            <a:noFill/>
          </p:spPr>
          <p:txBody>
            <a:bodyPr wrap="square" rtlCol="0">
              <a:spAutoFit/>
            </a:bodyPr>
            <a:lstStyle/>
            <a:p>
              <a:pPr algn="ctr"/>
              <a:r>
                <a:rPr lang="en-US" sz="2400" b="1" u="sng" dirty="0">
                  <a:solidFill>
                    <a:srgbClr val="444444"/>
                  </a:solidFill>
                </a:rPr>
                <a:t>Children</a:t>
              </a:r>
              <a:endParaRPr lang="en-US" sz="2400" u="sng" dirty="0"/>
            </a:p>
          </p:txBody>
        </p:sp>
        <p:pic>
          <p:nvPicPr>
            <p:cNvPr id="11" name="Picture 10">
              <a:extLst>
                <a:ext uri="{FF2B5EF4-FFF2-40B4-BE49-F238E27FC236}">
                  <a16:creationId xmlns:a16="http://schemas.microsoft.com/office/drawing/2014/main" id="{B0317EBE-DA2D-4C18-B022-6B914DEF061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9778" y1="71556" x2="29778" y2="71556"/>
                          <a14:foregroundMark x1="35111" y1="67111" x2="35111" y2="67111"/>
                          <a14:foregroundMark x1="45778" y1="55111" x2="45778" y2="55111"/>
                          <a14:foregroundMark x1="93778" y1="7111" x2="93778" y2="7111"/>
                        </a14:backgroundRemoval>
                      </a14:imgEffect>
                    </a14:imgLayer>
                  </a14:imgProps>
                </a:ext>
                <a:ext uri="{28A0092B-C50C-407E-A947-70E740481C1C}">
                  <a14:useLocalDpi xmlns:a14="http://schemas.microsoft.com/office/drawing/2010/main" val="0"/>
                </a:ext>
              </a:extLst>
            </a:blip>
            <a:stretch>
              <a:fillRect/>
            </a:stretch>
          </p:blipFill>
          <p:spPr>
            <a:xfrm>
              <a:off x="4713454" y="2554828"/>
              <a:ext cx="246978" cy="246978"/>
            </a:xfrm>
            <a:prstGeom prst="rect">
              <a:avLst/>
            </a:prstGeom>
          </p:spPr>
        </p:pic>
        <p:pic>
          <p:nvPicPr>
            <p:cNvPr id="12" name="Picture 11">
              <a:extLst>
                <a:ext uri="{FF2B5EF4-FFF2-40B4-BE49-F238E27FC236}">
                  <a16:creationId xmlns:a16="http://schemas.microsoft.com/office/drawing/2014/main" id="{0CE1BB05-1D0F-4318-9788-5FC764669F0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9778" y1="71556" x2="29778" y2="71556"/>
                          <a14:foregroundMark x1="35111" y1="67111" x2="35111" y2="67111"/>
                          <a14:foregroundMark x1="45778" y1="55111" x2="45778" y2="55111"/>
                          <a14:foregroundMark x1="93778" y1="7111" x2="93778" y2="7111"/>
                        </a14:backgroundRemoval>
                      </a14:imgEffect>
                    </a14:imgLayer>
                  </a14:imgProps>
                </a:ext>
                <a:ext uri="{28A0092B-C50C-407E-A947-70E740481C1C}">
                  <a14:useLocalDpi xmlns:a14="http://schemas.microsoft.com/office/drawing/2010/main" val="0"/>
                </a:ext>
              </a:extLst>
            </a:blip>
            <a:stretch>
              <a:fillRect/>
            </a:stretch>
          </p:blipFill>
          <p:spPr>
            <a:xfrm>
              <a:off x="9322949" y="2554828"/>
              <a:ext cx="246978" cy="246978"/>
            </a:xfrm>
            <a:prstGeom prst="rect">
              <a:avLst/>
            </a:prstGeom>
          </p:spPr>
        </p:pic>
        <p:sp>
          <p:nvSpPr>
            <p:cNvPr id="13" name="TextBox 12">
              <a:extLst>
                <a:ext uri="{FF2B5EF4-FFF2-40B4-BE49-F238E27FC236}">
                  <a16:creationId xmlns:a16="http://schemas.microsoft.com/office/drawing/2014/main" id="{04220646-354B-4545-AF75-2222BABF5444}"/>
                </a:ext>
              </a:extLst>
            </p:cNvPr>
            <p:cNvSpPr txBox="1"/>
            <p:nvPr/>
          </p:nvSpPr>
          <p:spPr>
            <a:xfrm>
              <a:off x="1283516" y="3071899"/>
              <a:ext cx="2944534" cy="2585323"/>
            </a:xfrm>
            <a:prstGeom prst="rect">
              <a:avLst/>
            </a:prstGeom>
            <a:noFill/>
          </p:spPr>
          <p:txBody>
            <a:bodyPr wrap="square" rtlCol="0">
              <a:spAutoFit/>
            </a:bodyPr>
            <a:lstStyle/>
            <a:p>
              <a:r>
                <a:rPr lang="en-US" dirty="0"/>
                <a:t>Name: </a:t>
              </a:r>
            </a:p>
            <a:p>
              <a:r>
                <a:rPr lang="en-US" dirty="0"/>
                <a:t>Sharon Whitaker</a:t>
              </a:r>
            </a:p>
            <a:p>
              <a:endParaRPr lang="en-US" dirty="0"/>
            </a:p>
            <a:p>
              <a:r>
                <a:rPr lang="en-US" dirty="0"/>
                <a:t>Phone Number:</a:t>
              </a:r>
            </a:p>
            <a:p>
              <a:r>
                <a:rPr lang="en-US" dirty="0"/>
                <a:t>(919) 867-5309</a:t>
              </a:r>
            </a:p>
            <a:p>
              <a:endParaRPr lang="en-US" dirty="0"/>
            </a:p>
            <a:p>
              <a:r>
                <a:rPr lang="en-US" dirty="0"/>
                <a:t>Address:</a:t>
              </a:r>
            </a:p>
            <a:p>
              <a:r>
                <a:rPr lang="en-US" dirty="0"/>
                <a:t>1409 </a:t>
              </a:r>
              <a:r>
                <a:rPr lang="en-US" dirty="0" err="1"/>
                <a:t>Dodsons</a:t>
              </a:r>
              <a:r>
                <a:rPr lang="en-US" dirty="0"/>
                <a:t> Crossroads,</a:t>
              </a:r>
            </a:p>
            <a:p>
              <a:r>
                <a:rPr lang="en-US" dirty="0"/>
                <a:t>Chapel Hill, NC 27516</a:t>
              </a:r>
            </a:p>
          </p:txBody>
        </p:sp>
        <p:sp>
          <p:nvSpPr>
            <p:cNvPr id="14" name="TextBox 13">
              <a:extLst>
                <a:ext uri="{FF2B5EF4-FFF2-40B4-BE49-F238E27FC236}">
                  <a16:creationId xmlns:a16="http://schemas.microsoft.com/office/drawing/2014/main" id="{81CA437F-FB9D-40F6-9262-968CF517C149}"/>
                </a:ext>
              </a:extLst>
            </p:cNvPr>
            <p:cNvSpPr txBox="1"/>
            <p:nvPr/>
          </p:nvSpPr>
          <p:spPr>
            <a:xfrm>
              <a:off x="7107397" y="3236905"/>
              <a:ext cx="2944534" cy="2308324"/>
            </a:xfrm>
            <a:prstGeom prst="rect">
              <a:avLst/>
            </a:prstGeom>
            <a:noFill/>
          </p:spPr>
          <p:txBody>
            <a:bodyPr wrap="square" rtlCol="0">
              <a:spAutoFit/>
            </a:bodyPr>
            <a:lstStyle/>
            <a:p>
              <a:r>
                <a:rPr lang="en-US" dirty="0"/>
                <a:t>Jacob Whitaker</a:t>
              </a:r>
            </a:p>
            <a:p>
              <a:r>
                <a:rPr lang="en-US" i="1" dirty="0"/>
                <a:t>Football, Wrestling</a:t>
              </a:r>
            </a:p>
            <a:p>
              <a:endParaRPr lang="en-US" dirty="0"/>
            </a:p>
            <a:p>
              <a:r>
                <a:rPr lang="en-US" dirty="0"/>
                <a:t>Rachael Whitaker</a:t>
              </a:r>
            </a:p>
            <a:p>
              <a:r>
                <a:rPr lang="en-US" i="1" dirty="0"/>
                <a:t>Cross Country, Chorus</a:t>
              </a:r>
            </a:p>
            <a:p>
              <a:endParaRPr lang="en-US" dirty="0"/>
            </a:p>
            <a:p>
              <a:r>
                <a:rPr lang="en-US" dirty="0"/>
                <a:t>Chelsea Whitaker</a:t>
              </a:r>
            </a:p>
            <a:p>
              <a:r>
                <a:rPr lang="en-US" i="1" dirty="0"/>
                <a:t>Volleyball, Band, Track</a:t>
              </a:r>
            </a:p>
          </p:txBody>
        </p:sp>
      </p:grpSp>
      <p:pic>
        <p:nvPicPr>
          <p:cNvPr id="25" name="Picture 24">
            <a:extLst>
              <a:ext uri="{FF2B5EF4-FFF2-40B4-BE49-F238E27FC236}">
                <a16:creationId xmlns:a16="http://schemas.microsoft.com/office/drawing/2014/main" id="{9F653DD0-0130-4E68-9034-896C6CB52F3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4531529" y="2652047"/>
            <a:ext cx="740502" cy="376088"/>
          </a:xfrm>
          <a:prstGeom prst="rect">
            <a:avLst/>
          </a:prstGeom>
        </p:spPr>
      </p:pic>
      <p:pic>
        <p:nvPicPr>
          <p:cNvPr id="26" name="Picture 25">
            <a:extLst>
              <a:ext uri="{FF2B5EF4-FFF2-40B4-BE49-F238E27FC236}">
                <a16:creationId xmlns:a16="http://schemas.microsoft.com/office/drawing/2014/main" id="{C5E1E5AC-5A0C-4AF4-8C25-9071D49ECF2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9147823" y="2678317"/>
            <a:ext cx="740502" cy="376088"/>
          </a:xfrm>
          <a:prstGeom prst="rect">
            <a:avLst/>
          </a:prstGeom>
        </p:spPr>
      </p:pic>
    </p:spTree>
    <p:extLst>
      <p:ext uri="{BB962C8B-B14F-4D97-AF65-F5344CB8AC3E}">
        <p14:creationId xmlns:p14="http://schemas.microsoft.com/office/powerpoint/2010/main" val="346448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04B9A94-4DD5-40A4-89EF-6DA70AC3BEC5}"/>
              </a:ext>
            </a:extLst>
          </p:cNvPr>
          <p:cNvGrpSpPr/>
          <p:nvPr/>
        </p:nvGrpSpPr>
        <p:grpSpPr>
          <a:xfrm>
            <a:off x="-1" y="0"/>
            <a:ext cx="12192001" cy="6857999"/>
            <a:chOff x="-1" y="0"/>
            <a:chExt cx="12192001" cy="6857999"/>
          </a:xfrm>
        </p:grpSpPr>
        <p:grpSp>
          <p:nvGrpSpPr>
            <p:cNvPr id="2" name="Group 1">
              <a:extLst>
                <a:ext uri="{FF2B5EF4-FFF2-40B4-BE49-F238E27FC236}">
                  <a16:creationId xmlns:a16="http://schemas.microsoft.com/office/drawing/2014/main" id="{D09D696B-4E09-4396-92EF-A70B7CFFA3AE}"/>
                </a:ext>
              </a:extLst>
            </p:cNvPr>
            <p:cNvGrpSpPr/>
            <p:nvPr/>
          </p:nvGrpSpPr>
          <p:grpSpPr>
            <a:xfrm>
              <a:off x="0" y="0"/>
              <a:ext cx="12192000" cy="1466999"/>
              <a:chOff x="0" y="0"/>
              <a:chExt cx="12192000" cy="1466999"/>
            </a:xfrm>
          </p:grpSpPr>
          <p:sp>
            <p:nvSpPr>
              <p:cNvPr id="3" name="Rectangle 2">
                <a:extLst>
                  <a:ext uri="{FF2B5EF4-FFF2-40B4-BE49-F238E27FC236}">
                    <a16:creationId xmlns:a16="http://schemas.microsoft.com/office/drawing/2014/main" id="{9D06B68A-BBCC-4BA3-A833-830065E9BDA1}"/>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905C8664-61CA-41A7-9B2F-A1A4F9572BD4}"/>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5" name="Picture 4">
                <a:extLst>
                  <a:ext uri="{FF2B5EF4-FFF2-40B4-BE49-F238E27FC236}">
                    <a16:creationId xmlns:a16="http://schemas.microsoft.com/office/drawing/2014/main" id="{F01006FC-56E5-4964-89C0-09C1CAC00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6" name="TextBox 5">
                <a:extLst>
                  <a:ext uri="{FF2B5EF4-FFF2-40B4-BE49-F238E27FC236}">
                    <a16:creationId xmlns:a16="http://schemas.microsoft.com/office/drawing/2014/main" id="{D3E0B24F-532C-4B58-9209-9CDE2AA3AD1A}"/>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16" name="Group 15">
              <a:extLst>
                <a:ext uri="{FF2B5EF4-FFF2-40B4-BE49-F238E27FC236}">
                  <a16:creationId xmlns:a16="http://schemas.microsoft.com/office/drawing/2014/main" id="{93F542CF-BEFF-43DB-8298-F85F5D5E7592}"/>
                </a:ext>
              </a:extLst>
            </p:cNvPr>
            <p:cNvGrpSpPr/>
            <p:nvPr/>
          </p:nvGrpSpPr>
          <p:grpSpPr>
            <a:xfrm>
              <a:off x="0" y="1467000"/>
              <a:ext cx="12192000" cy="454080"/>
              <a:chOff x="0" y="1467000"/>
              <a:chExt cx="12192000" cy="454080"/>
            </a:xfrm>
          </p:grpSpPr>
          <p:sp>
            <p:nvSpPr>
              <p:cNvPr id="17" name="Rectangle 16">
                <a:extLst>
                  <a:ext uri="{FF2B5EF4-FFF2-40B4-BE49-F238E27FC236}">
                    <a16:creationId xmlns:a16="http://schemas.microsoft.com/office/drawing/2014/main" id="{77062F58-9BD1-4003-82FC-8DCDE84B7B2A}"/>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8471858-BFAD-4AFA-BC4E-803C87C6EF30}"/>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19" name="Rectangle 18">
                <a:extLst>
                  <a:ext uri="{FF2B5EF4-FFF2-40B4-BE49-F238E27FC236}">
                    <a16:creationId xmlns:a16="http://schemas.microsoft.com/office/drawing/2014/main" id="{D457385F-32C1-4804-986A-DFDBF607A863}"/>
                  </a:ext>
                </a:extLst>
              </p:cNvPr>
              <p:cNvSpPr/>
              <p:nvPr/>
            </p:nvSpPr>
            <p:spPr>
              <a:xfrm>
                <a:off x="1396067" y="1505286"/>
                <a:ext cx="1154186"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About Us</a:t>
                </a:r>
              </a:p>
            </p:txBody>
          </p:sp>
          <p:sp>
            <p:nvSpPr>
              <p:cNvPr id="20" name="Rectangle 19">
                <a:extLst>
                  <a:ext uri="{FF2B5EF4-FFF2-40B4-BE49-F238E27FC236}">
                    <a16:creationId xmlns:a16="http://schemas.microsoft.com/office/drawing/2014/main" id="{27187040-E36B-4D73-AF6F-1F4B39E5FF2D}"/>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21" name="Rectangle 20">
                <a:extLst>
                  <a:ext uri="{FF2B5EF4-FFF2-40B4-BE49-F238E27FC236}">
                    <a16:creationId xmlns:a16="http://schemas.microsoft.com/office/drawing/2014/main" id="{4CB508ED-4AFD-4943-98BB-59BF3A7BF2B9}"/>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2" name="Rectangle 21">
                <a:extLst>
                  <a:ext uri="{FF2B5EF4-FFF2-40B4-BE49-F238E27FC236}">
                    <a16:creationId xmlns:a16="http://schemas.microsoft.com/office/drawing/2014/main" id="{14CD9687-9D44-4EDC-AD43-EA2992DA43A8}"/>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23" name="Rectangle 22">
              <a:extLst>
                <a:ext uri="{FF2B5EF4-FFF2-40B4-BE49-F238E27FC236}">
                  <a16:creationId xmlns:a16="http://schemas.microsoft.com/office/drawing/2014/main" id="{A50BBFD8-C1FA-4B2E-836D-17DADAC2DE3E}"/>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300D4FF-6334-4946-B89C-579A1FE9CF56}"/>
                </a:ext>
              </a:extLst>
            </p:cNvPr>
            <p:cNvSpPr/>
            <p:nvPr/>
          </p:nvSpPr>
          <p:spPr>
            <a:xfrm>
              <a:off x="528506" y="2550319"/>
              <a:ext cx="4723692" cy="35149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u="sng" dirty="0">
                  <a:solidFill>
                    <a:schemeClr val="tx1"/>
                  </a:solidFill>
                </a:rPr>
                <a:t>About Us</a:t>
              </a:r>
            </a:p>
            <a:p>
              <a:pPr algn="ctr"/>
              <a:r>
                <a:rPr lang="en-US" sz="2000" dirty="0">
                  <a:solidFill>
                    <a:schemeClr val="tx1"/>
                  </a:solidFill>
                </a:rPr>
                <a:t>Welcome Parents! This is the AL </a:t>
              </a:r>
              <a:r>
                <a:rPr lang="en-US" sz="2000" dirty="0" err="1">
                  <a:solidFill>
                    <a:schemeClr val="tx1"/>
                  </a:solidFill>
                </a:rPr>
                <a:t>Stanback</a:t>
              </a:r>
              <a:r>
                <a:rPr lang="en-US" sz="2000" dirty="0">
                  <a:solidFill>
                    <a:schemeClr val="tx1"/>
                  </a:solidFill>
                </a:rPr>
                <a:t> Boosters website. After registering with the site, you can add your children and enroll them in sports and other extracurricular activities. You can also be one of our generous “Top Dog” donators to help out the boosters program. Visit the </a:t>
              </a:r>
              <a:r>
                <a:rPr lang="en-US" sz="2000" dirty="0">
                  <a:solidFill>
                    <a:srgbClr val="7030A0"/>
                  </a:solidFill>
                </a:rPr>
                <a:t>Contact Us </a:t>
              </a:r>
              <a:r>
                <a:rPr lang="en-US" sz="2000" dirty="0">
                  <a:solidFill>
                    <a:schemeClr val="tx1"/>
                  </a:solidFill>
                </a:rPr>
                <a:t>page to learn more!</a:t>
              </a:r>
            </a:p>
          </p:txBody>
        </p:sp>
        <p:pic>
          <p:nvPicPr>
            <p:cNvPr id="26" name="Picture 25">
              <a:extLst>
                <a:ext uri="{FF2B5EF4-FFF2-40B4-BE49-F238E27FC236}">
                  <a16:creationId xmlns:a16="http://schemas.microsoft.com/office/drawing/2014/main" id="{682A8CE3-F263-423B-81AA-495FB3E05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705" y="2550320"/>
              <a:ext cx="5882712" cy="3514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2618411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FBEF81C-E382-46B3-A8A7-74294DB4CC33}"/>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D6764466-8E06-43B8-BA18-46C5BE18A92E}"/>
                </a:ext>
              </a:extLst>
            </p:cNvPr>
            <p:cNvGrpSpPr/>
            <p:nvPr/>
          </p:nvGrpSpPr>
          <p:grpSpPr>
            <a:xfrm>
              <a:off x="0" y="0"/>
              <a:ext cx="12192000" cy="1466999"/>
              <a:chOff x="0" y="0"/>
              <a:chExt cx="12192000" cy="1466999"/>
            </a:xfrm>
          </p:grpSpPr>
          <p:sp>
            <p:nvSpPr>
              <p:cNvPr id="21" name="Rectangle 20">
                <a:extLst>
                  <a:ext uri="{FF2B5EF4-FFF2-40B4-BE49-F238E27FC236}">
                    <a16:creationId xmlns:a16="http://schemas.microsoft.com/office/drawing/2014/main" id="{58A20CCC-A0A9-490C-A1D7-B9D25601F937}"/>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17AD7F2D-9035-482D-AD57-030E30B95138}"/>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23" name="Picture 22">
                <a:extLst>
                  <a:ext uri="{FF2B5EF4-FFF2-40B4-BE49-F238E27FC236}">
                    <a16:creationId xmlns:a16="http://schemas.microsoft.com/office/drawing/2014/main" id="{863FDD4E-2F04-40C9-B4D6-DB6B99F85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24" name="TextBox 23">
                <a:extLst>
                  <a:ext uri="{FF2B5EF4-FFF2-40B4-BE49-F238E27FC236}">
                    <a16:creationId xmlns:a16="http://schemas.microsoft.com/office/drawing/2014/main" id="{B256E70A-A031-48E2-A692-DD62CEE96DF6}"/>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D2CC0504-EA15-484A-BD7C-DA2C12098D63}"/>
                </a:ext>
              </a:extLst>
            </p:cNvPr>
            <p:cNvGrpSpPr/>
            <p:nvPr/>
          </p:nvGrpSpPr>
          <p:grpSpPr>
            <a:xfrm>
              <a:off x="0" y="1467000"/>
              <a:ext cx="12192000" cy="454080"/>
              <a:chOff x="0" y="1467000"/>
              <a:chExt cx="12192000" cy="454080"/>
            </a:xfrm>
          </p:grpSpPr>
          <p:sp>
            <p:nvSpPr>
              <p:cNvPr id="15" name="Rectangle 14">
                <a:extLst>
                  <a:ext uri="{FF2B5EF4-FFF2-40B4-BE49-F238E27FC236}">
                    <a16:creationId xmlns:a16="http://schemas.microsoft.com/office/drawing/2014/main" id="{7F322E9C-5686-4EEB-AF14-C728661F2078}"/>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49FF28-6D20-4F50-A408-91A16B6AA64B}"/>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17" name="Rectangle 16">
                <a:extLst>
                  <a:ext uri="{FF2B5EF4-FFF2-40B4-BE49-F238E27FC236}">
                    <a16:creationId xmlns:a16="http://schemas.microsoft.com/office/drawing/2014/main" id="{0E7E55AD-4036-4FA4-B278-570093B64340}"/>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18" name="Rectangle 17">
                <a:extLst>
                  <a:ext uri="{FF2B5EF4-FFF2-40B4-BE49-F238E27FC236}">
                    <a16:creationId xmlns:a16="http://schemas.microsoft.com/office/drawing/2014/main" id="{0BF0BEE4-35FB-45E0-AE2E-C8CF2D28A7BC}"/>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19" name="Rectangle 18">
                <a:extLst>
                  <a:ext uri="{FF2B5EF4-FFF2-40B4-BE49-F238E27FC236}">
                    <a16:creationId xmlns:a16="http://schemas.microsoft.com/office/drawing/2014/main" id="{FAC7990E-108E-45CB-981B-5F35B1FFAED4}"/>
                  </a:ext>
                </a:extLst>
              </p:cNvPr>
              <p:cNvSpPr/>
              <p:nvPr/>
            </p:nvSpPr>
            <p:spPr>
              <a:xfrm>
                <a:off x="4421688" y="1501627"/>
                <a:ext cx="830510"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Profile</a:t>
                </a:r>
              </a:p>
            </p:txBody>
          </p:sp>
          <p:sp>
            <p:nvSpPr>
              <p:cNvPr id="20" name="Rectangle 19">
                <a:extLst>
                  <a:ext uri="{FF2B5EF4-FFF2-40B4-BE49-F238E27FC236}">
                    <a16:creationId xmlns:a16="http://schemas.microsoft.com/office/drawing/2014/main" id="{D34E4C9A-80CD-4CC3-B6A0-A73065B82AF0}"/>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CE486FBE-BC6A-463B-8341-74DA046FC2EB}"/>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5143EEC-04E0-4197-9675-430F5F9116F0}"/>
                </a:ext>
              </a:extLst>
            </p:cNvPr>
            <p:cNvSpPr/>
            <p:nvPr/>
          </p:nvSpPr>
          <p:spPr>
            <a:xfrm>
              <a:off x="10500901" y="1501623"/>
              <a:ext cx="1575054"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Hello, Sharon!</a:t>
              </a:r>
            </a:p>
          </p:txBody>
        </p:sp>
        <p:sp>
          <p:nvSpPr>
            <p:cNvPr id="7" name="Rectangle: Rounded Corners 6">
              <a:extLst>
                <a:ext uri="{FF2B5EF4-FFF2-40B4-BE49-F238E27FC236}">
                  <a16:creationId xmlns:a16="http://schemas.microsoft.com/office/drawing/2014/main" id="{C2DE583D-8CF0-40A2-8D93-18AAE90E360A}"/>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8" name="TextBox 7">
              <a:extLst>
                <a:ext uri="{FF2B5EF4-FFF2-40B4-BE49-F238E27FC236}">
                  <a16:creationId xmlns:a16="http://schemas.microsoft.com/office/drawing/2014/main" id="{A2EFE63D-F0CB-49DB-A70A-82EC8F3DB04E}"/>
                </a:ext>
              </a:extLst>
            </p:cNvPr>
            <p:cNvSpPr txBox="1"/>
            <p:nvPr/>
          </p:nvSpPr>
          <p:spPr>
            <a:xfrm>
              <a:off x="1667136" y="2447485"/>
              <a:ext cx="3205284" cy="461665"/>
            </a:xfrm>
            <a:prstGeom prst="rect">
              <a:avLst/>
            </a:prstGeom>
            <a:noFill/>
          </p:spPr>
          <p:txBody>
            <a:bodyPr wrap="square" rtlCol="0">
              <a:spAutoFit/>
            </a:bodyPr>
            <a:lstStyle/>
            <a:p>
              <a:pPr algn="ctr"/>
              <a:r>
                <a:rPr lang="en-US" sz="2400" b="1" u="sng" dirty="0">
                  <a:solidFill>
                    <a:srgbClr val="444444"/>
                  </a:solidFill>
                </a:rPr>
                <a:t>Personal Information</a:t>
              </a:r>
              <a:endParaRPr lang="en-US" sz="2400" u="sng" dirty="0"/>
            </a:p>
          </p:txBody>
        </p:sp>
        <p:cxnSp>
          <p:nvCxnSpPr>
            <p:cNvPr id="9" name="Straight Connector 8">
              <a:extLst>
                <a:ext uri="{FF2B5EF4-FFF2-40B4-BE49-F238E27FC236}">
                  <a16:creationId xmlns:a16="http://schemas.microsoft.com/office/drawing/2014/main" id="{0EC94DDB-1213-4788-9ABD-F4155DB1842B}"/>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61E1DB-3FB8-4AB7-A4B9-1E0A0B877C61}"/>
                </a:ext>
              </a:extLst>
            </p:cNvPr>
            <p:cNvSpPr txBox="1"/>
            <p:nvPr/>
          </p:nvSpPr>
          <p:spPr>
            <a:xfrm>
              <a:off x="7107397" y="2449013"/>
              <a:ext cx="3205284" cy="461665"/>
            </a:xfrm>
            <a:prstGeom prst="rect">
              <a:avLst/>
            </a:prstGeom>
            <a:noFill/>
          </p:spPr>
          <p:txBody>
            <a:bodyPr wrap="square" rtlCol="0">
              <a:spAutoFit/>
            </a:bodyPr>
            <a:lstStyle/>
            <a:p>
              <a:pPr algn="ctr"/>
              <a:r>
                <a:rPr lang="en-US" sz="2400" b="1" u="sng" dirty="0">
                  <a:solidFill>
                    <a:srgbClr val="444444"/>
                  </a:solidFill>
                </a:rPr>
                <a:t>Children</a:t>
              </a:r>
              <a:endParaRPr lang="en-US" sz="2400" u="sng" dirty="0"/>
            </a:p>
          </p:txBody>
        </p:sp>
        <p:pic>
          <p:nvPicPr>
            <p:cNvPr id="11" name="Picture 10">
              <a:extLst>
                <a:ext uri="{FF2B5EF4-FFF2-40B4-BE49-F238E27FC236}">
                  <a16:creationId xmlns:a16="http://schemas.microsoft.com/office/drawing/2014/main" id="{A2D6D003-0F1C-493C-AB6B-5CF3AE64BE6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9778" y1="71556" x2="29778" y2="71556"/>
                          <a14:foregroundMark x1="35111" y1="67111" x2="35111" y2="67111"/>
                          <a14:foregroundMark x1="45778" y1="55111" x2="45778" y2="55111"/>
                          <a14:foregroundMark x1="93778" y1="7111" x2="93778" y2="7111"/>
                        </a14:backgroundRemoval>
                      </a14:imgEffect>
                    </a14:imgLayer>
                  </a14:imgProps>
                </a:ext>
                <a:ext uri="{28A0092B-C50C-407E-A947-70E740481C1C}">
                  <a14:useLocalDpi xmlns:a14="http://schemas.microsoft.com/office/drawing/2010/main" val="0"/>
                </a:ext>
              </a:extLst>
            </a:blip>
            <a:stretch>
              <a:fillRect/>
            </a:stretch>
          </p:blipFill>
          <p:spPr>
            <a:xfrm>
              <a:off x="4713454" y="2554828"/>
              <a:ext cx="246978" cy="246978"/>
            </a:xfrm>
            <a:prstGeom prst="rect">
              <a:avLst/>
            </a:prstGeom>
          </p:spPr>
        </p:pic>
        <p:pic>
          <p:nvPicPr>
            <p:cNvPr id="12" name="Picture 11">
              <a:extLst>
                <a:ext uri="{FF2B5EF4-FFF2-40B4-BE49-F238E27FC236}">
                  <a16:creationId xmlns:a16="http://schemas.microsoft.com/office/drawing/2014/main" id="{316418F4-21D8-41F0-9135-AC6DE4611A2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9778" y1="71556" x2="29778" y2="71556"/>
                          <a14:foregroundMark x1="35111" y1="67111" x2="35111" y2="67111"/>
                          <a14:foregroundMark x1="45778" y1="55111" x2="45778" y2="55111"/>
                          <a14:foregroundMark x1="93778" y1="7111" x2="93778" y2="7111"/>
                        </a14:backgroundRemoval>
                      </a14:imgEffect>
                    </a14:imgLayer>
                  </a14:imgProps>
                </a:ext>
                <a:ext uri="{28A0092B-C50C-407E-A947-70E740481C1C}">
                  <a14:useLocalDpi xmlns:a14="http://schemas.microsoft.com/office/drawing/2010/main" val="0"/>
                </a:ext>
              </a:extLst>
            </a:blip>
            <a:stretch>
              <a:fillRect/>
            </a:stretch>
          </p:blipFill>
          <p:spPr>
            <a:xfrm>
              <a:off x="9322949" y="2554828"/>
              <a:ext cx="246978" cy="246978"/>
            </a:xfrm>
            <a:prstGeom prst="rect">
              <a:avLst/>
            </a:prstGeom>
          </p:spPr>
        </p:pic>
        <p:sp>
          <p:nvSpPr>
            <p:cNvPr id="13" name="TextBox 12">
              <a:extLst>
                <a:ext uri="{FF2B5EF4-FFF2-40B4-BE49-F238E27FC236}">
                  <a16:creationId xmlns:a16="http://schemas.microsoft.com/office/drawing/2014/main" id="{A930B05B-863B-4F00-855C-D5937235BB4A}"/>
                </a:ext>
              </a:extLst>
            </p:cNvPr>
            <p:cNvSpPr txBox="1"/>
            <p:nvPr/>
          </p:nvSpPr>
          <p:spPr>
            <a:xfrm>
              <a:off x="1283516" y="3071899"/>
              <a:ext cx="2944534" cy="2585323"/>
            </a:xfrm>
            <a:prstGeom prst="rect">
              <a:avLst/>
            </a:prstGeom>
            <a:noFill/>
          </p:spPr>
          <p:txBody>
            <a:bodyPr wrap="square" rtlCol="0">
              <a:spAutoFit/>
            </a:bodyPr>
            <a:lstStyle/>
            <a:p>
              <a:r>
                <a:rPr lang="en-US" dirty="0"/>
                <a:t>Name: </a:t>
              </a:r>
            </a:p>
            <a:p>
              <a:r>
                <a:rPr lang="en-US" dirty="0"/>
                <a:t>Sharon Whitaker</a:t>
              </a:r>
            </a:p>
            <a:p>
              <a:endParaRPr lang="en-US" dirty="0"/>
            </a:p>
            <a:p>
              <a:r>
                <a:rPr lang="en-US" dirty="0"/>
                <a:t>Phone Number:</a:t>
              </a:r>
            </a:p>
            <a:p>
              <a:r>
                <a:rPr lang="en-US" dirty="0"/>
                <a:t>(919) 867-5309</a:t>
              </a:r>
            </a:p>
            <a:p>
              <a:endParaRPr lang="en-US" dirty="0"/>
            </a:p>
            <a:p>
              <a:r>
                <a:rPr lang="en-US" dirty="0"/>
                <a:t>Address:</a:t>
              </a:r>
            </a:p>
            <a:p>
              <a:r>
                <a:rPr lang="en-US" dirty="0"/>
                <a:t>1409 </a:t>
              </a:r>
              <a:r>
                <a:rPr lang="en-US" dirty="0" err="1"/>
                <a:t>Dodsons</a:t>
              </a:r>
              <a:r>
                <a:rPr lang="en-US" dirty="0"/>
                <a:t> Crossroads,</a:t>
              </a:r>
            </a:p>
            <a:p>
              <a:r>
                <a:rPr lang="en-US" dirty="0"/>
                <a:t>Chapel Hill, NC 27516</a:t>
              </a:r>
            </a:p>
          </p:txBody>
        </p:sp>
        <p:sp>
          <p:nvSpPr>
            <p:cNvPr id="14" name="TextBox 13">
              <a:extLst>
                <a:ext uri="{FF2B5EF4-FFF2-40B4-BE49-F238E27FC236}">
                  <a16:creationId xmlns:a16="http://schemas.microsoft.com/office/drawing/2014/main" id="{16EC3BFC-DFA0-47DD-98D4-5426E054BC48}"/>
                </a:ext>
              </a:extLst>
            </p:cNvPr>
            <p:cNvSpPr txBox="1"/>
            <p:nvPr/>
          </p:nvSpPr>
          <p:spPr>
            <a:xfrm>
              <a:off x="7107397" y="3236905"/>
              <a:ext cx="2944534" cy="2308324"/>
            </a:xfrm>
            <a:prstGeom prst="rect">
              <a:avLst/>
            </a:prstGeom>
            <a:noFill/>
          </p:spPr>
          <p:txBody>
            <a:bodyPr wrap="square" rtlCol="0">
              <a:spAutoFit/>
            </a:bodyPr>
            <a:lstStyle/>
            <a:p>
              <a:r>
                <a:rPr lang="en-US" dirty="0"/>
                <a:t>Jacob Whitaker</a:t>
              </a:r>
            </a:p>
            <a:p>
              <a:r>
                <a:rPr lang="en-US" i="1" dirty="0"/>
                <a:t>Football, Wrestling</a:t>
              </a:r>
            </a:p>
            <a:p>
              <a:endParaRPr lang="en-US" dirty="0"/>
            </a:p>
            <a:p>
              <a:r>
                <a:rPr lang="en-US" dirty="0"/>
                <a:t>Rachael Whitaker</a:t>
              </a:r>
            </a:p>
            <a:p>
              <a:r>
                <a:rPr lang="en-US" i="1" dirty="0"/>
                <a:t>Cross Country, Chorus</a:t>
              </a:r>
            </a:p>
            <a:p>
              <a:endParaRPr lang="en-US" dirty="0"/>
            </a:p>
            <a:p>
              <a:r>
                <a:rPr lang="en-US" dirty="0"/>
                <a:t>Chelsea Whitaker</a:t>
              </a:r>
            </a:p>
            <a:p>
              <a:r>
                <a:rPr lang="en-US" i="1" dirty="0"/>
                <a:t>Volleyball, Band, Track</a:t>
              </a:r>
            </a:p>
          </p:txBody>
        </p:sp>
      </p:grpSp>
      <p:pic>
        <p:nvPicPr>
          <p:cNvPr id="26" name="Picture 25">
            <a:extLst>
              <a:ext uri="{FF2B5EF4-FFF2-40B4-BE49-F238E27FC236}">
                <a16:creationId xmlns:a16="http://schemas.microsoft.com/office/drawing/2014/main" id="{B9BA5F26-F14E-434C-BD3A-0FF2A2DB1BE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16444" y1="52000" x2="16444" y2="52000"/>
                        <a14:foregroundMark x1="9000" y1="33556" x2="9000" y2="33556"/>
                        <a14:foregroundMark x1="17889" y1="16111" x2="17889" y2="16111"/>
                        <a14:foregroundMark x1="34556" y1="8889" x2="34556" y2="8889"/>
                        <a14:foregroundMark x1="52889" y1="16889" x2="52889" y2="16889"/>
                        <a14:foregroundMark x1="61667" y1="32889" x2="61667" y2="32889"/>
                      </a14:backgroundRemoval>
                    </a14:imgEffect>
                  </a14:imgLayer>
                </a14:imgProps>
              </a:ext>
              <a:ext uri="{28A0092B-C50C-407E-A947-70E740481C1C}">
                <a14:useLocalDpi xmlns:a14="http://schemas.microsoft.com/office/drawing/2010/main" val="0"/>
              </a:ext>
            </a:extLst>
          </a:blip>
          <a:stretch>
            <a:fillRect/>
          </a:stretch>
        </p:blipFill>
        <p:spPr>
          <a:xfrm>
            <a:off x="4762226" y="2606229"/>
            <a:ext cx="396413" cy="396413"/>
          </a:xfrm>
          <a:prstGeom prst="rect">
            <a:avLst/>
          </a:prstGeom>
        </p:spPr>
      </p:pic>
    </p:spTree>
    <p:extLst>
      <p:ext uri="{BB962C8B-B14F-4D97-AF65-F5344CB8AC3E}">
        <p14:creationId xmlns:p14="http://schemas.microsoft.com/office/powerpoint/2010/main" val="318561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3557D328-13B7-44FE-A738-E9E89270F63A}"/>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Rounded Corners 26">
            <a:extLst>
              <a:ext uri="{FF2B5EF4-FFF2-40B4-BE49-F238E27FC236}">
                <a16:creationId xmlns:a16="http://schemas.microsoft.com/office/drawing/2014/main" id="{C0D11549-E701-4636-9375-015E5AA50FB8}"/>
              </a:ext>
            </a:extLst>
          </p:cNvPr>
          <p:cNvSpPr/>
          <p:nvPr/>
        </p:nvSpPr>
        <p:spPr>
          <a:xfrm>
            <a:off x="2883017" y="488659"/>
            <a:ext cx="6425966" cy="588068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C53D770-9F7C-41C0-9732-9162BD664333}"/>
              </a:ext>
            </a:extLst>
          </p:cNvPr>
          <p:cNvSpPr txBox="1"/>
          <p:nvPr/>
        </p:nvSpPr>
        <p:spPr>
          <a:xfrm>
            <a:off x="4493358" y="954245"/>
            <a:ext cx="3205284" cy="461665"/>
          </a:xfrm>
          <a:prstGeom prst="rect">
            <a:avLst/>
          </a:prstGeom>
          <a:noFill/>
        </p:spPr>
        <p:txBody>
          <a:bodyPr wrap="square" rtlCol="0">
            <a:spAutoFit/>
          </a:bodyPr>
          <a:lstStyle/>
          <a:p>
            <a:pPr algn="ctr"/>
            <a:r>
              <a:rPr lang="en-US" sz="2400" b="1" u="sng" dirty="0">
                <a:solidFill>
                  <a:srgbClr val="444444"/>
                </a:solidFill>
              </a:rPr>
              <a:t>Personal Information</a:t>
            </a:r>
            <a:endParaRPr lang="en-US" sz="2400" u="sng" dirty="0"/>
          </a:p>
        </p:txBody>
      </p:sp>
      <p:sp>
        <p:nvSpPr>
          <p:cNvPr id="29" name="TextBox 28">
            <a:extLst>
              <a:ext uri="{FF2B5EF4-FFF2-40B4-BE49-F238E27FC236}">
                <a16:creationId xmlns:a16="http://schemas.microsoft.com/office/drawing/2014/main" id="{95E19925-CF3D-4CF0-B12C-243AC71723E8}"/>
              </a:ext>
            </a:extLst>
          </p:cNvPr>
          <p:cNvSpPr txBox="1"/>
          <p:nvPr/>
        </p:nvSpPr>
        <p:spPr>
          <a:xfrm>
            <a:off x="3826436" y="1881496"/>
            <a:ext cx="1333843" cy="369332"/>
          </a:xfrm>
          <a:prstGeom prst="rect">
            <a:avLst/>
          </a:prstGeom>
          <a:noFill/>
        </p:spPr>
        <p:txBody>
          <a:bodyPr wrap="square" rtlCol="0">
            <a:spAutoFit/>
          </a:bodyPr>
          <a:lstStyle/>
          <a:p>
            <a:r>
              <a:rPr lang="en-US" dirty="0"/>
              <a:t>Name</a:t>
            </a:r>
          </a:p>
        </p:txBody>
      </p:sp>
      <p:sp>
        <p:nvSpPr>
          <p:cNvPr id="30" name="Rectangle: Rounded Corners 29">
            <a:extLst>
              <a:ext uri="{FF2B5EF4-FFF2-40B4-BE49-F238E27FC236}">
                <a16:creationId xmlns:a16="http://schemas.microsoft.com/office/drawing/2014/main" id="{AF49EDA9-DED9-48FA-A65F-8BD56865227C}"/>
              </a:ext>
            </a:extLst>
          </p:cNvPr>
          <p:cNvSpPr/>
          <p:nvPr/>
        </p:nvSpPr>
        <p:spPr>
          <a:xfrm>
            <a:off x="3935487" y="2307531"/>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name</a:t>
            </a:r>
            <a:endParaRPr lang="en-US" dirty="0">
              <a:solidFill>
                <a:schemeClr val="bg1">
                  <a:lumMod val="85000"/>
                </a:schemeClr>
              </a:solidFill>
            </a:endParaRPr>
          </a:p>
        </p:txBody>
      </p:sp>
      <p:sp>
        <p:nvSpPr>
          <p:cNvPr id="31" name="TextBox 30">
            <a:extLst>
              <a:ext uri="{FF2B5EF4-FFF2-40B4-BE49-F238E27FC236}">
                <a16:creationId xmlns:a16="http://schemas.microsoft.com/office/drawing/2014/main" id="{0C9023C7-018A-4A8F-9FB7-C6319DE1C4F8}"/>
              </a:ext>
            </a:extLst>
          </p:cNvPr>
          <p:cNvSpPr txBox="1"/>
          <p:nvPr/>
        </p:nvSpPr>
        <p:spPr>
          <a:xfrm>
            <a:off x="3826436" y="2733566"/>
            <a:ext cx="1925971" cy="369332"/>
          </a:xfrm>
          <a:prstGeom prst="rect">
            <a:avLst/>
          </a:prstGeom>
          <a:noFill/>
        </p:spPr>
        <p:txBody>
          <a:bodyPr wrap="square" rtlCol="0">
            <a:spAutoFit/>
          </a:bodyPr>
          <a:lstStyle/>
          <a:p>
            <a:r>
              <a:rPr lang="en-US" dirty="0"/>
              <a:t>Phone Number</a:t>
            </a:r>
          </a:p>
        </p:txBody>
      </p:sp>
      <p:sp>
        <p:nvSpPr>
          <p:cNvPr id="32" name="Rectangle: Rounded Corners 31">
            <a:extLst>
              <a:ext uri="{FF2B5EF4-FFF2-40B4-BE49-F238E27FC236}">
                <a16:creationId xmlns:a16="http://schemas.microsoft.com/office/drawing/2014/main" id="{92E6DA7A-C513-4A45-8561-B2448E9E7874}"/>
              </a:ext>
            </a:extLst>
          </p:cNvPr>
          <p:cNvSpPr/>
          <p:nvPr/>
        </p:nvSpPr>
        <p:spPr>
          <a:xfrm>
            <a:off x="3935487" y="3153904"/>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phone number</a:t>
            </a:r>
            <a:endParaRPr lang="en-US" dirty="0">
              <a:solidFill>
                <a:schemeClr val="bg1">
                  <a:lumMod val="85000"/>
                </a:schemeClr>
              </a:solidFill>
            </a:endParaRPr>
          </a:p>
        </p:txBody>
      </p:sp>
      <p:sp>
        <p:nvSpPr>
          <p:cNvPr id="33" name="TextBox 32">
            <a:extLst>
              <a:ext uri="{FF2B5EF4-FFF2-40B4-BE49-F238E27FC236}">
                <a16:creationId xmlns:a16="http://schemas.microsoft.com/office/drawing/2014/main" id="{A9656BF1-FE31-4DE4-9F15-289ED92328F0}"/>
              </a:ext>
            </a:extLst>
          </p:cNvPr>
          <p:cNvSpPr txBox="1"/>
          <p:nvPr/>
        </p:nvSpPr>
        <p:spPr>
          <a:xfrm>
            <a:off x="3826436" y="3573998"/>
            <a:ext cx="1925971" cy="369332"/>
          </a:xfrm>
          <a:prstGeom prst="rect">
            <a:avLst/>
          </a:prstGeom>
          <a:noFill/>
        </p:spPr>
        <p:txBody>
          <a:bodyPr wrap="square" rtlCol="0">
            <a:spAutoFit/>
          </a:bodyPr>
          <a:lstStyle/>
          <a:p>
            <a:r>
              <a:rPr lang="en-US" dirty="0"/>
              <a:t>Address</a:t>
            </a:r>
          </a:p>
        </p:txBody>
      </p:sp>
      <p:sp>
        <p:nvSpPr>
          <p:cNvPr id="34" name="Rectangle: Rounded Corners 33">
            <a:extLst>
              <a:ext uri="{FF2B5EF4-FFF2-40B4-BE49-F238E27FC236}">
                <a16:creationId xmlns:a16="http://schemas.microsoft.com/office/drawing/2014/main" id="{D75CAEC8-ADE1-4FAC-94B8-1E5C69000495}"/>
              </a:ext>
            </a:extLst>
          </p:cNvPr>
          <p:cNvSpPr/>
          <p:nvPr/>
        </p:nvSpPr>
        <p:spPr>
          <a:xfrm>
            <a:off x="3935486" y="3994092"/>
            <a:ext cx="2689377" cy="6130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444444"/>
                </a:solidFill>
              </a:rPr>
              <a:t>Enter address</a:t>
            </a:r>
            <a:endParaRPr lang="en-US" dirty="0">
              <a:solidFill>
                <a:schemeClr val="bg1">
                  <a:lumMod val="85000"/>
                </a:schemeClr>
              </a:solidFill>
            </a:endParaRPr>
          </a:p>
        </p:txBody>
      </p:sp>
      <p:sp>
        <p:nvSpPr>
          <p:cNvPr id="35" name="Rectangle: Rounded Corners 34">
            <a:extLst>
              <a:ext uri="{FF2B5EF4-FFF2-40B4-BE49-F238E27FC236}">
                <a16:creationId xmlns:a16="http://schemas.microsoft.com/office/drawing/2014/main" id="{A4A00A89-44F6-40C7-9A32-D4D65D831BC4}"/>
              </a:ext>
            </a:extLst>
          </p:cNvPr>
          <p:cNvSpPr/>
          <p:nvPr/>
        </p:nvSpPr>
        <p:spPr>
          <a:xfrm>
            <a:off x="3935486" y="4840465"/>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Submit</a:t>
            </a:r>
          </a:p>
        </p:txBody>
      </p:sp>
    </p:spTree>
    <p:extLst>
      <p:ext uri="{BB962C8B-B14F-4D97-AF65-F5344CB8AC3E}">
        <p14:creationId xmlns:p14="http://schemas.microsoft.com/office/powerpoint/2010/main" val="2191376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8C0BA2-D310-463D-A7D5-CACF382586B2}"/>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BF1E77D3-8064-4DE4-AA1F-5B46CDB59266}"/>
                </a:ext>
              </a:extLst>
            </p:cNvPr>
            <p:cNvGrpSpPr/>
            <p:nvPr/>
          </p:nvGrpSpPr>
          <p:grpSpPr>
            <a:xfrm>
              <a:off x="0" y="0"/>
              <a:ext cx="12192000" cy="1466999"/>
              <a:chOff x="0" y="0"/>
              <a:chExt cx="12192000" cy="1466999"/>
            </a:xfrm>
          </p:grpSpPr>
          <p:sp>
            <p:nvSpPr>
              <p:cNvPr id="21" name="Rectangle 20">
                <a:extLst>
                  <a:ext uri="{FF2B5EF4-FFF2-40B4-BE49-F238E27FC236}">
                    <a16:creationId xmlns:a16="http://schemas.microsoft.com/office/drawing/2014/main" id="{1947F20F-A47B-4649-AA3C-F24E6D58CDFA}"/>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58025C0D-1512-45BE-BF8A-EA86A84198A1}"/>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23" name="Picture 22">
                <a:extLst>
                  <a:ext uri="{FF2B5EF4-FFF2-40B4-BE49-F238E27FC236}">
                    <a16:creationId xmlns:a16="http://schemas.microsoft.com/office/drawing/2014/main" id="{7C584F46-9DF8-4E97-9CD8-53354219F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24" name="TextBox 23">
                <a:extLst>
                  <a:ext uri="{FF2B5EF4-FFF2-40B4-BE49-F238E27FC236}">
                    <a16:creationId xmlns:a16="http://schemas.microsoft.com/office/drawing/2014/main" id="{7BB2B05D-2841-4611-94F6-09E9581D805A}"/>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0D179C37-C23A-4776-A453-559376018996}"/>
                </a:ext>
              </a:extLst>
            </p:cNvPr>
            <p:cNvGrpSpPr/>
            <p:nvPr/>
          </p:nvGrpSpPr>
          <p:grpSpPr>
            <a:xfrm>
              <a:off x="0" y="1467000"/>
              <a:ext cx="12192000" cy="454080"/>
              <a:chOff x="0" y="1467000"/>
              <a:chExt cx="12192000" cy="454080"/>
            </a:xfrm>
          </p:grpSpPr>
          <p:sp>
            <p:nvSpPr>
              <p:cNvPr id="15" name="Rectangle 14">
                <a:extLst>
                  <a:ext uri="{FF2B5EF4-FFF2-40B4-BE49-F238E27FC236}">
                    <a16:creationId xmlns:a16="http://schemas.microsoft.com/office/drawing/2014/main" id="{85EA36C9-45E6-4239-AC43-94CA47CB986E}"/>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4D37E5-AF90-449C-ACC8-8C3DCB1D4402}"/>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17" name="Rectangle 16">
                <a:extLst>
                  <a:ext uri="{FF2B5EF4-FFF2-40B4-BE49-F238E27FC236}">
                    <a16:creationId xmlns:a16="http://schemas.microsoft.com/office/drawing/2014/main" id="{139B5ED2-5740-49FD-B6E6-A92630E6E942}"/>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18" name="Rectangle 17">
                <a:extLst>
                  <a:ext uri="{FF2B5EF4-FFF2-40B4-BE49-F238E27FC236}">
                    <a16:creationId xmlns:a16="http://schemas.microsoft.com/office/drawing/2014/main" id="{9A144DAE-53A4-4FC8-9B37-8E2164736751}"/>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19" name="Rectangle 18">
                <a:extLst>
                  <a:ext uri="{FF2B5EF4-FFF2-40B4-BE49-F238E27FC236}">
                    <a16:creationId xmlns:a16="http://schemas.microsoft.com/office/drawing/2014/main" id="{2740BA61-974E-4AFE-91F9-EC30101B5575}"/>
                  </a:ext>
                </a:extLst>
              </p:cNvPr>
              <p:cNvSpPr/>
              <p:nvPr/>
            </p:nvSpPr>
            <p:spPr>
              <a:xfrm>
                <a:off x="4421688" y="1501627"/>
                <a:ext cx="830510"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Profile</a:t>
                </a:r>
              </a:p>
            </p:txBody>
          </p:sp>
          <p:sp>
            <p:nvSpPr>
              <p:cNvPr id="20" name="Rectangle 19">
                <a:extLst>
                  <a:ext uri="{FF2B5EF4-FFF2-40B4-BE49-F238E27FC236}">
                    <a16:creationId xmlns:a16="http://schemas.microsoft.com/office/drawing/2014/main" id="{A7FCF92F-B005-4E1D-BE04-2FF5B70E04CB}"/>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B7D87A47-FF4C-4C07-937D-F88A832EBE0A}"/>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474084-6B37-4BBA-8D6E-67654ABC775C}"/>
                </a:ext>
              </a:extLst>
            </p:cNvPr>
            <p:cNvSpPr/>
            <p:nvPr/>
          </p:nvSpPr>
          <p:spPr>
            <a:xfrm>
              <a:off x="10500901" y="1501623"/>
              <a:ext cx="1575054"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Hello, Sharon!</a:t>
              </a:r>
            </a:p>
          </p:txBody>
        </p:sp>
        <p:sp>
          <p:nvSpPr>
            <p:cNvPr id="7" name="Rectangle: Rounded Corners 6">
              <a:extLst>
                <a:ext uri="{FF2B5EF4-FFF2-40B4-BE49-F238E27FC236}">
                  <a16:creationId xmlns:a16="http://schemas.microsoft.com/office/drawing/2014/main" id="{28941476-3132-4AA1-BD73-702EBC8E5442}"/>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8" name="TextBox 7">
              <a:extLst>
                <a:ext uri="{FF2B5EF4-FFF2-40B4-BE49-F238E27FC236}">
                  <a16:creationId xmlns:a16="http://schemas.microsoft.com/office/drawing/2014/main" id="{2CC5AE64-4ABC-4C18-8A32-6D5C72B4CC86}"/>
                </a:ext>
              </a:extLst>
            </p:cNvPr>
            <p:cNvSpPr txBox="1"/>
            <p:nvPr/>
          </p:nvSpPr>
          <p:spPr>
            <a:xfrm>
              <a:off x="1667136" y="2447485"/>
              <a:ext cx="3205284" cy="461665"/>
            </a:xfrm>
            <a:prstGeom prst="rect">
              <a:avLst/>
            </a:prstGeom>
            <a:noFill/>
          </p:spPr>
          <p:txBody>
            <a:bodyPr wrap="square" rtlCol="0">
              <a:spAutoFit/>
            </a:bodyPr>
            <a:lstStyle/>
            <a:p>
              <a:pPr algn="ctr"/>
              <a:r>
                <a:rPr lang="en-US" sz="2400" b="1" u="sng" dirty="0">
                  <a:solidFill>
                    <a:srgbClr val="444444"/>
                  </a:solidFill>
                </a:rPr>
                <a:t>Personal Information</a:t>
              </a:r>
              <a:endParaRPr lang="en-US" sz="2400" u="sng" dirty="0"/>
            </a:p>
          </p:txBody>
        </p:sp>
        <p:cxnSp>
          <p:nvCxnSpPr>
            <p:cNvPr id="9" name="Straight Connector 8">
              <a:extLst>
                <a:ext uri="{FF2B5EF4-FFF2-40B4-BE49-F238E27FC236}">
                  <a16:creationId xmlns:a16="http://schemas.microsoft.com/office/drawing/2014/main" id="{2FF8162A-910A-44B1-9EBA-AE2D7CA54DBC}"/>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C636BB-076B-43D4-8F4F-12FF742C8954}"/>
                </a:ext>
              </a:extLst>
            </p:cNvPr>
            <p:cNvSpPr txBox="1"/>
            <p:nvPr/>
          </p:nvSpPr>
          <p:spPr>
            <a:xfrm>
              <a:off x="7107397" y="2449013"/>
              <a:ext cx="3205284" cy="461665"/>
            </a:xfrm>
            <a:prstGeom prst="rect">
              <a:avLst/>
            </a:prstGeom>
            <a:noFill/>
          </p:spPr>
          <p:txBody>
            <a:bodyPr wrap="square" rtlCol="0">
              <a:spAutoFit/>
            </a:bodyPr>
            <a:lstStyle/>
            <a:p>
              <a:pPr algn="ctr"/>
              <a:r>
                <a:rPr lang="en-US" sz="2400" b="1" u="sng" dirty="0">
                  <a:solidFill>
                    <a:srgbClr val="444444"/>
                  </a:solidFill>
                </a:rPr>
                <a:t>Children</a:t>
              </a:r>
              <a:endParaRPr lang="en-US" sz="2400" u="sng" dirty="0"/>
            </a:p>
          </p:txBody>
        </p:sp>
        <p:pic>
          <p:nvPicPr>
            <p:cNvPr id="11" name="Picture 10">
              <a:extLst>
                <a:ext uri="{FF2B5EF4-FFF2-40B4-BE49-F238E27FC236}">
                  <a16:creationId xmlns:a16="http://schemas.microsoft.com/office/drawing/2014/main" id="{3D2B3482-BF65-464A-9D20-E4F2E362FFC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9778" y1="71556" x2="29778" y2="71556"/>
                          <a14:foregroundMark x1="35111" y1="67111" x2="35111" y2="67111"/>
                          <a14:foregroundMark x1="45778" y1="55111" x2="45778" y2="55111"/>
                          <a14:foregroundMark x1="93778" y1="7111" x2="93778" y2="7111"/>
                        </a14:backgroundRemoval>
                      </a14:imgEffect>
                    </a14:imgLayer>
                  </a14:imgProps>
                </a:ext>
                <a:ext uri="{28A0092B-C50C-407E-A947-70E740481C1C}">
                  <a14:useLocalDpi xmlns:a14="http://schemas.microsoft.com/office/drawing/2010/main" val="0"/>
                </a:ext>
              </a:extLst>
            </a:blip>
            <a:stretch>
              <a:fillRect/>
            </a:stretch>
          </p:blipFill>
          <p:spPr>
            <a:xfrm>
              <a:off x="4713454" y="2554828"/>
              <a:ext cx="246978" cy="246978"/>
            </a:xfrm>
            <a:prstGeom prst="rect">
              <a:avLst/>
            </a:prstGeom>
          </p:spPr>
        </p:pic>
        <p:pic>
          <p:nvPicPr>
            <p:cNvPr id="12" name="Picture 11">
              <a:extLst>
                <a:ext uri="{FF2B5EF4-FFF2-40B4-BE49-F238E27FC236}">
                  <a16:creationId xmlns:a16="http://schemas.microsoft.com/office/drawing/2014/main" id="{EE1C54FA-EE3C-448A-B30F-0129480D68B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9778" y1="71556" x2="29778" y2="71556"/>
                          <a14:foregroundMark x1="35111" y1="67111" x2="35111" y2="67111"/>
                          <a14:foregroundMark x1="45778" y1="55111" x2="45778" y2="55111"/>
                          <a14:foregroundMark x1="93778" y1="7111" x2="93778" y2="7111"/>
                        </a14:backgroundRemoval>
                      </a14:imgEffect>
                    </a14:imgLayer>
                  </a14:imgProps>
                </a:ext>
                <a:ext uri="{28A0092B-C50C-407E-A947-70E740481C1C}">
                  <a14:useLocalDpi xmlns:a14="http://schemas.microsoft.com/office/drawing/2010/main" val="0"/>
                </a:ext>
              </a:extLst>
            </a:blip>
            <a:stretch>
              <a:fillRect/>
            </a:stretch>
          </p:blipFill>
          <p:spPr>
            <a:xfrm>
              <a:off x="9322949" y="2554828"/>
              <a:ext cx="246978" cy="246978"/>
            </a:xfrm>
            <a:prstGeom prst="rect">
              <a:avLst/>
            </a:prstGeom>
          </p:spPr>
        </p:pic>
        <p:sp>
          <p:nvSpPr>
            <p:cNvPr id="13" name="TextBox 12">
              <a:extLst>
                <a:ext uri="{FF2B5EF4-FFF2-40B4-BE49-F238E27FC236}">
                  <a16:creationId xmlns:a16="http://schemas.microsoft.com/office/drawing/2014/main" id="{672FA922-C965-4130-A7AA-2238C0FA7E4B}"/>
                </a:ext>
              </a:extLst>
            </p:cNvPr>
            <p:cNvSpPr txBox="1"/>
            <p:nvPr/>
          </p:nvSpPr>
          <p:spPr>
            <a:xfrm>
              <a:off x="1283516" y="3071899"/>
              <a:ext cx="2944534" cy="2585323"/>
            </a:xfrm>
            <a:prstGeom prst="rect">
              <a:avLst/>
            </a:prstGeom>
            <a:noFill/>
          </p:spPr>
          <p:txBody>
            <a:bodyPr wrap="square" rtlCol="0">
              <a:spAutoFit/>
            </a:bodyPr>
            <a:lstStyle/>
            <a:p>
              <a:r>
                <a:rPr lang="en-US" dirty="0"/>
                <a:t>Name: </a:t>
              </a:r>
            </a:p>
            <a:p>
              <a:r>
                <a:rPr lang="en-US" dirty="0"/>
                <a:t>Sharon Whitaker</a:t>
              </a:r>
            </a:p>
            <a:p>
              <a:endParaRPr lang="en-US" dirty="0"/>
            </a:p>
            <a:p>
              <a:r>
                <a:rPr lang="en-US" dirty="0"/>
                <a:t>Phone Number:</a:t>
              </a:r>
            </a:p>
            <a:p>
              <a:r>
                <a:rPr lang="en-US" dirty="0"/>
                <a:t>(919) 867-5309</a:t>
              </a:r>
            </a:p>
            <a:p>
              <a:endParaRPr lang="en-US" dirty="0"/>
            </a:p>
            <a:p>
              <a:r>
                <a:rPr lang="en-US" dirty="0"/>
                <a:t>Address:</a:t>
              </a:r>
            </a:p>
            <a:p>
              <a:r>
                <a:rPr lang="en-US" dirty="0"/>
                <a:t>1409 </a:t>
              </a:r>
              <a:r>
                <a:rPr lang="en-US" dirty="0" err="1"/>
                <a:t>Dodsons</a:t>
              </a:r>
              <a:r>
                <a:rPr lang="en-US" dirty="0"/>
                <a:t> Crossroads,</a:t>
              </a:r>
            </a:p>
            <a:p>
              <a:r>
                <a:rPr lang="en-US" dirty="0"/>
                <a:t>Chapel Hill, NC 27516</a:t>
              </a:r>
            </a:p>
          </p:txBody>
        </p:sp>
        <p:sp>
          <p:nvSpPr>
            <p:cNvPr id="14" name="TextBox 13">
              <a:extLst>
                <a:ext uri="{FF2B5EF4-FFF2-40B4-BE49-F238E27FC236}">
                  <a16:creationId xmlns:a16="http://schemas.microsoft.com/office/drawing/2014/main" id="{3D3A0740-B79F-4F18-B6BB-7B07416E62F6}"/>
                </a:ext>
              </a:extLst>
            </p:cNvPr>
            <p:cNvSpPr txBox="1"/>
            <p:nvPr/>
          </p:nvSpPr>
          <p:spPr>
            <a:xfrm>
              <a:off x="7107397" y="3236905"/>
              <a:ext cx="2944534" cy="2308324"/>
            </a:xfrm>
            <a:prstGeom prst="rect">
              <a:avLst/>
            </a:prstGeom>
            <a:noFill/>
          </p:spPr>
          <p:txBody>
            <a:bodyPr wrap="square" rtlCol="0">
              <a:spAutoFit/>
            </a:bodyPr>
            <a:lstStyle/>
            <a:p>
              <a:r>
                <a:rPr lang="en-US" dirty="0"/>
                <a:t>Jacob Whitaker</a:t>
              </a:r>
            </a:p>
            <a:p>
              <a:r>
                <a:rPr lang="en-US" i="1" dirty="0"/>
                <a:t>Football, Wrestling</a:t>
              </a:r>
            </a:p>
            <a:p>
              <a:endParaRPr lang="en-US" dirty="0"/>
            </a:p>
            <a:p>
              <a:r>
                <a:rPr lang="en-US" dirty="0"/>
                <a:t>Rachael Whitaker</a:t>
              </a:r>
            </a:p>
            <a:p>
              <a:r>
                <a:rPr lang="en-US" i="1" dirty="0"/>
                <a:t>Cross Country, Chorus</a:t>
              </a:r>
            </a:p>
            <a:p>
              <a:endParaRPr lang="en-US" dirty="0"/>
            </a:p>
            <a:p>
              <a:r>
                <a:rPr lang="en-US" dirty="0"/>
                <a:t>Chelsea Whitaker</a:t>
              </a:r>
            </a:p>
            <a:p>
              <a:r>
                <a:rPr lang="en-US" i="1" dirty="0"/>
                <a:t>Volleyball, Band, Track</a:t>
              </a:r>
            </a:p>
          </p:txBody>
        </p:sp>
      </p:grpSp>
      <p:pic>
        <p:nvPicPr>
          <p:cNvPr id="25" name="Picture 24">
            <a:extLst>
              <a:ext uri="{FF2B5EF4-FFF2-40B4-BE49-F238E27FC236}">
                <a16:creationId xmlns:a16="http://schemas.microsoft.com/office/drawing/2014/main" id="{FD92E42F-FDE8-4178-A383-8EC471EE576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16444" y1="52000" x2="16444" y2="52000"/>
                        <a14:foregroundMark x1="9000" y1="33556" x2="9000" y2="33556"/>
                        <a14:foregroundMark x1="17889" y1="16111" x2="17889" y2="16111"/>
                        <a14:foregroundMark x1="34556" y1="8889" x2="34556" y2="8889"/>
                        <a14:foregroundMark x1="52889" y1="16889" x2="52889" y2="16889"/>
                        <a14:foregroundMark x1="61667" y1="32889" x2="61667" y2="32889"/>
                      </a14:backgroundRemoval>
                    </a14:imgEffect>
                  </a14:imgLayer>
                </a14:imgProps>
              </a:ext>
              <a:ext uri="{28A0092B-C50C-407E-A947-70E740481C1C}">
                <a14:useLocalDpi xmlns:a14="http://schemas.microsoft.com/office/drawing/2010/main" val="0"/>
              </a:ext>
            </a:extLst>
          </a:blip>
          <a:stretch>
            <a:fillRect/>
          </a:stretch>
        </p:blipFill>
        <p:spPr>
          <a:xfrm>
            <a:off x="9402582" y="2599834"/>
            <a:ext cx="396413" cy="396413"/>
          </a:xfrm>
          <a:prstGeom prst="rect">
            <a:avLst/>
          </a:prstGeom>
        </p:spPr>
      </p:pic>
    </p:spTree>
    <p:extLst>
      <p:ext uri="{BB962C8B-B14F-4D97-AF65-F5344CB8AC3E}">
        <p14:creationId xmlns:p14="http://schemas.microsoft.com/office/powerpoint/2010/main" val="2458763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BF66166-CBAE-4243-BC62-28AE0B1829CC}"/>
              </a:ext>
            </a:extLst>
          </p:cNvPr>
          <p:cNvGrpSpPr/>
          <p:nvPr/>
        </p:nvGrpSpPr>
        <p:grpSpPr>
          <a:xfrm>
            <a:off x="0" y="0"/>
            <a:ext cx="12192000" cy="6858000"/>
            <a:chOff x="0" y="0"/>
            <a:chExt cx="12192000" cy="6858000"/>
          </a:xfrm>
        </p:grpSpPr>
        <p:pic>
          <p:nvPicPr>
            <p:cNvPr id="25" name="Picture 24">
              <a:extLst>
                <a:ext uri="{FF2B5EF4-FFF2-40B4-BE49-F238E27FC236}">
                  <a16:creationId xmlns:a16="http://schemas.microsoft.com/office/drawing/2014/main" id="{A733A415-04EB-45B7-8419-6D1C60A8FBFD}"/>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Rounded Corners 25">
              <a:extLst>
                <a:ext uri="{FF2B5EF4-FFF2-40B4-BE49-F238E27FC236}">
                  <a16:creationId xmlns:a16="http://schemas.microsoft.com/office/drawing/2014/main" id="{B02A717F-50BB-4D49-BAFC-57E531CA69ED}"/>
                </a:ext>
              </a:extLst>
            </p:cNvPr>
            <p:cNvSpPr/>
            <p:nvPr/>
          </p:nvSpPr>
          <p:spPr>
            <a:xfrm>
              <a:off x="2883017" y="488659"/>
              <a:ext cx="6425966" cy="588068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5BD3B11-C228-48E1-AC93-A175478F82B4}"/>
                </a:ext>
              </a:extLst>
            </p:cNvPr>
            <p:cNvSpPr txBox="1"/>
            <p:nvPr/>
          </p:nvSpPr>
          <p:spPr>
            <a:xfrm>
              <a:off x="4493358" y="846716"/>
              <a:ext cx="3205284" cy="461665"/>
            </a:xfrm>
            <a:prstGeom prst="rect">
              <a:avLst/>
            </a:prstGeom>
            <a:noFill/>
          </p:spPr>
          <p:txBody>
            <a:bodyPr wrap="square" rtlCol="0">
              <a:spAutoFit/>
            </a:bodyPr>
            <a:lstStyle/>
            <a:p>
              <a:pPr algn="ctr"/>
              <a:r>
                <a:rPr lang="en-US" sz="2400" b="1" u="sng" dirty="0">
                  <a:solidFill>
                    <a:srgbClr val="444444"/>
                  </a:solidFill>
                </a:rPr>
                <a:t>Children</a:t>
              </a:r>
              <a:endParaRPr lang="en-US" sz="2400" u="sng" dirty="0"/>
            </a:p>
          </p:txBody>
        </p:sp>
        <p:sp>
          <p:nvSpPr>
            <p:cNvPr id="28" name="TextBox 27">
              <a:extLst>
                <a:ext uri="{FF2B5EF4-FFF2-40B4-BE49-F238E27FC236}">
                  <a16:creationId xmlns:a16="http://schemas.microsoft.com/office/drawing/2014/main" id="{4EACB851-50F2-4AF0-9864-F8021CEF4DF2}"/>
                </a:ext>
              </a:extLst>
            </p:cNvPr>
            <p:cNvSpPr txBox="1"/>
            <p:nvPr/>
          </p:nvSpPr>
          <p:spPr>
            <a:xfrm>
              <a:off x="4252248" y="1666438"/>
              <a:ext cx="2118562" cy="369332"/>
            </a:xfrm>
            <a:prstGeom prst="rect">
              <a:avLst/>
            </a:prstGeom>
            <a:noFill/>
          </p:spPr>
          <p:txBody>
            <a:bodyPr wrap="square" rtlCol="0">
              <a:spAutoFit/>
            </a:bodyPr>
            <a:lstStyle/>
            <a:p>
              <a:r>
                <a:rPr lang="en-US" dirty="0"/>
                <a:t>Number of Children</a:t>
              </a:r>
            </a:p>
          </p:txBody>
        </p:sp>
        <p:sp>
          <p:nvSpPr>
            <p:cNvPr id="29" name="Rectangle 28">
              <a:extLst>
                <a:ext uri="{FF2B5EF4-FFF2-40B4-BE49-F238E27FC236}">
                  <a16:creationId xmlns:a16="http://schemas.microsoft.com/office/drawing/2014/main" id="{5815439F-497C-46A0-926E-B884D2BB33EF}"/>
                </a:ext>
              </a:extLst>
            </p:cNvPr>
            <p:cNvSpPr/>
            <p:nvPr/>
          </p:nvSpPr>
          <p:spPr>
            <a:xfrm>
              <a:off x="6921870" y="1666438"/>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0" name="Rectangle 29">
              <a:extLst>
                <a:ext uri="{FF2B5EF4-FFF2-40B4-BE49-F238E27FC236}">
                  <a16:creationId xmlns:a16="http://schemas.microsoft.com/office/drawing/2014/main" id="{1668F66A-654D-4ECE-A171-776FDFC358CC}"/>
                </a:ext>
              </a:extLst>
            </p:cNvPr>
            <p:cNvSpPr/>
            <p:nvPr/>
          </p:nvSpPr>
          <p:spPr>
            <a:xfrm>
              <a:off x="7312749" y="1666438"/>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Isosceles Triangle 36">
              <a:extLst>
                <a:ext uri="{FF2B5EF4-FFF2-40B4-BE49-F238E27FC236}">
                  <a16:creationId xmlns:a16="http://schemas.microsoft.com/office/drawing/2014/main" id="{533C383A-3A8D-4B8D-B598-2D9714C79D87}"/>
                </a:ext>
              </a:extLst>
            </p:cNvPr>
            <p:cNvSpPr/>
            <p:nvPr/>
          </p:nvSpPr>
          <p:spPr>
            <a:xfrm rot="10800000">
              <a:off x="7471527" y="1797554"/>
              <a:ext cx="130558" cy="10726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CB3BF48-046A-4E55-BA85-254B93EFB898}"/>
                </a:ext>
              </a:extLst>
            </p:cNvPr>
            <p:cNvSpPr txBox="1"/>
            <p:nvPr/>
          </p:nvSpPr>
          <p:spPr>
            <a:xfrm>
              <a:off x="4584677" y="4822229"/>
              <a:ext cx="3022646" cy="369332"/>
            </a:xfrm>
            <a:prstGeom prst="rect">
              <a:avLst/>
            </a:prstGeom>
            <a:noFill/>
          </p:spPr>
          <p:txBody>
            <a:bodyPr wrap="square" rtlCol="0">
              <a:spAutoFit/>
            </a:bodyPr>
            <a:lstStyle/>
            <a:p>
              <a:r>
                <a:rPr lang="en-US" dirty="0"/>
                <a:t>Additional Emergency Contact</a:t>
              </a:r>
            </a:p>
          </p:txBody>
        </p:sp>
        <p:sp>
          <p:nvSpPr>
            <p:cNvPr id="40" name="Rectangle: Rounded Corners 39">
              <a:extLst>
                <a:ext uri="{FF2B5EF4-FFF2-40B4-BE49-F238E27FC236}">
                  <a16:creationId xmlns:a16="http://schemas.microsoft.com/office/drawing/2014/main" id="{5B6D6A79-C2BF-413A-9754-9734AC617821}"/>
                </a:ext>
              </a:extLst>
            </p:cNvPr>
            <p:cNvSpPr/>
            <p:nvPr/>
          </p:nvSpPr>
          <p:spPr>
            <a:xfrm>
              <a:off x="3406537" y="5294569"/>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name</a:t>
              </a:r>
              <a:endParaRPr lang="en-US" dirty="0">
                <a:solidFill>
                  <a:schemeClr val="bg1">
                    <a:lumMod val="85000"/>
                  </a:schemeClr>
                </a:solidFill>
              </a:endParaRPr>
            </a:p>
          </p:txBody>
        </p:sp>
        <p:sp>
          <p:nvSpPr>
            <p:cNvPr id="41" name="Rectangle: Rounded Corners 40">
              <a:extLst>
                <a:ext uri="{FF2B5EF4-FFF2-40B4-BE49-F238E27FC236}">
                  <a16:creationId xmlns:a16="http://schemas.microsoft.com/office/drawing/2014/main" id="{35287D82-5BB5-411B-9D83-A1CE7A607528}"/>
                </a:ext>
              </a:extLst>
            </p:cNvPr>
            <p:cNvSpPr/>
            <p:nvPr/>
          </p:nvSpPr>
          <p:spPr>
            <a:xfrm>
              <a:off x="6335880" y="5294569"/>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phone number</a:t>
              </a:r>
              <a:endParaRPr lang="en-US" dirty="0">
                <a:solidFill>
                  <a:schemeClr val="bg1">
                    <a:lumMod val="85000"/>
                  </a:schemeClr>
                </a:solidFill>
              </a:endParaRPr>
            </a:p>
          </p:txBody>
        </p:sp>
      </p:grpSp>
      <p:pic>
        <p:nvPicPr>
          <p:cNvPr id="44" name="Picture 43">
            <a:extLst>
              <a:ext uri="{FF2B5EF4-FFF2-40B4-BE49-F238E27FC236}">
                <a16:creationId xmlns:a16="http://schemas.microsoft.com/office/drawing/2014/main" id="{5523D16F-2EA5-44DA-9999-844075F53AF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7231834" y="1950734"/>
            <a:ext cx="740502" cy="376088"/>
          </a:xfrm>
          <a:prstGeom prst="rect">
            <a:avLst/>
          </a:prstGeom>
        </p:spPr>
      </p:pic>
      <p:sp>
        <p:nvSpPr>
          <p:cNvPr id="45" name="Rectangle: Rounded Corners 44">
            <a:extLst>
              <a:ext uri="{FF2B5EF4-FFF2-40B4-BE49-F238E27FC236}">
                <a16:creationId xmlns:a16="http://schemas.microsoft.com/office/drawing/2014/main" id="{50A713D5-6805-43E4-9765-9F0C1C9B3175}"/>
              </a:ext>
            </a:extLst>
          </p:cNvPr>
          <p:cNvSpPr/>
          <p:nvPr/>
        </p:nvSpPr>
        <p:spPr>
          <a:xfrm>
            <a:off x="5578067" y="5831955"/>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Submit</a:t>
            </a:r>
          </a:p>
        </p:txBody>
      </p:sp>
    </p:spTree>
    <p:extLst>
      <p:ext uri="{BB962C8B-B14F-4D97-AF65-F5344CB8AC3E}">
        <p14:creationId xmlns:p14="http://schemas.microsoft.com/office/powerpoint/2010/main" val="3036404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9779E6-2DA9-4796-8A56-6D001097C2F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59DF8512-6900-4569-8001-FC58A5726D2D}"/>
              </a:ext>
            </a:extLst>
          </p:cNvPr>
          <p:cNvSpPr/>
          <p:nvPr/>
        </p:nvSpPr>
        <p:spPr>
          <a:xfrm>
            <a:off x="2883017" y="488659"/>
            <a:ext cx="6425966" cy="588068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58B97F0-61BC-4563-B5B6-5710C7A85BE3}"/>
              </a:ext>
            </a:extLst>
          </p:cNvPr>
          <p:cNvSpPr txBox="1"/>
          <p:nvPr/>
        </p:nvSpPr>
        <p:spPr>
          <a:xfrm>
            <a:off x="4493358" y="846716"/>
            <a:ext cx="3205284" cy="461665"/>
          </a:xfrm>
          <a:prstGeom prst="rect">
            <a:avLst/>
          </a:prstGeom>
          <a:noFill/>
        </p:spPr>
        <p:txBody>
          <a:bodyPr wrap="square" rtlCol="0">
            <a:spAutoFit/>
          </a:bodyPr>
          <a:lstStyle/>
          <a:p>
            <a:pPr algn="ctr"/>
            <a:r>
              <a:rPr lang="en-US" sz="2400" b="1" u="sng" dirty="0">
                <a:solidFill>
                  <a:srgbClr val="444444"/>
                </a:solidFill>
              </a:rPr>
              <a:t>Children</a:t>
            </a:r>
            <a:endParaRPr lang="en-US" sz="2400" u="sng" dirty="0"/>
          </a:p>
        </p:txBody>
      </p:sp>
      <p:sp>
        <p:nvSpPr>
          <p:cNvPr id="6" name="TextBox 5">
            <a:extLst>
              <a:ext uri="{FF2B5EF4-FFF2-40B4-BE49-F238E27FC236}">
                <a16:creationId xmlns:a16="http://schemas.microsoft.com/office/drawing/2014/main" id="{E059B127-CEE1-4680-B135-3D410FBE9E05}"/>
              </a:ext>
            </a:extLst>
          </p:cNvPr>
          <p:cNvSpPr txBox="1"/>
          <p:nvPr/>
        </p:nvSpPr>
        <p:spPr>
          <a:xfrm>
            <a:off x="4263689" y="1666438"/>
            <a:ext cx="2118562" cy="369332"/>
          </a:xfrm>
          <a:prstGeom prst="rect">
            <a:avLst/>
          </a:prstGeom>
          <a:noFill/>
        </p:spPr>
        <p:txBody>
          <a:bodyPr wrap="square" rtlCol="0">
            <a:spAutoFit/>
          </a:bodyPr>
          <a:lstStyle/>
          <a:p>
            <a:r>
              <a:rPr lang="en-US" dirty="0"/>
              <a:t>Number of Children</a:t>
            </a:r>
          </a:p>
        </p:txBody>
      </p:sp>
      <p:sp>
        <p:nvSpPr>
          <p:cNvPr id="7" name="Rectangle 6">
            <a:extLst>
              <a:ext uri="{FF2B5EF4-FFF2-40B4-BE49-F238E27FC236}">
                <a16:creationId xmlns:a16="http://schemas.microsoft.com/office/drawing/2014/main" id="{8743B69F-B917-4E97-AF56-B53C9CDC4BDE}"/>
              </a:ext>
            </a:extLst>
          </p:cNvPr>
          <p:cNvSpPr/>
          <p:nvPr/>
        </p:nvSpPr>
        <p:spPr>
          <a:xfrm>
            <a:off x="6762552" y="1666439"/>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8" name="Rectangle 7">
            <a:extLst>
              <a:ext uri="{FF2B5EF4-FFF2-40B4-BE49-F238E27FC236}">
                <a16:creationId xmlns:a16="http://schemas.microsoft.com/office/drawing/2014/main" id="{306A17A6-5117-4468-92BD-65B098908778}"/>
              </a:ext>
            </a:extLst>
          </p:cNvPr>
          <p:cNvSpPr/>
          <p:nvPr/>
        </p:nvSpPr>
        <p:spPr>
          <a:xfrm>
            <a:off x="7148445" y="1666438"/>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Isosceles Triangle 8">
            <a:extLst>
              <a:ext uri="{FF2B5EF4-FFF2-40B4-BE49-F238E27FC236}">
                <a16:creationId xmlns:a16="http://schemas.microsoft.com/office/drawing/2014/main" id="{3C595ADA-6AE3-44BA-94EE-07E35B9F4982}"/>
              </a:ext>
            </a:extLst>
          </p:cNvPr>
          <p:cNvSpPr/>
          <p:nvPr/>
        </p:nvSpPr>
        <p:spPr>
          <a:xfrm rot="10800000">
            <a:off x="7286335" y="1797040"/>
            <a:ext cx="130558" cy="10726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DD570F-3375-48E1-8F3E-EFF40DFCA965}"/>
              </a:ext>
            </a:extLst>
          </p:cNvPr>
          <p:cNvSpPr txBox="1"/>
          <p:nvPr/>
        </p:nvSpPr>
        <p:spPr>
          <a:xfrm>
            <a:off x="4584677" y="4822229"/>
            <a:ext cx="3022646" cy="369332"/>
          </a:xfrm>
          <a:prstGeom prst="rect">
            <a:avLst/>
          </a:prstGeom>
          <a:noFill/>
        </p:spPr>
        <p:txBody>
          <a:bodyPr wrap="square" rtlCol="0">
            <a:spAutoFit/>
          </a:bodyPr>
          <a:lstStyle/>
          <a:p>
            <a:r>
              <a:rPr lang="en-US" dirty="0"/>
              <a:t>Additional Emergency Contact</a:t>
            </a:r>
          </a:p>
        </p:txBody>
      </p:sp>
      <p:sp>
        <p:nvSpPr>
          <p:cNvPr id="11" name="Rectangle: Rounded Corners 10">
            <a:extLst>
              <a:ext uri="{FF2B5EF4-FFF2-40B4-BE49-F238E27FC236}">
                <a16:creationId xmlns:a16="http://schemas.microsoft.com/office/drawing/2014/main" id="{E9D68807-9998-4909-B38D-3CD6B7B18C08}"/>
              </a:ext>
            </a:extLst>
          </p:cNvPr>
          <p:cNvSpPr/>
          <p:nvPr/>
        </p:nvSpPr>
        <p:spPr>
          <a:xfrm>
            <a:off x="3406537" y="5294569"/>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name</a:t>
            </a:r>
            <a:endParaRPr lang="en-US" dirty="0">
              <a:solidFill>
                <a:schemeClr val="bg1">
                  <a:lumMod val="85000"/>
                </a:schemeClr>
              </a:solidFill>
            </a:endParaRPr>
          </a:p>
        </p:txBody>
      </p:sp>
      <p:sp>
        <p:nvSpPr>
          <p:cNvPr id="12" name="Rectangle: Rounded Corners 11">
            <a:extLst>
              <a:ext uri="{FF2B5EF4-FFF2-40B4-BE49-F238E27FC236}">
                <a16:creationId xmlns:a16="http://schemas.microsoft.com/office/drawing/2014/main" id="{6F527B60-8106-4868-8CCD-CA9DC10AB26D}"/>
              </a:ext>
            </a:extLst>
          </p:cNvPr>
          <p:cNvSpPr/>
          <p:nvPr/>
        </p:nvSpPr>
        <p:spPr>
          <a:xfrm>
            <a:off x="6335880" y="5294569"/>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phone number</a:t>
            </a:r>
            <a:endParaRPr lang="en-US" dirty="0">
              <a:solidFill>
                <a:schemeClr val="bg1">
                  <a:lumMod val="85000"/>
                </a:schemeClr>
              </a:solidFill>
            </a:endParaRPr>
          </a:p>
        </p:txBody>
      </p:sp>
      <p:sp>
        <p:nvSpPr>
          <p:cNvPr id="13" name="Rectangle 12">
            <a:extLst>
              <a:ext uri="{FF2B5EF4-FFF2-40B4-BE49-F238E27FC236}">
                <a16:creationId xmlns:a16="http://schemas.microsoft.com/office/drawing/2014/main" id="{6E9C52D7-3EC8-4BE3-8431-E5519432D82B}"/>
              </a:ext>
            </a:extLst>
          </p:cNvPr>
          <p:cNvSpPr/>
          <p:nvPr/>
        </p:nvSpPr>
        <p:spPr>
          <a:xfrm>
            <a:off x="6762552" y="2035770"/>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Rectangle 13">
            <a:extLst>
              <a:ext uri="{FF2B5EF4-FFF2-40B4-BE49-F238E27FC236}">
                <a16:creationId xmlns:a16="http://schemas.microsoft.com/office/drawing/2014/main" id="{F326D8FB-0628-4C04-B4F7-2A0427D5B6C5}"/>
              </a:ext>
            </a:extLst>
          </p:cNvPr>
          <p:cNvSpPr/>
          <p:nvPr/>
        </p:nvSpPr>
        <p:spPr>
          <a:xfrm>
            <a:off x="6762552" y="2388490"/>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5" name="Rectangle 14">
            <a:extLst>
              <a:ext uri="{FF2B5EF4-FFF2-40B4-BE49-F238E27FC236}">
                <a16:creationId xmlns:a16="http://schemas.microsoft.com/office/drawing/2014/main" id="{4C5088C1-7EF5-4FE4-91D6-25EC7AD7B6B8}"/>
              </a:ext>
            </a:extLst>
          </p:cNvPr>
          <p:cNvSpPr/>
          <p:nvPr/>
        </p:nvSpPr>
        <p:spPr>
          <a:xfrm>
            <a:off x="6762552" y="2763729"/>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6" name="Rectangle 15">
            <a:extLst>
              <a:ext uri="{FF2B5EF4-FFF2-40B4-BE49-F238E27FC236}">
                <a16:creationId xmlns:a16="http://schemas.microsoft.com/office/drawing/2014/main" id="{DE8F8A83-0AD0-44F7-B6B2-8A21BB540B2A}"/>
              </a:ext>
            </a:extLst>
          </p:cNvPr>
          <p:cNvSpPr/>
          <p:nvPr/>
        </p:nvSpPr>
        <p:spPr>
          <a:xfrm>
            <a:off x="6762552" y="3110541"/>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7" name="Rectangle 16">
            <a:extLst>
              <a:ext uri="{FF2B5EF4-FFF2-40B4-BE49-F238E27FC236}">
                <a16:creationId xmlns:a16="http://schemas.microsoft.com/office/drawing/2014/main" id="{ED8029E9-F5CD-4F9D-BF19-2C11581CBB5E}"/>
              </a:ext>
            </a:extLst>
          </p:cNvPr>
          <p:cNvSpPr/>
          <p:nvPr/>
        </p:nvSpPr>
        <p:spPr>
          <a:xfrm>
            <a:off x="6762552" y="3479873"/>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8" name="Rectangle 17">
            <a:extLst>
              <a:ext uri="{FF2B5EF4-FFF2-40B4-BE49-F238E27FC236}">
                <a16:creationId xmlns:a16="http://schemas.microsoft.com/office/drawing/2014/main" id="{10F46648-0339-4278-8486-17B2DFEF439F}"/>
              </a:ext>
            </a:extLst>
          </p:cNvPr>
          <p:cNvSpPr/>
          <p:nvPr/>
        </p:nvSpPr>
        <p:spPr>
          <a:xfrm>
            <a:off x="6762552" y="3849205"/>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pic>
        <p:nvPicPr>
          <p:cNvPr id="19" name="Picture 18">
            <a:extLst>
              <a:ext uri="{FF2B5EF4-FFF2-40B4-BE49-F238E27FC236}">
                <a16:creationId xmlns:a16="http://schemas.microsoft.com/office/drawing/2014/main" id="{D4A3E6B6-B060-4685-AEB9-0E09C6D9FC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16444" y1="52000" x2="16444" y2="52000"/>
                        <a14:foregroundMark x1="9000" y1="33556" x2="9000" y2="33556"/>
                        <a14:foregroundMark x1="17889" y1="16111" x2="17889" y2="16111"/>
                        <a14:foregroundMark x1="34556" y1="8889" x2="34556" y2="8889"/>
                        <a14:foregroundMark x1="52889" y1="16889" x2="52889" y2="16889"/>
                        <a14:foregroundMark x1="61667" y1="32889" x2="61667" y2="32889"/>
                      </a14:backgroundRemoval>
                    </a14:imgEffect>
                  </a14:imgLayer>
                </a14:imgProps>
              </a:ext>
              <a:ext uri="{28A0092B-C50C-407E-A947-70E740481C1C}">
                <a14:useLocalDpi xmlns:a14="http://schemas.microsoft.com/office/drawing/2010/main" val="0"/>
              </a:ext>
            </a:extLst>
          </a:blip>
          <a:stretch>
            <a:fillRect/>
          </a:stretch>
        </p:blipFill>
        <p:spPr>
          <a:xfrm>
            <a:off x="7330539" y="1809102"/>
            <a:ext cx="396413" cy="396413"/>
          </a:xfrm>
          <a:prstGeom prst="rect">
            <a:avLst/>
          </a:prstGeom>
        </p:spPr>
      </p:pic>
      <p:pic>
        <p:nvPicPr>
          <p:cNvPr id="20" name="Picture 19">
            <a:extLst>
              <a:ext uri="{FF2B5EF4-FFF2-40B4-BE49-F238E27FC236}">
                <a16:creationId xmlns:a16="http://schemas.microsoft.com/office/drawing/2014/main" id="{02BF677F-D8E9-4AB8-BD09-B09D10E7605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6676391" y="2606361"/>
            <a:ext cx="740502" cy="376088"/>
          </a:xfrm>
          <a:prstGeom prst="rect">
            <a:avLst/>
          </a:prstGeom>
        </p:spPr>
      </p:pic>
      <p:sp>
        <p:nvSpPr>
          <p:cNvPr id="21" name="Rectangle: Rounded Corners 20">
            <a:extLst>
              <a:ext uri="{FF2B5EF4-FFF2-40B4-BE49-F238E27FC236}">
                <a16:creationId xmlns:a16="http://schemas.microsoft.com/office/drawing/2014/main" id="{95A8F93C-4A14-45B4-A256-D1D5148C5806}"/>
              </a:ext>
            </a:extLst>
          </p:cNvPr>
          <p:cNvSpPr/>
          <p:nvPr/>
        </p:nvSpPr>
        <p:spPr>
          <a:xfrm>
            <a:off x="5573433" y="5831955"/>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Submit</a:t>
            </a:r>
          </a:p>
        </p:txBody>
      </p:sp>
    </p:spTree>
    <p:extLst>
      <p:ext uri="{BB962C8B-B14F-4D97-AF65-F5344CB8AC3E}">
        <p14:creationId xmlns:p14="http://schemas.microsoft.com/office/powerpoint/2010/main" val="396052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ACB1879-A4D2-4F83-8CB8-FA72440AEC95}"/>
              </a:ext>
            </a:extLst>
          </p:cNvPr>
          <p:cNvGrpSpPr/>
          <p:nvPr/>
        </p:nvGrpSpPr>
        <p:grpSpPr>
          <a:xfrm>
            <a:off x="0" y="0"/>
            <a:ext cx="12192000" cy="6858000"/>
            <a:chOff x="0" y="0"/>
            <a:chExt cx="12192000" cy="6858000"/>
          </a:xfrm>
        </p:grpSpPr>
        <p:pic>
          <p:nvPicPr>
            <p:cNvPr id="3" name="Picture 2">
              <a:extLst>
                <a:ext uri="{FF2B5EF4-FFF2-40B4-BE49-F238E27FC236}">
                  <a16:creationId xmlns:a16="http://schemas.microsoft.com/office/drawing/2014/main" id="{CF343C4E-4F31-489D-BC1A-6796BF415DF2}"/>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84D0D96-ABAC-4A22-8E13-CC52219462C7}"/>
                </a:ext>
              </a:extLst>
            </p:cNvPr>
            <p:cNvSpPr/>
            <p:nvPr/>
          </p:nvSpPr>
          <p:spPr>
            <a:xfrm>
              <a:off x="2883017" y="488659"/>
              <a:ext cx="6425966" cy="588068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F8D408-57BE-4997-B565-5EBD070BF199}"/>
                </a:ext>
              </a:extLst>
            </p:cNvPr>
            <p:cNvSpPr txBox="1"/>
            <p:nvPr/>
          </p:nvSpPr>
          <p:spPr>
            <a:xfrm>
              <a:off x="4493358" y="846716"/>
              <a:ext cx="3205284" cy="461665"/>
            </a:xfrm>
            <a:prstGeom prst="rect">
              <a:avLst/>
            </a:prstGeom>
            <a:noFill/>
          </p:spPr>
          <p:txBody>
            <a:bodyPr wrap="square" rtlCol="0">
              <a:spAutoFit/>
            </a:bodyPr>
            <a:lstStyle/>
            <a:p>
              <a:pPr algn="ctr"/>
              <a:r>
                <a:rPr lang="en-US" sz="2400" b="1" u="sng" dirty="0">
                  <a:solidFill>
                    <a:srgbClr val="444444"/>
                  </a:solidFill>
                </a:rPr>
                <a:t>Children</a:t>
              </a:r>
              <a:endParaRPr lang="en-US" sz="2400" u="sng" dirty="0"/>
            </a:p>
          </p:txBody>
        </p:sp>
        <p:sp>
          <p:nvSpPr>
            <p:cNvPr id="6" name="TextBox 5">
              <a:extLst>
                <a:ext uri="{FF2B5EF4-FFF2-40B4-BE49-F238E27FC236}">
                  <a16:creationId xmlns:a16="http://schemas.microsoft.com/office/drawing/2014/main" id="{7F4F39B6-4EDA-4DCE-9433-DACAA536C2AC}"/>
                </a:ext>
              </a:extLst>
            </p:cNvPr>
            <p:cNvSpPr txBox="1"/>
            <p:nvPr/>
          </p:nvSpPr>
          <p:spPr>
            <a:xfrm>
              <a:off x="4433927" y="1666004"/>
              <a:ext cx="2118562" cy="369332"/>
            </a:xfrm>
            <a:prstGeom prst="rect">
              <a:avLst/>
            </a:prstGeom>
            <a:noFill/>
          </p:spPr>
          <p:txBody>
            <a:bodyPr wrap="square" rtlCol="0">
              <a:spAutoFit/>
            </a:bodyPr>
            <a:lstStyle/>
            <a:p>
              <a:r>
                <a:rPr lang="en-US" dirty="0"/>
                <a:t>Number of Children</a:t>
              </a:r>
            </a:p>
          </p:txBody>
        </p:sp>
        <p:sp>
          <p:nvSpPr>
            <p:cNvPr id="7" name="Rectangle 6">
              <a:extLst>
                <a:ext uri="{FF2B5EF4-FFF2-40B4-BE49-F238E27FC236}">
                  <a16:creationId xmlns:a16="http://schemas.microsoft.com/office/drawing/2014/main" id="{FB65870E-78C3-433F-BB95-5B61936960A0}"/>
                </a:ext>
              </a:extLst>
            </p:cNvPr>
            <p:cNvSpPr/>
            <p:nvPr/>
          </p:nvSpPr>
          <p:spPr>
            <a:xfrm>
              <a:off x="6932790" y="1666005"/>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Rectangle 7">
              <a:extLst>
                <a:ext uri="{FF2B5EF4-FFF2-40B4-BE49-F238E27FC236}">
                  <a16:creationId xmlns:a16="http://schemas.microsoft.com/office/drawing/2014/main" id="{C01FA07A-7D60-42FF-81B6-F99A1B94C6D3}"/>
                </a:ext>
              </a:extLst>
            </p:cNvPr>
            <p:cNvSpPr/>
            <p:nvPr/>
          </p:nvSpPr>
          <p:spPr>
            <a:xfrm>
              <a:off x="7318683" y="1666004"/>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Isosceles Triangle 8">
              <a:extLst>
                <a:ext uri="{FF2B5EF4-FFF2-40B4-BE49-F238E27FC236}">
                  <a16:creationId xmlns:a16="http://schemas.microsoft.com/office/drawing/2014/main" id="{CF4F04F3-1D23-4407-8DE8-B1F6D9D873CD}"/>
                </a:ext>
              </a:extLst>
            </p:cNvPr>
            <p:cNvSpPr/>
            <p:nvPr/>
          </p:nvSpPr>
          <p:spPr>
            <a:xfrm rot="10800000">
              <a:off x="7456573" y="1796606"/>
              <a:ext cx="130558" cy="10726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1017A97-FA72-4F2B-9AD3-D52E510EE9DE}"/>
                </a:ext>
              </a:extLst>
            </p:cNvPr>
            <p:cNvSpPr txBox="1"/>
            <p:nvPr/>
          </p:nvSpPr>
          <p:spPr>
            <a:xfrm>
              <a:off x="4584677" y="4822229"/>
              <a:ext cx="3022646" cy="369332"/>
            </a:xfrm>
            <a:prstGeom prst="rect">
              <a:avLst/>
            </a:prstGeom>
            <a:noFill/>
          </p:spPr>
          <p:txBody>
            <a:bodyPr wrap="square" rtlCol="0">
              <a:spAutoFit/>
            </a:bodyPr>
            <a:lstStyle/>
            <a:p>
              <a:r>
                <a:rPr lang="en-US" dirty="0"/>
                <a:t>Additional Emergency Contact</a:t>
              </a:r>
            </a:p>
          </p:txBody>
        </p:sp>
        <p:sp>
          <p:nvSpPr>
            <p:cNvPr id="11" name="Rectangle: Rounded Corners 10">
              <a:extLst>
                <a:ext uri="{FF2B5EF4-FFF2-40B4-BE49-F238E27FC236}">
                  <a16:creationId xmlns:a16="http://schemas.microsoft.com/office/drawing/2014/main" id="{F812FE91-5F9E-46BF-B8A6-9C4D18D16999}"/>
                </a:ext>
              </a:extLst>
            </p:cNvPr>
            <p:cNvSpPr/>
            <p:nvPr/>
          </p:nvSpPr>
          <p:spPr>
            <a:xfrm>
              <a:off x="3406537" y="5294569"/>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name</a:t>
              </a:r>
              <a:endParaRPr lang="en-US" dirty="0">
                <a:solidFill>
                  <a:schemeClr val="bg1">
                    <a:lumMod val="85000"/>
                  </a:schemeClr>
                </a:solidFill>
              </a:endParaRPr>
            </a:p>
          </p:txBody>
        </p:sp>
        <p:sp>
          <p:nvSpPr>
            <p:cNvPr id="12" name="Rectangle: Rounded Corners 11">
              <a:extLst>
                <a:ext uri="{FF2B5EF4-FFF2-40B4-BE49-F238E27FC236}">
                  <a16:creationId xmlns:a16="http://schemas.microsoft.com/office/drawing/2014/main" id="{7A29DC91-391D-4615-817D-7B066D7806E1}"/>
                </a:ext>
              </a:extLst>
            </p:cNvPr>
            <p:cNvSpPr/>
            <p:nvPr/>
          </p:nvSpPr>
          <p:spPr>
            <a:xfrm>
              <a:off x="6335880" y="5294569"/>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phone number</a:t>
              </a:r>
              <a:endParaRPr lang="en-US" dirty="0">
                <a:solidFill>
                  <a:schemeClr val="bg1">
                    <a:lumMod val="85000"/>
                  </a:schemeClr>
                </a:solidFill>
              </a:endParaRPr>
            </a:p>
          </p:txBody>
        </p:sp>
        <p:sp>
          <p:nvSpPr>
            <p:cNvPr id="13" name="Rectangle: Rounded Corners 12">
              <a:extLst>
                <a:ext uri="{FF2B5EF4-FFF2-40B4-BE49-F238E27FC236}">
                  <a16:creationId xmlns:a16="http://schemas.microsoft.com/office/drawing/2014/main" id="{81E5F6DC-CAB0-43F0-8E83-E2D24D1DBD90}"/>
                </a:ext>
              </a:extLst>
            </p:cNvPr>
            <p:cNvSpPr/>
            <p:nvPr/>
          </p:nvSpPr>
          <p:spPr>
            <a:xfrm>
              <a:off x="5573433" y="5831850"/>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Submit</a:t>
              </a:r>
            </a:p>
          </p:txBody>
        </p:sp>
        <p:sp>
          <p:nvSpPr>
            <p:cNvPr id="15" name="TextBox 14">
              <a:extLst>
                <a:ext uri="{FF2B5EF4-FFF2-40B4-BE49-F238E27FC236}">
                  <a16:creationId xmlns:a16="http://schemas.microsoft.com/office/drawing/2014/main" id="{9C0CAD69-8196-48C3-8D43-AEC29F079F5E}"/>
                </a:ext>
              </a:extLst>
            </p:cNvPr>
            <p:cNvSpPr txBox="1"/>
            <p:nvPr/>
          </p:nvSpPr>
          <p:spPr>
            <a:xfrm>
              <a:off x="4388840" y="2392960"/>
              <a:ext cx="3414319" cy="369332"/>
            </a:xfrm>
            <a:prstGeom prst="rect">
              <a:avLst/>
            </a:prstGeom>
            <a:noFill/>
            <a:ln>
              <a:solidFill>
                <a:schemeClr val="tx1"/>
              </a:solidFill>
            </a:ln>
          </p:spPr>
          <p:txBody>
            <a:bodyPr wrap="square" rtlCol="0">
              <a:spAutoFit/>
            </a:bodyPr>
            <a:lstStyle/>
            <a:p>
              <a:r>
                <a:rPr lang="en-US" dirty="0"/>
                <a:t>Child #1</a:t>
              </a:r>
            </a:p>
          </p:txBody>
        </p:sp>
        <p:sp>
          <p:nvSpPr>
            <p:cNvPr id="16" name="TextBox 15">
              <a:extLst>
                <a:ext uri="{FF2B5EF4-FFF2-40B4-BE49-F238E27FC236}">
                  <a16:creationId xmlns:a16="http://schemas.microsoft.com/office/drawing/2014/main" id="{0B0E0569-57E5-4D33-ACED-59D98583B444}"/>
                </a:ext>
              </a:extLst>
            </p:cNvPr>
            <p:cNvSpPr txBox="1"/>
            <p:nvPr/>
          </p:nvSpPr>
          <p:spPr>
            <a:xfrm>
              <a:off x="4388839" y="2930241"/>
              <a:ext cx="3414319" cy="369332"/>
            </a:xfrm>
            <a:prstGeom prst="rect">
              <a:avLst/>
            </a:prstGeom>
            <a:noFill/>
            <a:ln>
              <a:solidFill>
                <a:schemeClr val="tx1"/>
              </a:solidFill>
            </a:ln>
          </p:spPr>
          <p:txBody>
            <a:bodyPr wrap="square" rtlCol="0">
              <a:spAutoFit/>
            </a:bodyPr>
            <a:lstStyle/>
            <a:p>
              <a:r>
                <a:rPr lang="en-US" dirty="0"/>
                <a:t>Child #2</a:t>
              </a:r>
            </a:p>
          </p:txBody>
        </p:sp>
      </p:grpSp>
      <p:pic>
        <p:nvPicPr>
          <p:cNvPr id="18" name="Picture 17">
            <a:extLst>
              <a:ext uri="{FF2B5EF4-FFF2-40B4-BE49-F238E27FC236}">
                <a16:creationId xmlns:a16="http://schemas.microsoft.com/office/drawing/2014/main" id="{BFF6EF20-8B34-4AF4-A9B5-8F5AF55EE44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16444" y1="52000" x2="16444" y2="52000"/>
                        <a14:foregroundMark x1="9000" y1="33556" x2="9000" y2="33556"/>
                        <a14:foregroundMark x1="17889" y1="16111" x2="17889" y2="16111"/>
                        <a14:foregroundMark x1="34556" y1="8889" x2="34556" y2="8889"/>
                        <a14:foregroundMark x1="52889" y1="16889" x2="52889" y2="16889"/>
                        <a14:foregroundMark x1="61667" y1="32889" x2="61667" y2="32889"/>
                      </a14:backgroundRemoval>
                    </a14:imgEffect>
                  </a14:imgLayer>
                </a14:imgProps>
              </a:ext>
              <a:ext uri="{28A0092B-C50C-407E-A947-70E740481C1C}">
                <a14:useLocalDpi xmlns:a14="http://schemas.microsoft.com/office/drawing/2010/main" val="0"/>
              </a:ext>
            </a:extLst>
          </a:blip>
          <a:stretch>
            <a:fillRect/>
          </a:stretch>
        </p:blipFill>
        <p:spPr>
          <a:xfrm>
            <a:off x="6420360" y="2459461"/>
            <a:ext cx="396413" cy="396413"/>
          </a:xfrm>
          <a:prstGeom prst="rect">
            <a:avLst/>
          </a:prstGeom>
        </p:spPr>
      </p:pic>
    </p:spTree>
    <p:extLst>
      <p:ext uri="{BB962C8B-B14F-4D97-AF65-F5344CB8AC3E}">
        <p14:creationId xmlns:p14="http://schemas.microsoft.com/office/powerpoint/2010/main" val="373786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2D755F6-665B-4F76-B1F5-04EC373E6487}"/>
              </a:ext>
            </a:extLst>
          </p:cNvPr>
          <p:cNvGrpSpPr/>
          <p:nvPr/>
        </p:nvGrpSpPr>
        <p:grpSpPr>
          <a:xfrm>
            <a:off x="0" y="0"/>
            <a:ext cx="12192000" cy="6858000"/>
            <a:chOff x="0" y="0"/>
            <a:chExt cx="12192000" cy="6858000"/>
          </a:xfrm>
        </p:grpSpPr>
        <p:pic>
          <p:nvPicPr>
            <p:cNvPr id="16" name="Picture 15">
              <a:extLst>
                <a:ext uri="{FF2B5EF4-FFF2-40B4-BE49-F238E27FC236}">
                  <a16:creationId xmlns:a16="http://schemas.microsoft.com/office/drawing/2014/main" id="{5935D22E-7A09-40EC-9314-7ABE22A4C30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Rounded Corners 16">
              <a:extLst>
                <a:ext uri="{FF2B5EF4-FFF2-40B4-BE49-F238E27FC236}">
                  <a16:creationId xmlns:a16="http://schemas.microsoft.com/office/drawing/2014/main" id="{5C84C250-2B62-495A-A530-27500323C210}"/>
                </a:ext>
              </a:extLst>
            </p:cNvPr>
            <p:cNvSpPr/>
            <p:nvPr/>
          </p:nvSpPr>
          <p:spPr>
            <a:xfrm>
              <a:off x="2883017" y="488659"/>
              <a:ext cx="6425966" cy="588068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74DFF5F-99E1-4DF2-9D12-8293072B87D0}"/>
                </a:ext>
              </a:extLst>
            </p:cNvPr>
            <p:cNvSpPr txBox="1"/>
            <p:nvPr/>
          </p:nvSpPr>
          <p:spPr>
            <a:xfrm>
              <a:off x="4493358" y="846716"/>
              <a:ext cx="3205284" cy="461665"/>
            </a:xfrm>
            <a:prstGeom prst="rect">
              <a:avLst/>
            </a:prstGeom>
            <a:noFill/>
          </p:spPr>
          <p:txBody>
            <a:bodyPr wrap="square" rtlCol="0">
              <a:spAutoFit/>
            </a:bodyPr>
            <a:lstStyle/>
            <a:p>
              <a:pPr algn="ctr"/>
              <a:r>
                <a:rPr lang="en-US" sz="2400" b="1" u="sng" dirty="0">
                  <a:solidFill>
                    <a:srgbClr val="444444"/>
                  </a:solidFill>
                </a:rPr>
                <a:t>Children</a:t>
              </a:r>
              <a:endParaRPr lang="en-US" sz="2400" u="sng" dirty="0"/>
            </a:p>
          </p:txBody>
        </p:sp>
        <p:sp>
          <p:nvSpPr>
            <p:cNvPr id="19" name="TextBox 18">
              <a:extLst>
                <a:ext uri="{FF2B5EF4-FFF2-40B4-BE49-F238E27FC236}">
                  <a16:creationId xmlns:a16="http://schemas.microsoft.com/office/drawing/2014/main" id="{F298ECBE-0EAA-48EF-9578-6BC930985B8F}"/>
                </a:ext>
              </a:extLst>
            </p:cNvPr>
            <p:cNvSpPr txBox="1"/>
            <p:nvPr/>
          </p:nvSpPr>
          <p:spPr>
            <a:xfrm>
              <a:off x="4433927" y="1666004"/>
              <a:ext cx="2118562" cy="369332"/>
            </a:xfrm>
            <a:prstGeom prst="rect">
              <a:avLst/>
            </a:prstGeom>
            <a:noFill/>
          </p:spPr>
          <p:txBody>
            <a:bodyPr wrap="square" rtlCol="0">
              <a:spAutoFit/>
            </a:bodyPr>
            <a:lstStyle/>
            <a:p>
              <a:r>
                <a:rPr lang="en-US" dirty="0"/>
                <a:t>Number of Children</a:t>
              </a:r>
            </a:p>
          </p:txBody>
        </p:sp>
        <p:sp>
          <p:nvSpPr>
            <p:cNvPr id="20" name="Rectangle 19">
              <a:extLst>
                <a:ext uri="{FF2B5EF4-FFF2-40B4-BE49-F238E27FC236}">
                  <a16:creationId xmlns:a16="http://schemas.microsoft.com/office/drawing/2014/main" id="{70F363B4-3931-4CD5-9AD4-330AA5E705F9}"/>
                </a:ext>
              </a:extLst>
            </p:cNvPr>
            <p:cNvSpPr/>
            <p:nvPr/>
          </p:nvSpPr>
          <p:spPr>
            <a:xfrm>
              <a:off x="6932790" y="1666005"/>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Rectangle 20">
              <a:extLst>
                <a:ext uri="{FF2B5EF4-FFF2-40B4-BE49-F238E27FC236}">
                  <a16:creationId xmlns:a16="http://schemas.microsoft.com/office/drawing/2014/main" id="{B3D1CAE6-7A0A-43A0-9111-373E7939CA0D}"/>
                </a:ext>
              </a:extLst>
            </p:cNvPr>
            <p:cNvSpPr/>
            <p:nvPr/>
          </p:nvSpPr>
          <p:spPr>
            <a:xfrm>
              <a:off x="7318683" y="1666004"/>
              <a:ext cx="385893" cy="36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Isosceles Triangle 21">
              <a:extLst>
                <a:ext uri="{FF2B5EF4-FFF2-40B4-BE49-F238E27FC236}">
                  <a16:creationId xmlns:a16="http://schemas.microsoft.com/office/drawing/2014/main" id="{34010736-0C73-4E37-B000-86554C82DD4F}"/>
                </a:ext>
              </a:extLst>
            </p:cNvPr>
            <p:cNvSpPr/>
            <p:nvPr/>
          </p:nvSpPr>
          <p:spPr>
            <a:xfrm rot="10800000">
              <a:off x="7456573" y="1796606"/>
              <a:ext cx="130558" cy="10726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35E48DC-D09D-4C46-BBDD-DE85BED019A7}"/>
                </a:ext>
              </a:extLst>
            </p:cNvPr>
            <p:cNvSpPr txBox="1"/>
            <p:nvPr/>
          </p:nvSpPr>
          <p:spPr>
            <a:xfrm>
              <a:off x="4584677" y="4822229"/>
              <a:ext cx="3022646" cy="369332"/>
            </a:xfrm>
            <a:prstGeom prst="rect">
              <a:avLst/>
            </a:prstGeom>
            <a:noFill/>
          </p:spPr>
          <p:txBody>
            <a:bodyPr wrap="square" rtlCol="0">
              <a:spAutoFit/>
            </a:bodyPr>
            <a:lstStyle/>
            <a:p>
              <a:r>
                <a:rPr lang="en-US" dirty="0"/>
                <a:t>Additional Emergency Contact</a:t>
              </a:r>
            </a:p>
          </p:txBody>
        </p:sp>
        <p:sp>
          <p:nvSpPr>
            <p:cNvPr id="24" name="Rectangle: Rounded Corners 23">
              <a:extLst>
                <a:ext uri="{FF2B5EF4-FFF2-40B4-BE49-F238E27FC236}">
                  <a16:creationId xmlns:a16="http://schemas.microsoft.com/office/drawing/2014/main" id="{507BC0F9-AA6C-4212-A3D0-B694FB07C74D}"/>
                </a:ext>
              </a:extLst>
            </p:cNvPr>
            <p:cNvSpPr/>
            <p:nvPr/>
          </p:nvSpPr>
          <p:spPr>
            <a:xfrm>
              <a:off x="3406537" y="5294569"/>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name</a:t>
              </a:r>
              <a:endParaRPr lang="en-US" dirty="0">
                <a:solidFill>
                  <a:schemeClr val="bg1">
                    <a:lumMod val="85000"/>
                  </a:schemeClr>
                </a:solidFill>
              </a:endParaRPr>
            </a:p>
          </p:txBody>
        </p:sp>
        <p:sp>
          <p:nvSpPr>
            <p:cNvPr id="25" name="Rectangle: Rounded Corners 24">
              <a:extLst>
                <a:ext uri="{FF2B5EF4-FFF2-40B4-BE49-F238E27FC236}">
                  <a16:creationId xmlns:a16="http://schemas.microsoft.com/office/drawing/2014/main" id="{53E09D1F-20C1-41E0-A265-0B039C2AEC76}"/>
                </a:ext>
              </a:extLst>
            </p:cNvPr>
            <p:cNvSpPr/>
            <p:nvPr/>
          </p:nvSpPr>
          <p:spPr>
            <a:xfrm>
              <a:off x="6335880" y="5294569"/>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phone number</a:t>
              </a:r>
              <a:endParaRPr lang="en-US" dirty="0">
                <a:solidFill>
                  <a:schemeClr val="bg1">
                    <a:lumMod val="85000"/>
                  </a:schemeClr>
                </a:solidFill>
              </a:endParaRPr>
            </a:p>
          </p:txBody>
        </p:sp>
        <p:sp>
          <p:nvSpPr>
            <p:cNvPr id="26" name="Rectangle: Rounded Corners 25">
              <a:extLst>
                <a:ext uri="{FF2B5EF4-FFF2-40B4-BE49-F238E27FC236}">
                  <a16:creationId xmlns:a16="http://schemas.microsoft.com/office/drawing/2014/main" id="{4586A9AB-FEB0-49D7-B413-4BA3391DCA93}"/>
                </a:ext>
              </a:extLst>
            </p:cNvPr>
            <p:cNvSpPr/>
            <p:nvPr/>
          </p:nvSpPr>
          <p:spPr>
            <a:xfrm>
              <a:off x="5573433" y="5831850"/>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Submit</a:t>
              </a:r>
            </a:p>
          </p:txBody>
        </p:sp>
        <p:sp>
          <p:nvSpPr>
            <p:cNvPr id="27" name="TextBox 26">
              <a:extLst>
                <a:ext uri="{FF2B5EF4-FFF2-40B4-BE49-F238E27FC236}">
                  <a16:creationId xmlns:a16="http://schemas.microsoft.com/office/drawing/2014/main" id="{C95311D1-1792-4BD4-BFC9-0309A4626D2C}"/>
                </a:ext>
              </a:extLst>
            </p:cNvPr>
            <p:cNvSpPr txBox="1"/>
            <p:nvPr/>
          </p:nvSpPr>
          <p:spPr>
            <a:xfrm>
              <a:off x="4388839" y="2250741"/>
              <a:ext cx="3414319" cy="369332"/>
            </a:xfrm>
            <a:prstGeom prst="rect">
              <a:avLst/>
            </a:prstGeom>
            <a:noFill/>
            <a:ln>
              <a:solidFill>
                <a:schemeClr val="tx1"/>
              </a:solidFill>
            </a:ln>
          </p:spPr>
          <p:txBody>
            <a:bodyPr wrap="square" rtlCol="0">
              <a:spAutoFit/>
            </a:bodyPr>
            <a:lstStyle/>
            <a:p>
              <a:r>
                <a:rPr lang="en-US" dirty="0"/>
                <a:t>Child #1</a:t>
              </a:r>
            </a:p>
          </p:txBody>
        </p:sp>
        <p:sp>
          <p:nvSpPr>
            <p:cNvPr id="28" name="TextBox 27">
              <a:extLst>
                <a:ext uri="{FF2B5EF4-FFF2-40B4-BE49-F238E27FC236}">
                  <a16:creationId xmlns:a16="http://schemas.microsoft.com/office/drawing/2014/main" id="{A4F5BC19-0B6A-432F-9252-9196260BE2E5}"/>
                </a:ext>
              </a:extLst>
            </p:cNvPr>
            <p:cNvSpPr txBox="1"/>
            <p:nvPr/>
          </p:nvSpPr>
          <p:spPr>
            <a:xfrm>
              <a:off x="4388839" y="4426366"/>
              <a:ext cx="3414319" cy="369332"/>
            </a:xfrm>
            <a:prstGeom prst="rect">
              <a:avLst/>
            </a:prstGeom>
            <a:noFill/>
            <a:ln>
              <a:solidFill>
                <a:schemeClr val="tx1"/>
              </a:solidFill>
            </a:ln>
          </p:spPr>
          <p:txBody>
            <a:bodyPr wrap="square" rtlCol="0">
              <a:spAutoFit/>
            </a:bodyPr>
            <a:lstStyle/>
            <a:p>
              <a:r>
                <a:rPr lang="en-US" dirty="0"/>
                <a:t>Child #2</a:t>
              </a:r>
            </a:p>
          </p:txBody>
        </p:sp>
      </p:grpSp>
      <p:sp>
        <p:nvSpPr>
          <p:cNvPr id="29" name="Rectangle 28">
            <a:extLst>
              <a:ext uri="{FF2B5EF4-FFF2-40B4-BE49-F238E27FC236}">
                <a16:creationId xmlns:a16="http://schemas.microsoft.com/office/drawing/2014/main" id="{87D7F83C-39A5-4FB4-8575-8FC18104E395}"/>
              </a:ext>
            </a:extLst>
          </p:cNvPr>
          <p:cNvSpPr/>
          <p:nvPr/>
        </p:nvSpPr>
        <p:spPr>
          <a:xfrm>
            <a:off x="3531765" y="2732084"/>
            <a:ext cx="5253699" cy="159127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389FC842-B6F5-46DC-A767-642BBDF361CC}"/>
              </a:ext>
            </a:extLst>
          </p:cNvPr>
          <p:cNvSpPr/>
          <p:nvPr/>
        </p:nvSpPr>
        <p:spPr>
          <a:xfrm>
            <a:off x="5856121" y="2805760"/>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name</a:t>
            </a:r>
            <a:endParaRPr lang="en-US" dirty="0">
              <a:solidFill>
                <a:schemeClr val="bg1">
                  <a:lumMod val="85000"/>
                </a:schemeClr>
              </a:solidFill>
            </a:endParaRPr>
          </a:p>
        </p:txBody>
      </p:sp>
      <p:sp>
        <p:nvSpPr>
          <p:cNvPr id="31" name="TextBox 30">
            <a:extLst>
              <a:ext uri="{FF2B5EF4-FFF2-40B4-BE49-F238E27FC236}">
                <a16:creationId xmlns:a16="http://schemas.microsoft.com/office/drawing/2014/main" id="{768480EB-5F7D-42AB-8AE1-1B29B069C534}"/>
              </a:ext>
            </a:extLst>
          </p:cNvPr>
          <p:cNvSpPr txBox="1"/>
          <p:nvPr/>
        </p:nvSpPr>
        <p:spPr>
          <a:xfrm>
            <a:off x="3983790" y="2802510"/>
            <a:ext cx="1392572" cy="369332"/>
          </a:xfrm>
          <a:prstGeom prst="rect">
            <a:avLst/>
          </a:prstGeom>
          <a:noFill/>
        </p:spPr>
        <p:txBody>
          <a:bodyPr wrap="square" rtlCol="0">
            <a:spAutoFit/>
          </a:bodyPr>
          <a:lstStyle/>
          <a:p>
            <a:r>
              <a:rPr lang="en-US" dirty="0"/>
              <a:t>Name</a:t>
            </a:r>
          </a:p>
        </p:txBody>
      </p:sp>
      <p:sp>
        <p:nvSpPr>
          <p:cNvPr id="32" name="TextBox 31">
            <a:extLst>
              <a:ext uri="{FF2B5EF4-FFF2-40B4-BE49-F238E27FC236}">
                <a16:creationId xmlns:a16="http://schemas.microsoft.com/office/drawing/2014/main" id="{B4A4FFEC-E7FA-4F4E-80E9-5D1C4D123FA2}"/>
              </a:ext>
            </a:extLst>
          </p:cNvPr>
          <p:cNvSpPr txBox="1"/>
          <p:nvPr/>
        </p:nvSpPr>
        <p:spPr>
          <a:xfrm>
            <a:off x="3955721" y="3212379"/>
            <a:ext cx="1392572" cy="369332"/>
          </a:xfrm>
          <a:prstGeom prst="rect">
            <a:avLst/>
          </a:prstGeom>
          <a:noFill/>
        </p:spPr>
        <p:txBody>
          <a:bodyPr wrap="square" rtlCol="0">
            <a:spAutoFit/>
          </a:bodyPr>
          <a:lstStyle/>
          <a:p>
            <a:r>
              <a:rPr lang="en-US" dirty="0"/>
              <a:t>Birthdate</a:t>
            </a:r>
          </a:p>
        </p:txBody>
      </p:sp>
      <p:sp>
        <p:nvSpPr>
          <p:cNvPr id="33" name="Rectangle: Rounded Corners 32">
            <a:extLst>
              <a:ext uri="{FF2B5EF4-FFF2-40B4-BE49-F238E27FC236}">
                <a16:creationId xmlns:a16="http://schemas.microsoft.com/office/drawing/2014/main" id="{A4C35A25-653C-4A9A-AA2E-A083BDBE50B5}"/>
              </a:ext>
            </a:extLst>
          </p:cNvPr>
          <p:cNvSpPr/>
          <p:nvPr/>
        </p:nvSpPr>
        <p:spPr>
          <a:xfrm>
            <a:off x="5856121" y="3241776"/>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mm/dd/</a:t>
            </a:r>
            <a:r>
              <a:rPr lang="en-US" dirty="0" err="1">
                <a:solidFill>
                  <a:srgbClr val="444444"/>
                </a:solidFill>
              </a:rPr>
              <a:t>yyyy</a:t>
            </a:r>
            <a:endParaRPr lang="en-US" dirty="0">
              <a:solidFill>
                <a:schemeClr val="bg1">
                  <a:lumMod val="85000"/>
                </a:schemeClr>
              </a:solidFill>
            </a:endParaRPr>
          </a:p>
        </p:txBody>
      </p:sp>
      <p:sp>
        <p:nvSpPr>
          <p:cNvPr id="34" name="TextBox 33">
            <a:extLst>
              <a:ext uri="{FF2B5EF4-FFF2-40B4-BE49-F238E27FC236}">
                <a16:creationId xmlns:a16="http://schemas.microsoft.com/office/drawing/2014/main" id="{B1260BE2-67C4-4FEA-B38B-B558F2E44416}"/>
              </a:ext>
            </a:extLst>
          </p:cNvPr>
          <p:cNvSpPr txBox="1"/>
          <p:nvPr/>
        </p:nvSpPr>
        <p:spPr>
          <a:xfrm>
            <a:off x="3955721" y="3553267"/>
            <a:ext cx="1741767" cy="369332"/>
          </a:xfrm>
          <a:prstGeom prst="rect">
            <a:avLst/>
          </a:prstGeom>
          <a:noFill/>
        </p:spPr>
        <p:txBody>
          <a:bodyPr wrap="square" rtlCol="0">
            <a:spAutoFit/>
          </a:bodyPr>
          <a:lstStyle/>
          <a:p>
            <a:r>
              <a:rPr lang="en-US" dirty="0"/>
              <a:t>Sports/Activities</a:t>
            </a:r>
          </a:p>
        </p:txBody>
      </p:sp>
      <p:sp>
        <p:nvSpPr>
          <p:cNvPr id="35" name="Oval 34">
            <a:extLst>
              <a:ext uri="{FF2B5EF4-FFF2-40B4-BE49-F238E27FC236}">
                <a16:creationId xmlns:a16="http://schemas.microsoft.com/office/drawing/2014/main" id="{D840AA40-7326-4057-97AB-18D6BDB87C0C}"/>
              </a:ext>
            </a:extLst>
          </p:cNvPr>
          <p:cNvSpPr/>
          <p:nvPr/>
        </p:nvSpPr>
        <p:spPr>
          <a:xfrm>
            <a:off x="5663096" y="3719002"/>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2663301-4746-424D-A594-A8E5ABF0F426}"/>
              </a:ext>
            </a:extLst>
          </p:cNvPr>
          <p:cNvSpPr txBox="1"/>
          <p:nvPr/>
        </p:nvSpPr>
        <p:spPr>
          <a:xfrm>
            <a:off x="5721612" y="3643118"/>
            <a:ext cx="774583" cy="246221"/>
          </a:xfrm>
          <a:prstGeom prst="rect">
            <a:avLst/>
          </a:prstGeom>
          <a:noFill/>
        </p:spPr>
        <p:txBody>
          <a:bodyPr wrap="square" rtlCol="0">
            <a:spAutoFit/>
          </a:bodyPr>
          <a:lstStyle/>
          <a:p>
            <a:r>
              <a:rPr lang="en-US" sz="1000" dirty="0"/>
              <a:t>Football</a:t>
            </a:r>
          </a:p>
        </p:txBody>
      </p:sp>
      <p:sp>
        <p:nvSpPr>
          <p:cNvPr id="37" name="Oval 36">
            <a:extLst>
              <a:ext uri="{FF2B5EF4-FFF2-40B4-BE49-F238E27FC236}">
                <a16:creationId xmlns:a16="http://schemas.microsoft.com/office/drawing/2014/main" id="{F6801475-05EF-4DDD-9FDB-51BC04999FD4}"/>
              </a:ext>
            </a:extLst>
          </p:cNvPr>
          <p:cNvSpPr/>
          <p:nvPr/>
        </p:nvSpPr>
        <p:spPr>
          <a:xfrm>
            <a:off x="6276587" y="3719002"/>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34699E2-5CF0-4FC0-A17B-490A524F4883}"/>
              </a:ext>
            </a:extLst>
          </p:cNvPr>
          <p:cNvSpPr txBox="1"/>
          <p:nvPr/>
        </p:nvSpPr>
        <p:spPr>
          <a:xfrm>
            <a:off x="6326574" y="3643118"/>
            <a:ext cx="774583" cy="246221"/>
          </a:xfrm>
          <a:prstGeom prst="rect">
            <a:avLst/>
          </a:prstGeom>
          <a:noFill/>
        </p:spPr>
        <p:txBody>
          <a:bodyPr wrap="square" rtlCol="0">
            <a:spAutoFit/>
          </a:bodyPr>
          <a:lstStyle/>
          <a:p>
            <a:r>
              <a:rPr lang="en-US" sz="1000" dirty="0"/>
              <a:t>Wrestling</a:t>
            </a:r>
          </a:p>
        </p:txBody>
      </p:sp>
      <p:sp>
        <p:nvSpPr>
          <p:cNvPr id="39" name="Oval 38">
            <a:extLst>
              <a:ext uri="{FF2B5EF4-FFF2-40B4-BE49-F238E27FC236}">
                <a16:creationId xmlns:a16="http://schemas.microsoft.com/office/drawing/2014/main" id="{9C9B58A5-2C29-4FDC-82D6-1551CB1CBD46}"/>
              </a:ext>
            </a:extLst>
          </p:cNvPr>
          <p:cNvSpPr/>
          <p:nvPr/>
        </p:nvSpPr>
        <p:spPr>
          <a:xfrm>
            <a:off x="6959238" y="3719002"/>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F81F1D0-6B2C-48B1-8519-34F01A886199}"/>
              </a:ext>
            </a:extLst>
          </p:cNvPr>
          <p:cNvSpPr txBox="1"/>
          <p:nvPr/>
        </p:nvSpPr>
        <p:spPr>
          <a:xfrm>
            <a:off x="7009225" y="3643118"/>
            <a:ext cx="774583" cy="246221"/>
          </a:xfrm>
          <a:prstGeom prst="rect">
            <a:avLst/>
          </a:prstGeom>
          <a:noFill/>
        </p:spPr>
        <p:txBody>
          <a:bodyPr wrap="square" rtlCol="0">
            <a:spAutoFit/>
          </a:bodyPr>
          <a:lstStyle/>
          <a:p>
            <a:r>
              <a:rPr lang="en-US" sz="1000" dirty="0"/>
              <a:t>Lacrosse</a:t>
            </a:r>
          </a:p>
        </p:txBody>
      </p:sp>
      <p:sp>
        <p:nvSpPr>
          <p:cNvPr id="41" name="Oval 40">
            <a:extLst>
              <a:ext uri="{FF2B5EF4-FFF2-40B4-BE49-F238E27FC236}">
                <a16:creationId xmlns:a16="http://schemas.microsoft.com/office/drawing/2014/main" id="{DECB2BBF-F133-42E9-97DA-5B1C741B134C}"/>
              </a:ext>
            </a:extLst>
          </p:cNvPr>
          <p:cNvSpPr/>
          <p:nvPr/>
        </p:nvSpPr>
        <p:spPr>
          <a:xfrm>
            <a:off x="7598350" y="3719002"/>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ECC1450-CCB4-4617-A663-8978490A9C6F}"/>
              </a:ext>
            </a:extLst>
          </p:cNvPr>
          <p:cNvSpPr txBox="1"/>
          <p:nvPr/>
        </p:nvSpPr>
        <p:spPr>
          <a:xfrm>
            <a:off x="7648337" y="3643118"/>
            <a:ext cx="774583" cy="246221"/>
          </a:xfrm>
          <a:prstGeom prst="rect">
            <a:avLst/>
          </a:prstGeom>
          <a:noFill/>
        </p:spPr>
        <p:txBody>
          <a:bodyPr wrap="square" rtlCol="0">
            <a:spAutoFit/>
          </a:bodyPr>
          <a:lstStyle/>
          <a:p>
            <a:r>
              <a:rPr lang="en-US" sz="1000" dirty="0"/>
              <a:t>Basketball</a:t>
            </a:r>
          </a:p>
        </p:txBody>
      </p:sp>
      <p:sp>
        <p:nvSpPr>
          <p:cNvPr id="43" name="Oval 42">
            <a:extLst>
              <a:ext uri="{FF2B5EF4-FFF2-40B4-BE49-F238E27FC236}">
                <a16:creationId xmlns:a16="http://schemas.microsoft.com/office/drawing/2014/main" id="{31F39396-9201-444F-B5C1-26BEBB31D87E}"/>
              </a:ext>
            </a:extLst>
          </p:cNvPr>
          <p:cNvSpPr/>
          <p:nvPr/>
        </p:nvSpPr>
        <p:spPr>
          <a:xfrm>
            <a:off x="3895451" y="3971505"/>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B9D0A093-317A-4261-8D70-B7955E69BCA8}"/>
              </a:ext>
            </a:extLst>
          </p:cNvPr>
          <p:cNvSpPr txBox="1"/>
          <p:nvPr/>
        </p:nvSpPr>
        <p:spPr>
          <a:xfrm>
            <a:off x="3945438" y="3895621"/>
            <a:ext cx="774583" cy="246221"/>
          </a:xfrm>
          <a:prstGeom prst="rect">
            <a:avLst/>
          </a:prstGeom>
          <a:noFill/>
        </p:spPr>
        <p:txBody>
          <a:bodyPr wrap="square" rtlCol="0">
            <a:spAutoFit/>
          </a:bodyPr>
          <a:lstStyle/>
          <a:p>
            <a:r>
              <a:rPr lang="en-US" sz="1000" dirty="0"/>
              <a:t>Track</a:t>
            </a:r>
          </a:p>
        </p:txBody>
      </p:sp>
      <p:sp>
        <p:nvSpPr>
          <p:cNvPr id="45" name="Oval 44">
            <a:extLst>
              <a:ext uri="{FF2B5EF4-FFF2-40B4-BE49-F238E27FC236}">
                <a16:creationId xmlns:a16="http://schemas.microsoft.com/office/drawing/2014/main" id="{858DCA8B-AC2E-4932-BEC0-5702D0BD8CD8}"/>
              </a:ext>
            </a:extLst>
          </p:cNvPr>
          <p:cNvSpPr/>
          <p:nvPr/>
        </p:nvSpPr>
        <p:spPr>
          <a:xfrm>
            <a:off x="4383940" y="3975584"/>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B4B6C9B-BA9B-4B94-8B37-CDE1EFD9A833}"/>
              </a:ext>
            </a:extLst>
          </p:cNvPr>
          <p:cNvSpPr txBox="1"/>
          <p:nvPr/>
        </p:nvSpPr>
        <p:spPr>
          <a:xfrm>
            <a:off x="4433927" y="3899700"/>
            <a:ext cx="774583" cy="246221"/>
          </a:xfrm>
          <a:prstGeom prst="rect">
            <a:avLst/>
          </a:prstGeom>
          <a:noFill/>
        </p:spPr>
        <p:txBody>
          <a:bodyPr wrap="square" rtlCol="0">
            <a:spAutoFit/>
          </a:bodyPr>
          <a:lstStyle/>
          <a:p>
            <a:r>
              <a:rPr lang="en-US" sz="1000" dirty="0"/>
              <a:t>Volleyball</a:t>
            </a:r>
          </a:p>
        </p:txBody>
      </p:sp>
      <p:sp>
        <p:nvSpPr>
          <p:cNvPr id="47" name="Oval 46">
            <a:extLst>
              <a:ext uri="{FF2B5EF4-FFF2-40B4-BE49-F238E27FC236}">
                <a16:creationId xmlns:a16="http://schemas.microsoft.com/office/drawing/2014/main" id="{F02155F0-16D4-4876-8993-C8CEED2FD68B}"/>
              </a:ext>
            </a:extLst>
          </p:cNvPr>
          <p:cNvSpPr/>
          <p:nvPr/>
        </p:nvSpPr>
        <p:spPr>
          <a:xfrm>
            <a:off x="5090024" y="3970416"/>
            <a:ext cx="98143"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85C2CD3-977C-4F3B-B194-2B8BA60C5B4D}"/>
              </a:ext>
            </a:extLst>
          </p:cNvPr>
          <p:cNvSpPr txBox="1"/>
          <p:nvPr/>
        </p:nvSpPr>
        <p:spPr>
          <a:xfrm>
            <a:off x="5140012" y="3894532"/>
            <a:ext cx="906182" cy="246221"/>
          </a:xfrm>
          <a:prstGeom prst="rect">
            <a:avLst/>
          </a:prstGeom>
          <a:noFill/>
        </p:spPr>
        <p:txBody>
          <a:bodyPr wrap="square" rtlCol="0">
            <a:spAutoFit/>
          </a:bodyPr>
          <a:lstStyle/>
          <a:p>
            <a:r>
              <a:rPr lang="en-US" sz="1000" dirty="0"/>
              <a:t>Cross Country</a:t>
            </a:r>
          </a:p>
        </p:txBody>
      </p:sp>
      <p:sp>
        <p:nvSpPr>
          <p:cNvPr id="49" name="Oval 48">
            <a:extLst>
              <a:ext uri="{FF2B5EF4-FFF2-40B4-BE49-F238E27FC236}">
                <a16:creationId xmlns:a16="http://schemas.microsoft.com/office/drawing/2014/main" id="{23926D51-9824-4173-80CA-7074F3FD3B0C}"/>
              </a:ext>
            </a:extLst>
          </p:cNvPr>
          <p:cNvSpPr/>
          <p:nvPr/>
        </p:nvSpPr>
        <p:spPr>
          <a:xfrm>
            <a:off x="5997701" y="3972383"/>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CEF1B61-2E98-4CBF-98B7-34E060A376FD}"/>
              </a:ext>
            </a:extLst>
          </p:cNvPr>
          <p:cNvSpPr txBox="1"/>
          <p:nvPr/>
        </p:nvSpPr>
        <p:spPr>
          <a:xfrm>
            <a:off x="6047688" y="3896499"/>
            <a:ext cx="774583" cy="246221"/>
          </a:xfrm>
          <a:prstGeom prst="rect">
            <a:avLst/>
          </a:prstGeom>
          <a:noFill/>
        </p:spPr>
        <p:txBody>
          <a:bodyPr wrap="square" rtlCol="0">
            <a:spAutoFit/>
          </a:bodyPr>
          <a:lstStyle/>
          <a:p>
            <a:r>
              <a:rPr lang="en-US" sz="1000" dirty="0"/>
              <a:t>Baseball</a:t>
            </a:r>
          </a:p>
        </p:txBody>
      </p:sp>
      <p:sp>
        <p:nvSpPr>
          <p:cNvPr id="51" name="Oval 50">
            <a:extLst>
              <a:ext uri="{FF2B5EF4-FFF2-40B4-BE49-F238E27FC236}">
                <a16:creationId xmlns:a16="http://schemas.microsoft.com/office/drawing/2014/main" id="{EC78051A-9D54-468A-B9B8-1E6EFBA86AC8}"/>
              </a:ext>
            </a:extLst>
          </p:cNvPr>
          <p:cNvSpPr/>
          <p:nvPr/>
        </p:nvSpPr>
        <p:spPr>
          <a:xfrm>
            <a:off x="6612940" y="3972383"/>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4C75FE8-764A-4573-8742-B086EB806E88}"/>
              </a:ext>
            </a:extLst>
          </p:cNvPr>
          <p:cNvSpPr txBox="1"/>
          <p:nvPr/>
        </p:nvSpPr>
        <p:spPr>
          <a:xfrm>
            <a:off x="6662927" y="3896499"/>
            <a:ext cx="774583" cy="246221"/>
          </a:xfrm>
          <a:prstGeom prst="rect">
            <a:avLst/>
          </a:prstGeom>
          <a:noFill/>
        </p:spPr>
        <p:txBody>
          <a:bodyPr wrap="square" rtlCol="0">
            <a:spAutoFit/>
          </a:bodyPr>
          <a:lstStyle/>
          <a:p>
            <a:r>
              <a:rPr lang="en-US" sz="1000" dirty="0"/>
              <a:t>Chorus</a:t>
            </a:r>
          </a:p>
        </p:txBody>
      </p:sp>
      <p:sp>
        <p:nvSpPr>
          <p:cNvPr id="53" name="Oval 52">
            <a:extLst>
              <a:ext uri="{FF2B5EF4-FFF2-40B4-BE49-F238E27FC236}">
                <a16:creationId xmlns:a16="http://schemas.microsoft.com/office/drawing/2014/main" id="{EF09D052-D094-4EEB-888C-0C1FF12CACFB}"/>
              </a:ext>
            </a:extLst>
          </p:cNvPr>
          <p:cNvSpPr/>
          <p:nvPr/>
        </p:nvSpPr>
        <p:spPr>
          <a:xfrm>
            <a:off x="7160120" y="3972383"/>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4CD9801-F4C3-403A-8315-06B4B275033C}"/>
              </a:ext>
            </a:extLst>
          </p:cNvPr>
          <p:cNvSpPr txBox="1"/>
          <p:nvPr/>
        </p:nvSpPr>
        <p:spPr>
          <a:xfrm>
            <a:off x="7210107" y="3896499"/>
            <a:ext cx="774583" cy="246221"/>
          </a:xfrm>
          <a:prstGeom prst="rect">
            <a:avLst/>
          </a:prstGeom>
          <a:noFill/>
        </p:spPr>
        <p:txBody>
          <a:bodyPr wrap="square" rtlCol="0">
            <a:spAutoFit/>
          </a:bodyPr>
          <a:lstStyle/>
          <a:p>
            <a:r>
              <a:rPr lang="en-US" sz="1000" dirty="0"/>
              <a:t>Band</a:t>
            </a:r>
          </a:p>
        </p:txBody>
      </p:sp>
      <p:sp>
        <p:nvSpPr>
          <p:cNvPr id="55" name="Oval 54">
            <a:extLst>
              <a:ext uri="{FF2B5EF4-FFF2-40B4-BE49-F238E27FC236}">
                <a16:creationId xmlns:a16="http://schemas.microsoft.com/office/drawing/2014/main" id="{715B3C4D-8D07-4899-907D-9657756973AA}"/>
              </a:ext>
            </a:extLst>
          </p:cNvPr>
          <p:cNvSpPr/>
          <p:nvPr/>
        </p:nvSpPr>
        <p:spPr>
          <a:xfrm>
            <a:off x="7600691" y="3979543"/>
            <a:ext cx="83890" cy="944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8E1662F9-E268-4405-ADCB-FEF1FA223E2A}"/>
              </a:ext>
            </a:extLst>
          </p:cNvPr>
          <p:cNvSpPr txBox="1"/>
          <p:nvPr/>
        </p:nvSpPr>
        <p:spPr>
          <a:xfrm>
            <a:off x="7650678" y="3903659"/>
            <a:ext cx="900075" cy="246221"/>
          </a:xfrm>
          <a:prstGeom prst="rect">
            <a:avLst/>
          </a:prstGeom>
          <a:noFill/>
        </p:spPr>
        <p:txBody>
          <a:bodyPr wrap="square" rtlCol="0">
            <a:spAutoFit/>
          </a:bodyPr>
          <a:lstStyle/>
          <a:p>
            <a:r>
              <a:rPr lang="en-US" sz="1000" dirty="0"/>
              <a:t>Cheerleading</a:t>
            </a:r>
          </a:p>
        </p:txBody>
      </p:sp>
    </p:spTree>
    <p:extLst>
      <p:ext uri="{BB962C8B-B14F-4D97-AF65-F5344CB8AC3E}">
        <p14:creationId xmlns:p14="http://schemas.microsoft.com/office/powerpoint/2010/main" val="621103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72780-D6E8-480C-8217-1585EFE76ED2}"/>
              </a:ext>
            </a:extLst>
          </p:cNvPr>
          <p:cNvSpPr txBox="1"/>
          <p:nvPr/>
        </p:nvSpPr>
        <p:spPr>
          <a:xfrm>
            <a:off x="2966906" y="3075057"/>
            <a:ext cx="6258187" cy="707886"/>
          </a:xfrm>
          <a:prstGeom prst="rect">
            <a:avLst/>
          </a:prstGeom>
          <a:noFill/>
        </p:spPr>
        <p:txBody>
          <a:bodyPr wrap="square" rtlCol="0">
            <a:spAutoFit/>
          </a:bodyPr>
          <a:lstStyle/>
          <a:p>
            <a:pPr algn="ctr"/>
            <a:r>
              <a:rPr lang="en-US" sz="4000" dirty="0"/>
              <a:t>CONTACT US</a:t>
            </a:r>
          </a:p>
        </p:txBody>
      </p:sp>
    </p:spTree>
    <p:extLst>
      <p:ext uri="{BB962C8B-B14F-4D97-AF65-F5344CB8AC3E}">
        <p14:creationId xmlns:p14="http://schemas.microsoft.com/office/powerpoint/2010/main" val="950386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7595E94-0ECD-4D24-8CB8-08BBE074DC37}"/>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D8FDC556-DA21-4B61-9959-91A801977542}"/>
                </a:ext>
              </a:extLst>
            </p:cNvPr>
            <p:cNvGrpSpPr/>
            <p:nvPr/>
          </p:nvGrpSpPr>
          <p:grpSpPr>
            <a:xfrm>
              <a:off x="0" y="0"/>
              <a:ext cx="12192000" cy="1466999"/>
              <a:chOff x="0" y="0"/>
              <a:chExt cx="12192000" cy="1466999"/>
            </a:xfrm>
          </p:grpSpPr>
          <p:sp>
            <p:nvSpPr>
              <p:cNvPr id="28" name="Rectangle 27">
                <a:extLst>
                  <a:ext uri="{FF2B5EF4-FFF2-40B4-BE49-F238E27FC236}">
                    <a16:creationId xmlns:a16="http://schemas.microsoft.com/office/drawing/2014/main" id="{2855A27A-AC1D-4E74-A327-71634D0188DA}"/>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AD4F952-5D68-4C57-9D52-40E63550A2F0}"/>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30" name="Picture 29">
                <a:extLst>
                  <a:ext uri="{FF2B5EF4-FFF2-40B4-BE49-F238E27FC236}">
                    <a16:creationId xmlns:a16="http://schemas.microsoft.com/office/drawing/2014/main" id="{6691F1BB-95BA-4AB4-A9BB-CD19D0FF0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31" name="TextBox 30">
                <a:extLst>
                  <a:ext uri="{FF2B5EF4-FFF2-40B4-BE49-F238E27FC236}">
                    <a16:creationId xmlns:a16="http://schemas.microsoft.com/office/drawing/2014/main" id="{8659AC6D-C228-46BB-9CAF-92EB670E414E}"/>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0B6A332C-92C4-446E-9A00-CE90BC0ADDC9}"/>
                </a:ext>
              </a:extLst>
            </p:cNvPr>
            <p:cNvGrpSpPr/>
            <p:nvPr/>
          </p:nvGrpSpPr>
          <p:grpSpPr>
            <a:xfrm>
              <a:off x="0" y="1467000"/>
              <a:ext cx="12192000" cy="454080"/>
              <a:chOff x="0" y="1467000"/>
              <a:chExt cx="12192000" cy="454080"/>
            </a:xfrm>
          </p:grpSpPr>
          <p:sp>
            <p:nvSpPr>
              <p:cNvPr id="22" name="Rectangle 21">
                <a:extLst>
                  <a:ext uri="{FF2B5EF4-FFF2-40B4-BE49-F238E27FC236}">
                    <a16:creationId xmlns:a16="http://schemas.microsoft.com/office/drawing/2014/main" id="{9048C150-A325-463D-B3BB-70F62258AEE1}"/>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A4A309-67DE-440A-8E71-D973DA5733DF}"/>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24" name="Rectangle 23">
                <a:extLst>
                  <a:ext uri="{FF2B5EF4-FFF2-40B4-BE49-F238E27FC236}">
                    <a16:creationId xmlns:a16="http://schemas.microsoft.com/office/drawing/2014/main" id="{5F2B6625-27F3-40AC-B034-8918B09ADF25}"/>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25" name="Rectangle 24">
                <a:extLst>
                  <a:ext uri="{FF2B5EF4-FFF2-40B4-BE49-F238E27FC236}">
                    <a16:creationId xmlns:a16="http://schemas.microsoft.com/office/drawing/2014/main" id="{C1B389AC-26A1-446A-AE22-93F98768362A}"/>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26" name="Rectangle 25">
                <a:extLst>
                  <a:ext uri="{FF2B5EF4-FFF2-40B4-BE49-F238E27FC236}">
                    <a16:creationId xmlns:a16="http://schemas.microsoft.com/office/drawing/2014/main" id="{9EA44D72-CA54-4EF1-A1EA-05ACE5317418}"/>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7" name="Rectangle 26">
                <a:extLst>
                  <a:ext uri="{FF2B5EF4-FFF2-40B4-BE49-F238E27FC236}">
                    <a16:creationId xmlns:a16="http://schemas.microsoft.com/office/drawing/2014/main" id="{FDDDBA91-EAAD-4B62-B857-307134914881}"/>
                  </a:ext>
                </a:extLst>
              </p:cNvPr>
              <p:cNvSpPr/>
              <p:nvPr/>
            </p:nvSpPr>
            <p:spPr>
              <a:xfrm>
                <a:off x="5252198" y="1501624"/>
                <a:ext cx="1280021"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Contact Us</a:t>
                </a:r>
              </a:p>
            </p:txBody>
          </p:sp>
        </p:grpSp>
        <p:sp>
          <p:nvSpPr>
            <p:cNvPr id="5" name="Rectangle 4">
              <a:extLst>
                <a:ext uri="{FF2B5EF4-FFF2-40B4-BE49-F238E27FC236}">
                  <a16:creationId xmlns:a16="http://schemas.microsoft.com/office/drawing/2014/main" id="{4048AEEE-C7CA-41E9-BE0F-0F442F668205}"/>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03BBF92-843F-438D-8290-B2C19658B090}"/>
                </a:ext>
              </a:extLst>
            </p:cNvPr>
            <p:cNvSpPr/>
            <p:nvPr/>
          </p:nvSpPr>
          <p:spPr>
            <a:xfrm>
              <a:off x="6397710" y="2265030"/>
              <a:ext cx="4723692" cy="42505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u="sng" dirty="0">
                  <a:solidFill>
                    <a:schemeClr val="tx1"/>
                  </a:solidFill>
                </a:rPr>
                <a:t>Our “Top Dog” Donators</a:t>
              </a:r>
            </a:p>
          </p:txBody>
        </p:sp>
        <p:sp>
          <p:nvSpPr>
            <p:cNvPr id="7" name="Rectangle: Rounded Corners 6">
              <a:extLst>
                <a:ext uri="{FF2B5EF4-FFF2-40B4-BE49-F238E27FC236}">
                  <a16:creationId xmlns:a16="http://schemas.microsoft.com/office/drawing/2014/main" id="{7CFEB096-4811-4DBE-9512-50CF2782CB48}"/>
                </a:ext>
              </a:extLst>
            </p:cNvPr>
            <p:cNvSpPr/>
            <p:nvPr/>
          </p:nvSpPr>
          <p:spPr>
            <a:xfrm>
              <a:off x="603422" y="2265029"/>
              <a:ext cx="4723692" cy="42505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u="sng" dirty="0">
                <a:solidFill>
                  <a:schemeClr val="tx1"/>
                </a:solidFill>
              </a:endParaRPr>
            </a:p>
          </p:txBody>
        </p:sp>
        <p:pic>
          <p:nvPicPr>
            <p:cNvPr id="8" name="Picture 7">
              <a:extLst>
                <a:ext uri="{FF2B5EF4-FFF2-40B4-BE49-F238E27FC236}">
                  <a16:creationId xmlns:a16="http://schemas.microsoft.com/office/drawing/2014/main" id="{7C174BC2-56C2-4D89-B81A-A2738BEE5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580" y="4042448"/>
              <a:ext cx="1046384" cy="1046384"/>
            </a:xfrm>
            <a:prstGeom prst="rect">
              <a:avLst/>
            </a:prstGeom>
          </p:spPr>
        </p:pic>
        <p:pic>
          <p:nvPicPr>
            <p:cNvPr id="9" name="Picture 8">
              <a:extLst>
                <a:ext uri="{FF2B5EF4-FFF2-40B4-BE49-F238E27FC236}">
                  <a16:creationId xmlns:a16="http://schemas.microsoft.com/office/drawing/2014/main" id="{67EB5C7F-560E-4BF1-8F43-E3708D08F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3378" y="2933985"/>
              <a:ext cx="784788" cy="1046383"/>
            </a:xfrm>
            <a:prstGeom prst="rect">
              <a:avLst/>
            </a:prstGeom>
          </p:spPr>
        </p:pic>
        <p:pic>
          <p:nvPicPr>
            <p:cNvPr id="10" name="Picture 9">
              <a:extLst>
                <a:ext uri="{FF2B5EF4-FFF2-40B4-BE49-F238E27FC236}">
                  <a16:creationId xmlns:a16="http://schemas.microsoft.com/office/drawing/2014/main" id="{190E8D89-9E4A-43B4-BBF1-53ADC075F9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2042" y="5150912"/>
              <a:ext cx="867460" cy="1046384"/>
            </a:xfrm>
            <a:prstGeom prst="rect">
              <a:avLst/>
            </a:prstGeom>
          </p:spPr>
        </p:pic>
        <p:sp>
          <p:nvSpPr>
            <p:cNvPr id="11" name="TextBox 10">
              <a:extLst>
                <a:ext uri="{FF2B5EF4-FFF2-40B4-BE49-F238E27FC236}">
                  <a16:creationId xmlns:a16="http://schemas.microsoft.com/office/drawing/2014/main" id="{DEDFAE9B-BB7A-471A-A4B3-DD292F0DE3A7}"/>
                </a:ext>
              </a:extLst>
            </p:cNvPr>
            <p:cNvSpPr txBox="1"/>
            <p:nvPr/>
          </p:nvSpPr>
          <p:spPr>
            <a:xfrm>
              <a:off x="8200240" y="3244334"/>
              <a:ext cx="2256638" cy="369332"/>
            </a:xfrm>
            <a:prstGeom prst="rect">
              <a:avLst/>
            </a:prstGeom>
            <a:noFill/>
          </p:spPr>
          <p:txBody>
            <a:bodyPr wrap="square" rtlCol="0">
              <a:spAutoFit/>
            </a:bodyPr>
            <a:lstStyle/>
            <a:p>
              <a:pPr algn="ctr"/>
              <a:r>
                <a:rPr lang="en-US" dirty="0"/>
                <a:t>Tammy Williams</a:t>
              </a:r>
            </a:p>
          </p:txBody>
        </p:sp>
        <p:sp>
          <p:nvSpPr>
            <p:cNvPr id="12" name="TextBox 11">
              <a:extLst>
                <a:ext uri="{FF2B5EF4-FFF2-40B4-BE49-F238E27FC236}">
                  <a16:creationId xmlns:a16="http://schemas.microsoft.com/office/drawing/2014/main" id="{1D57B51F-99CB-4BF3-A1FA-8B2B46AFA736}"/>
                </a:ext>
              </a:extLst>
            </p:cNvPr>
            <p:cNvSpPr txBox="1"/>
            <p:nvPr/>
          </p:nvSpPr>
          <p:spPr>
            <a:xfrm>
              <a:off x="8200240" y="4380974"/>
              <a:ext cx="2256638" cy="369332"/>
            </a:xfrm>
            <a:prstGeom prst="rect">
              <a:avLst/>
            </a:prstGeom>
            <a:noFill/>
          </p:spPr>
          <p:txBody>
            <a:bodyPr wrap="square" rtlCol="0">
              <a:spAutoFit/>
            </a:bodyPr>
            <a:lstStyle/>
            <a:p>
              <a:pPr algn="ctr"/>
              <a:r>
                <a:rPr lang="en-US" dirty="0"/>
                <a:t>Scott </a:t>
              </a:r>
              <a:r>
                <a:rPr lang="en-US" dirty="0" err="1"/>
                <a:t>Defrank</a:t>
              </a:r>
              <a:endParaRPr lang="en-US" dirty="0"/>
            </a:p>
          </p:txBody>
        </p:sp>
        <p:sp>
          <p:nvSpPr>
            <p:cNvPr id="13" name="TextBox 12">
              <a:extLst>
                <a:ext uri="{FF2B5EF4-FFF2-40B4-BE49-F238E27FC236}">
                  <a16:creationId xmlns:a16="http://schemas.microsoft.com/office/drawing/2014/main" id="{308B410B-4818-411A-B307-20A912AA1991}"/>
                </a:ext>
              </a:extLst>
            </p:cNvPr>
            <p:cNvSpPr txBox="1"/>
            <p:nvPr/>
          </p:nvSpPr>
          <p:spPr>
            <a:xfrm>
              <a:off x="8200240" y="5489438"/>
              <a:ext cx="2256638" cy="369332"/>
            </a:xfrm>
            <a:prstGeom prst="rect">
              <a:avLst/>
            </a:prstGeom>
            <a:noFill/>
          </p:spPr>
          <p:txBody>
            <a:bodyPr wrap="square" rtlCol="0">
              <a:spAutoFit/>
            </a:bodyPr>
            <a:lstStyle/>
            <a:p>
              <a:pPr algn="ctr"/>
              <a:r>
                <a:rPr lang="en-US" dirty="0"/>
                <a:t>Alexis Jones</a:t>
              </a:r>
            </a:p>
          </p:txBody>
        </p:sp>
        <p:sp>
          <p:nvSpPr>
            <p:cNvPr id="14" name="TextBox 13">
              <a:extLst>
                <a:ext uri="{FF2B5EF4-FFF2-40B4-BE49-F238E27FC236}">
                  <a16:creationId xmlns:a16="http://schemas.microsoft.com/office/drawing/2014/main" id="{EC9B8D5D-FF7F-435A-A66A-328C195234BF}"/>
                </a:ext>
              </a:extLst>
            </p:cNvPr>
            <p:cNvSpPr txBox="1"/>
            <p:nvPr/>
          </p:nvSpPr>
          <p:spPr>
            <a:xfrm>
              <a:off x="1305995" y="2354555"/>
              <a:ext cx="3318546" cy="830997"/>
            </a:xfrm>
            <a:prstGeom prst="rect">
              <a:avLst/>
            </a:prstGeom>
            <a:noFill/>
          </p:spPr>
          <p:txBody>
            <a:bodyPr wrap="square" rtlCol="0">
              <a:spAutoFit/>
            </a:bodyPr>
            <a:lstStyle/>
            <a:p>
              <a:pPr algn="ctr"/>
              <a:r>
                <a:rPr lang="en-US" sz="1600" dirty="0"/>
                <a:t>If you would like more information on how to support the ALS boosters, please contact us here!</a:t>
              </a:r>
            </a:p>
          </p:txBody>
        </p:sp>
        <p:sp>
          <p:nvSpPr>
            <p:cNvPr id="15" name="TextBox 14">
              <a:extLst>
                <a:ext uri="{FF2B5EF4-FFF2-40B4-BE49-F238E27FC236}">
                  <a16:creationId xmlns:a16="http://schemas.microsoft.com/office/drawing/2014/main" id="{D3A91FAE-B4E5-4046-BE97-CB1FA0AF4FF9}"/>
                </a:ext>
              </a:extLst>
            </p:cNvPr>
            <p:cNvSpPr txBox="1"/>
            <p:nvPr/>
          </p:nvSpPr>
          <p:spPr>
            <a:xfrm>
              <a:off x="1283516" y="3097953"/>
              <a:ext cx="1333843" cy="369332"/>
            </a:xfrm>
            <a:prstGeom prst="rect">
              <a:avLst/>
            </a:prstGeom>
            <a:noFill/>
          </p:spPr>
          <p:txBody>
            <a:bodyPr wrap="square" rtlCol="0">
              <a:spAutoFit/>
            </a:bodyPr>
            <a:lstStyle/>
            <a:p>
              <a:r>
                <a:rPr lang="en-US" dirty="0"/>
                <a:t>Name</a:t>
              </a:r>
            </a:p>
          </p:txBody>
        </p:sp>
        <p:sp>
          <p:nvSpPr>
            <p:cNvPr id="16" name="Rectangle: Rounded Corners 15">
              <a:extLst>
                <a:ext uri="{FF2B5EF4-FFF2-40B4-BE49-F238E27FC236}">
                  <a16:creationId xmlns:a16="http://schemas.microsoft.com/office/drawing/2014/main" id="{0CE9A617-17DB-4901-BE29-7053EFE49A30}"/>
                </a:ext>
              </a:extLst>
            </p:cNvPr>
            <p:cNvSpPr/>
            <p:nvPr/>
          </p:nvSpPr>
          <p:spPr>
            <a:xfrm>
              <a:off x="1392567" y="3523988"/>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name</a:t>
              </a:r>
              <a:endParaRPr lang="en-US" dirty="0">
                <a:solidFill>
                  <a:schemeClr val="bg1">
                    <a:lumMod val="85000"/>
                  </a:schemeClr>
                </a:solidFill>
              </a:endParaRPr>
            </a:p>
          </p:txBody>
        </p:sp>
        <p:sp>
          <p:nvSpPr>
            <p:cNvPr id="17" name="TextBox 16">
              <a:extLst>
                <a:ext uri="{FF2B5EF4-FFF2-40B4-BE49-F238E27FC236}">
                  <a16:creationId xmlns:a16="http://schemas.microsoft.com/office/drawing/2014/main" id="{FE759CC1-D337-41B6-B255-4625C6816928}"/>
                </a:ext>
              </a:extLst>
            </p:cNvPr>
            <p:cNvSpPr txBox="1"/>
            <p:nvPr/>
          </p:nvSpPr>
          <p:spPr>
            <a:xfrm>
              <a:off x="1283516" y="3950023"/>
              <a:ext cx="1333843" cy="369332"/>
            </a:xfrm>
            <a:prstGeom prst="rect">
              <a:avLst/>
            </a:prstGeom>
            <a:noFill/>
          </p:spPr>
          <p:txBody>
            <a:bodyPr wrap="square" rtlCol="0">
              <a:spAutoFit/>
            </a:bodyPr>
            <a:lstStyle/>
            <a:p>
              <a:r>
                <a:rPr lang="en-US" dirty="0"/>
                <a:t>E-mail</a:t>
              </a:r>
            </a:p>
          </p:txBody>
        </p:sp>
        <p:sp>
          <p:nvSpPr>
            <p:cNvPr id="18" name="Rectangle: Rounded Corners 17">
              <a:extLst>
                <a:ext uri="{FF2B5EF4-FFF2-40B4-BE49-F238E27FC236}">
                  <a16:creationId xmlns:a16="http://schemas.microsoft.com/office/drawing/2014/main" id="{59781536-D5B6-4FBF-AC1D-59009B7161E9}"/>
                </a:ext>
              </a:extLst>
            </p:cNvPr>
            <p:cNvSpPr/>
            <p:nvPr/>
          </p:nvSpPr>
          <p:spPr>
            <a:xfrm>
              <a:off x="1392567" y="4370361"/>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19" name="TextBox 18">
              <a:extLst>
                <a:ext uri="{FF2B5EF4-FFF2-40B4-BE49-F238E27FC236}">
                  <a16:creationId xmlns:a16="http://schemas.microsoft.com/office/drawing/2014/main" id="{BAC6B8EA-7A55-4A83-B215-ABB5927B96F3}"/>
                </a:ext>
              </a:extLst>
            </p:cNvPr>
            <p:cNvSpPr txBox="1"/>
            <p:nvPr/>
          </p:nvSpPr>
          <p:spPr>
            <a:xfrm>
              <a:off x="1283516" y="4790455"/>
              <a:ext cx="1925971" cy="369332"/>
            </a:xfrm>
            <a:prstGeom prst="rect">
              <a:avLst/>
            </a:prstGeom>
            <a:noFill/>
          </p:spPr>
          <p:txBody>
            <a:bodyPr wrap="square" rtlCol="0">
              <a:spAutoFit/>
            </a:bodyPr>
            <a:lstStyle/>
            <a:p>
              <a:r>
                <a:rPr lang="en-US" dirty="0"/>
                <a:t>Message</a:t>
              </a:r>
            </a:p>
          </p:txBody>
        </p:sp>
        <p:sp>
          <p:nvSpPr>
            <p:cNvPr id="20" name="Rectangle: Rounded Corners 19">
              <a:extLst>
                <a:ext uri="{FF2B5EF4-FFF2-40B4-BE49-F238E27FC236}">
                  <a16:creationId xmlns:a16="http://schemas.microsoft.com/office/drawing/2014/main" id="{B251935D-8722-43DB-8552-0BCA4961F606}"/>
                </a:ext>
              </a:extLst>
            </p:cNvPr>
            <p:cNvSpPr/>
            <p:nvPr/>
          </p:nvSpPr>
          <p:spPr>
            <a:xfrm>
              <a:off x="1392566" y="5210549"/>
              <a:ext cx="2689377" cy="6130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444444"/>
                  </a:solidFill>
                </a:rPr>
                <a:t>Enter message…</a:t>
              </a:r>
              <a:endParaRPr lang="en-US" dirty="0">
                <a:solidFill>
                  <a:schemeClr val="bg1">
                    <a:lumMod val="85000"/>
                  </a:schemeClr>
                </a:solidFill>
              </a:endParaRPr>
            </a:p>
          </p:txBody>
        </p:sp>
        <p:sp>
          <p:nvSpPr>
            <p:cNvPr id="21" name="Rectangle: Rounded Corners 20">
              <a:extLst>
                <a:ext uri="{FF2B5EF4-FFF2-40B4-BE49-F238E27FC236}">
                  <a16:creationId xmlns:a16="http://schemas.microsoft.com/office/drawing/2014/main" id="{538933CA-FF5A-433B-9DA6-59E36E8F47E3}"/>
                </a:ext>
              </a:extLst>
            </p:cNvPr>
            <p:cNvSpPr/>
            <p:nvPr/>
          </p:nvSpPr>
          <p:spPr>
            <a:xfrm>
              <a:off x="1392566" y="5920004"/>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Send</a:t>
              </a:r>
            </a:p>
          </p:txBody>
        </p:sp>
      </p:grpSp>
      <p:pic>
        <p:nvPicPr>
          <p:cNvPr id="32" name="Picture 31">
            <a:extLst>
              <a:ext uri="{FF2B5EF4-FFF2-40B4-BE49-F238E27FC236}">
                <a16:creationId xmlns:a16="http://schemas.microsoft.com/office/drawing/2014/main" id="{B0C49AD4-1B11-42B0-9811-37CDD058AE9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1915133" y="6056922"/>
            <a:ext cx="740502" cy="376088"/>
          </a:xfrm>
          <a:prstGeom prst="rect">
            <a:avLst/>
          </a:prstGeom>
        </p:spPr>
      </p:pic>
    </p:spTree>
    <p:extLst>
      <p:ext uri="{BB962C8B-B14F-4D97-AF65-F5344CB8AC3E}">
        <p14:creationId xmlns:p14="http://schemas.microsoft.com/office/powerpoint/2010/main" val="213361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F927F0E0-95CF-45DE-8C0F-B9F0A84AB80B}"/>
              </a:ext>
            </a:extLst>
          </p:cNvPr>
          <p:cNvGrpSpPr/>
          <p:nvPr/>
        </p:nvGrpSpPr>
        <p:grpSpPr>
          <a:xfrm>
            <a:off x="-1" y="0"/>
            <a:ext cx="12192001" cy="6857999"/>
            <a:chOff x="-1" y="0"/>
            <a:chExt cx="12192001" cy="6857999"/>
          </a:xfrm>
        </p:grpSpPr>
        <p:grpSp>
          <p:nvGrpSpPr>
            <p:cNvPr id="2" name="Group 1">
              <a:extLst>
                <a:ext uri="{FF2B5EF4-FFF2-40B4-BE49-F238E27FC236}">
                  <a16:creationId xmlns:a16="http://schemas.microsoft.com/office/drawing/2014/main" id="{F5A68614-338B-424B-87CB-68190F10BC8C}"/>
                </a:ext>
              </a:extLst>
            </p:cNvPr>
            <p:cNvGrpSpPr/>
            <p:nvPr/>
          </p:nvGrpSpPr>
          <p:grpSpPr>
            <a:xfrm>
              <a:off x="0" y="0"/>
              <a:ext cx="12192000" cy="1466999"/>
              <a:chOff x="0" y="0"/>
              <a:chExt cx="12192000" cy="1466999"/>
            </a:xfrm>
          </p:grpSpPr>
          <p:sp>
            <p:nvSpPr>
              <p:cNvPr id="3" name="Rectangle 2">
                <a:extLst>
                  <a:ext uri="{FF2B5EF4-FFF2-40B4-BE49-F238E27FC236}">
                    <a16:creationId xmlns:a16="http://schemas.microsoft.com/office/drawing/2014/main" id="{A2A81474-92FE-46FE-8A82-3775BC0E931C}"/>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A8606C29-DD13-4BA9-82E8-18867664BCE1}"/>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5" name="Picture 4">
                <a:extLst>
                  <a:ext uri="{FF2B5EF4-FFF2-40B4-BE49-F238E27FC236}">
                    <a16:creationId xmlns:a16="http://schemas.microsoft.com/office/drawing/2014/main" id="{6D59C6B8-5AC9-4557-B6AA-E31F52D36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6" name="TextBox 5">
                <a:extLst>
                  <a:ext uri="{FF2B5EF4-FFF2-40B4-BE49-F238E27FC236}">
                    <a16:creationId xmlns:a16="http://schemas.microsoft.com/office/drawing/2014/main" id="{B25E67F2-D1E7-4864-B749-4025B916E719}"/>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23" name="Group 22">
              <a:extLst>
                <a:ext uri="{FF2B5EF4-FFF2-40B4-BE49-F238E27FC236}">
                  <a16:creationId xmlns:a16="http://schemas.microsoft.com/office/drawing/2014/main" id="{9FB97FA9-D635-4544-A726-6967FAF8A05F}"/>
                </a:ext>
              </a:extLst>
            </p:cNvPr>
            <p:cNvGrpSpPr/>
            <p:nvPr/>
          </p:nvGrpSpPr>
          <p:grpSpPr>
            <a:xfrm>
              <a:off x="0" y="1467000"/>
              <a:ext cx="12192000" cy="454080"/>
              <a:chOff x="0" y="1467000"/>
              <a:chExt cx="12192000" cy="454080"/>
            </a:xfrm>
          </p:grpSpPr>
          <p:sp>
            <p:nvSpPr>
              <p:cNvPr id="24" name="Rectangle 23">
                <a:extLst>
                  <a:ext uri="{FF2B5EF4-FFF2-40B4-BE49-F238E27FC236}">
                    <a16:creationId xmlns:a16="http://schemas.microsoft.com/office/drawing/2014/main" id="{4F414295-32BD-4168-AE75-00D86F56E61C}"/>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A1B97B3-4EFA-4B16-BE9A-FF23D88130D4}"/>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26" name="Rectangle 25">
                <a:extLst>
                  <a:ext uri="{FF2B5EF4-FFF2-40B4-BE49-F238E27FC236}">
                    <a16:creationId xmlns:a16="http://schemas.microsoft.com/office/drawing/2014/main" id="{EE98944F-BA66-4D8F-ADBF-8B1D49B1998C}"/>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27" name="Rectangle 26">
                <a:extLst>
                  <a:ext uri="{FF2B5EF4-FFF2-40B4-BE49-F238E27FC236}">
                    <a16:creationId xmlns:a16="http://schemas.microsoft.com/office/drawing/2014/main" id="{2373E90F-3428-4E84-9FF8-D292E62809A9}"/>
                  </a:ext>
                </a:extLst>
              </p:cNvPr>
              <p:cNvSpPr/>
              <p:nvPr/>
            </p:nvSpPr>
            <p:spPr>
              <a:xfrm>
                <a:off x="2679583" y="1501627"/>
                <a:ext cx="1649136"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In/Register</a:t>
                </a:r>
              </a:p>
            </p:txBody>
          </p:sp>
          <p:sp>
            <p:nvSpPr>
              <p:cNvPr id="28" name="Rectangle 27">
                <a:extLst>
                  <a:ext uri="{FF2B5EF4-FFF2-40B4-BE49-F238E27FC236}">
                    <a16:creationId xmlns:a16="http://schemas.microsoft.com/office/drawing/2014/main" id="{5143C9AE-8262-438F-843C-490A617ECC37}"/>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9" name="Rectangle 28">
                <a:extLst>
                  <a:ext uri="{FF2B5EF4-FFF2-40B4-BE49-F238E27FC236}">
                    <a16:creationId xmlns:a16="http://schemas.microsoft.com/office/drawing/2014/main" id="{47F2E6D4-620C-4012-97E6-6CA4B49A6B26}"/>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30" name="Rectangle 29">
              <a:extLst>
                <a:ext uri="{FF2B5EF4-FFF2-40B4-BE49-F238E27FC236}">
                  <a16:creationId xmlns:a16="http://schemas.microsoft.com/office/drawing/2014/main" id="{E9705A2C-3549-45ED-A82F-70286F491F87}"/>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9D63C352-E246-4BF2-AA90-D766293C31C3}"/>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FE0B1C80-A5FE-45C3-B4C8-4A48A3228C3A}"/>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BEB100-109F-4464-B257-D113B8EF84A4}"/>
                </a:ext>
              </a:extLst>
            </p:cNvPr>
            <p:cNvSpPr txBox="1"/>
            <p:nvPr/>
          </p:nvSpPr>
          <p:spPr>
            <a:xfrm>
              <a:off x="7229995" y="2262819"/>
              <a:ext cx="3061980" cy="369332"/>
            </a:xfrm>
            <a:prstGeom prst="rect">
              <a:avLst/>
            </a:prstGeom>
            <a:noFill/>
          </p:spPr>
          <p:txBody>
            <a:bodyPr wrap="square" rtlCol="0">
              <a:spAutoFit/>
            </a:bodyPr>
            <a:lstStyle/>
            <a:p>
              <a:pPr algn="ctr"/>
              <a:r>
                <a:rPr lang="en-US" dirty="0"/>
                <a:t>Have an account?</a:t>
              </a:r>
            </a:p>
          </p:txBody>
        </p:sp>
        <p:sp>
          <p:nvSpPr>
            <p:cNvPr id="35" name="TextBox 34">
              <a:extLst>
                <a:ext uri="{FF2B5EF4-FFF2-40B4-BE49-F238E27FC236}">
                  <a16:creationId xmlns:a16="http://schemas.microsoft.com/office/drawing/2014/main" id="{C3E98916-568B-4AF8-8235-0667C7B116C3}"/>
                </a:ext>
              </a:extLst>
            </p:cNvPr>
            <p:cNvSpPr txBox="1"/>
            <p:nvPr/>
          </p:nvSpPr>
          <p:spPr>
            <a:xfrm>
              <a:off x="1789734" y="2262819"/>
              <a:ext cx="3061980" cy="369332"/>
            </a:xfrm>
            <a:prstGeom prst="rect">
              <a:avLst/>
            </a:prstGeom>
            <a:noFill/>
          </p:spPr>
          <p:txBody>
            <a:bodyPr wrap="square" rtlCol="0">
              <a:spAutoFit/>
            </a:bodyPr>
            <a:lstStyle/>
            <a:p>
              <a:pPr algn="ctr"/>
              <a:r>
                <a:rPr lang="en-US" dirty="0"/>
                <a:t>Don’t have an account?</a:t>
              </a:r>
            </a:p>
          </p:txBody>
        </p:sp>
        <p:sp>
          <p:nvSpPr>
            <p:cNvPr id="36" name="TextBox 35">
              <a:extLst>
                <a:ext uri="{FF2B5EF4-FFF2-40B4-BE49-F238E27FC236}">
                  <a16:creationId xmlns:a16="http://schemas.microsoft.com/office/drawing/2014/main" id="{07AF301F-1FC3-46D7-A45F-5F17C65E13E0}"/>
                </a:ext>
              </a:extLst>
            </p:cNvPr>
            <p:cNvSpPr txBox="1"/>
            <p:nvPr/>
          </p:nvSpPr>
          <p:spPr>
            <a:xfrm>
              <a:off x="1396067" y="2670436"/>
              <a:ext cx="2328645" cy="523220"/>
            </a:xfrm>
            <a:prstGeom prst="rect">
              <a:avLst/>
            </a:prstGeom>
            <a:noFill/>
          </p:spPr>
          <p:txBody>
            <a:bodyPr wrap="square" rtlCol="0">
              <a:spAutoFit/>
            </a:bodyPr>
            <a:lstStyle/>
            <a:p>
              <a:r>
                <a:rPr lang="en-US" sz="2800" b="1" dirty="0">
                  <a:solidFill>
                    <a:srgbClr val="444444"/>
                  </a:solidFill>
                </a:rPr>
                <a:t>Register</a:t>
              </a:r>
            </a:p>
          </p:txBody>
        </p:sp>
        <p:sp>
          <p:nvSpPr>
            <p:cNvPr id="37" name="TextBox 36">
              <a:extLst>
                <a:ext uri="{FF2B5EF4-FFF2-40B4-BE49-F238E27FC236}">
                  <a16:creationId xmlns:a16="http://schemas.microsoft.com/office/drawing/2014/main" id="{BCD872CD-1BE2-4028-830C-6849D636D5E1}"/>
                </a:ext>
              </a:extLst>
            </p:cNvPr>
            <p:cNvSpPr txBox="1"/>
            <p:nvPr/>
          </p:nvSpPr>
          <p:spPr>
            <a:xfrm>
              <a:off x="6539558" y="2670436"/>
              <a:ext cx="2328645" cy="523220"/>
            </a:xfrm>
            <a:prstGeom prst="rect">
              <a:avLst/>
            </a:prstGeom>
            <a:noFill/>
          </p:spPr>
          <p:txBody>
            <a:bodyPr wrap="square" rtlCol="0">
              <a:spAutoFit/>
            </a:bodyPr>
            <a:lstStyle/>
            <a:p>
              <a:r>
                <a:rPr lang="en-US" sz="2800" b="1" dirty="0">
                  <a:solidFill>
                    <a:srgbClr val="444444"/>
                  </a:solidFill>
                </a:rPr>
                <a:t>Sign-In</a:t>
              </a:r>
            </a:p>
          </p:txBody>
        </p:sp>
        <p:sp>
          <p:nvSpPr>
            <p:cNvPr id="38" name="TextBox 37">
              <a:extLst>
                <a:ext uri="{FF2B5EF4-FFF2-40B4-BE49-F238E27FC236}">
                  <a16:creationId xmlns:a16="http://schemas.microsoft.com/office/drawing/2014/main" id="{A89A532F-31AF-4064-B563-AF4FC7E3121F}"/>
                </a:ext>
              </a:extLst>
            </p:cNvPr>
            <p:cNvSpPr txBox="1"/>
            <p:nvPr/>
          </p:nvSpPr>
          <p:spPr>
            <a:xfrm>
              <a:off x="1396067" y="3231487"/>
              <a:ext cx="1333843" cy="369332"/>
            </a:xfrm>
            <a:prstGeom prst="rect">
              <a:avLst/>
            </a:prstGeom>
            <a:noFill/>
          </p:spPr>
          <p:txBody>
            <a:bodyPr wrap="square" rtlCol="0">
              <a:spAutoFit/>
            </a:bodyPr>
            <a:lstStyle/>
            <a:p>
              <a:r>
                <a:rPr lang="en-US" dirty="0"/>
                <a:t>E-mail</a:t>
              </a:r>
            </a:p>
          </p:txBody>
        </p:sp>
        <p:sp>
          <p:nvSpPr>
            <p:cNvPr id="39" name="TextBox 38">
              <a:extLst>
                <a:ext uri="{FF2B5EF4-FFF2-40B4-BE49-F238E27FC236}">
                  <a16:creationId xmlns:a16="http://schemas.microsoft.com/office/drawing/2014/main" id="{573211E6-45CC-42F8-B08B-F5ECBF003B46}"/>
                </a:ext>
              </a:extLst>
            </p:cNvPr>
            <p:cNvSpPr txBox="1"/>
            <p:nvPr/>
          </p:nvSpPr>
          <p:spPr>
            <a:xfrm>
              <a:off x="6539558" y="3231487"/>
              <a:ext cx="1333843" cy="369332"/>
            </a:xfrm>
            <a:prstGeom prst="rect">
              <a:avLst/>
            </a:prstGeom>
            <a:noFill/>
          </p:spPr>
          <p:txBody>
            <a:bodyPr wrap="square" rtlCol="0">
              <a:spAutoFit/>
            </a:bodyPr>
            <a:lstStyle/>
            <a:p>
              <a:r>
                <a:rPr lang="en-US" dirty="0"/>
                <a:t>E-mail</a:t>
              </a:r>
            </a:p>
          </p:txBody>
        </p:sp>
        <p:sp>
          <p:nvSpPr>
            <p:cNvPr id="40" name="Rectangle: Rounded Corners 39">
              <a:extLst>
                <a:ext uri="{FF2B5EF4-FFF2-40B4-BE49-F238E27FC236}">
                  <a16:creationId xmlns:a16="http://schemas.microsoft.com/office/drawing/2014/main" id="{022C2F0E-EC21-4CA6-B072-81C286F3FDBF}"/>
                </a:ext>
              </a:extLst>
            </p:cNvPr>
            <p:cNvSpPr/>
            <p:nvPr/>
          </p:nvSpPr>
          <p:spPr>
            <a:xfrm>
              <a:off x="1505118" y="3657522"/>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41" name="Rectangle: Rounded Corners 40">
              <a:extLst>
                <a:ext uri="{FF2B5EF4-FFF2-40B4-BE49-F238E27FC236}">
                  <a16:creationId xmlns:a16="http://schemas.microsoft.com/office/drawing/2014/main" id="{9175533B-B9AF-4079-924B-62EA70A9625D}"/>
                </a:ext>
              </a:extLst>
            </p:cNvPr>
            <p:cNvSpPr/>
            <p:nvPr/>
          </p:nvSpPr>
          <p:spPr>
            <a:xfrm>
              <a:off x="6648609" y="365172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43" name="TextBox 42">
              <a:extLst>
                <a:ext uri="{FF2B5EF4-FFF2-40B4-BE49-F238E27FC236}">
                  <a16:creationId xmlns:a16="http://schemas.microsoft.com/office/drawing/2014/main" id="{3546B3CD-C015-4D79-AEBE-B0719EE9AA3D}"/>
                </a:ext>
              </a:extLst>
            </p:cNvPr>
            <p:cNvSpPr txBox="1"/>
            <p:nvPr/>
          </p:nvSpPr>
          <p:spPr>
            <a:xfrm>
              <a:off x="1396067" y="4083557"/>
              <a:ext cx="1333843" cy="369332"/>
            </a:xfrm>
            <a:prstGeom prst="rect">
              <a:avLst/>
            </a:prstGeom>
            <a:noFill/>
          </p:spPr>
          <p:txBody>
            <a:bodyPr wrap="square" rtlCol="0">
              <a:spAutoFit/>
            </a:bodyPr>
            <a:lstStyle/>
            <a:p>
              <a:r>
                <a:rPr lang="en-US" dirty="0"/>
                <a:t>Password</a:t>
              </a:r>
            </a:p>
          </p:txBody>
        </p:sp>
        <p:sp>
          <p:nvSpPr>
            <p:cNvPr id="44" name="TextBox 43">
              <a:extLst>
                <a:ext uri="{FF2B5EF4-FFF2-40B4-BE49-F238E27FC236}">
                  <a16:creationId xmlns:a16="http://schemas.microsoft.com/office/drawing/2014/main" id="{36D8DE88-B277-4195-8F20-2792C2552401}"/>
                </a:ext>
              </a:extLst>
            </p:cNvPr>
            <p:cNvSpPr txBox="1"/>
            <p:nvPr/>
          </p:nvSpPr>
          <p:spPr>
            <a:xfrm>
              <a:off x="6539558" y="4083557"/>
              <a:ext cx="1333843" cy="369332"/>
            </a:xfrm>
            <a:prstGeom prst="rect">
              <a:avLst/>
            </a:prstGeom>
            <a:noFill/>
          </p:spPr>
          <p:txBody>
            <a:bodyPr wrap="square" rtlCol="0">
              <a:spAutoFit/>
            </a:bodyPr>
            <a:lstStyle/>
            <a:p>
              <a:r>
                <a:rPr lang="en-US" dirty="0"/>
                <a:t>Password</a:t>
              </a:r>
            </a:p>
          </p:txBody>
        </p:sp>
        <p:sp>
          <p:nvSpPr>
            <p:cNvPr id="45" name="Rectangle: Rounded Corners 44">
              <a:extLst>
                <a:ext uri="{FF2B5EF4-FFF2-40B4-BE49-F238E27FC236}">
                  <a16:creationId xmlns:a16="http://schemas.microsoft.com/office/drawing/2014/main" id="{DBC8B0A0-0D60-4DC6-8035-8EBD33977327}"/>
                </a:ext>
              </a:extLst>
            </p:cNvPr>
            <p:cNvSpPr/>
            <p:nvPr/>
          </p:nvSpPr>
          <p:spPr>
            <a:xfrm>
              <a:off x="1505118" y="4503895"/>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46" name="Rectangle: Rounded Corners 45">
              <a:extLst>
                <a:ext uri="{FF2B5EF4-FFF2-40B4-BE49-F238E27FC236}">
                  <a16:creationId xmlns:a16="http://schemas.microsoft.com/office/drawing/2014/main" id="{91F27856-10DA-482B-BC0D-BB733F076228}"/>
                </a:ext>
              </a:extLst>
            </p:cNvPr>
            <p:cNvSpPr/>
            <p:nvPr/>
          </p:nvSpPr>
          <p:spPr>
            <a:xfrm>
              <a:off x="6648609" y="4503124"/>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47" name="TextBox 46">
              <a:extLst>
                <a:ext uri="{FF2B5EF4-FFF2-40B4-BE49-F238E27FC236}">
                  <a16:creationId xmlns:a16="http://schemas.microsoft.com/office/drawing/2014/main" id="{D5A2F7A4-6237-4662-BB8D-19AB14D33FE6}"/>
                </a:ext>
              </a:extLst>
            </p:cNvPr>
            <p:cNvSpPr txBox="1"/>
            <p:nvPr/>
          </p:nvSpPr>
          <p:spPr>
            <a:xfrm>
              <a:off x="1396067" y="4923989"/>
              <a:ext cx="1925971" cy="369332"/>
            </a:xfrm>
            <a:prstGeom prst="rect">
              <a:avLst/>
            </a:prstGeom>
            <a:noFill/>
          </p:spPr>
          <p:txBody>
            <a:bodyPr wrap="square" rtlCol="0">
              <a:spAutoFit/>
            </a:bodyPr>
            <a:lstStyle/>
            <a:p>
              <a:r>
                <a:rPr lang="en-US" dirty="0"/>
                <a:t>Confirm Password</a:t>
              </a:r>
            </a:p>
          </p:txBody>
        </p:sp>
        <p:sp>
          <p:nvSpPr>
            <p:cNvPr id="48" name="Rectangle: Rounded Corners 47">
              <a:extLst>
                <a:ext uri="{FF2B5EF4-FFF2-40B4-BE49-F238E27FC236}">
                  <a16:creationId xmlns:a16="http://schemas.microsoft.com/office/drawing/2014/main" id="{B7C7ECFD-BF23-4C2A-B741-8128E80B71E3}"/>
                </a:ext>
              </a:extLst>
            </p:cNvPr>
            <p:cNvSpPr/>
            <p:nvPr/>
          </p:nvSpPr>
          <p:spPr>
            <a:xfrm>
              <a:off x="1505118" y="5344083"/>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password</a:t>
              </a:r>
              <a:endParaRPr lang="en-US" dirty="0">
                <a:solidFill>
                  <a:schemeClr val="bg1">
                    <a:lumMod val="85000"/>
                  </a:schemeClr>
                </a:solidFill>
              </a:endParaRPr>
            </a:p>
          </p:txBody>
        </p:sp>
        <p:sp>
          <p:nvSpPr>
            <p:cNvPr id="49" name="Rectangle: Rounded Corners 48">
              <a:extLst>
                <a:ext uri="{FF2B5EF4-FFF2-40B4-BE49-F238E27FC236}">
                  <a16:creationId xmlns:a16="http://schemas.microsoft.com/office/drawing/2014/main" id="{8FE9972C-23C8-4BD3-B9C7-03EAD8C44CA3}"/>
                </a:ext>
              </a:extLst>
            </p:cNvPr>
            <p:cNvSpPr/>
            <p:nvPr/>
          </p:nvSpPr>
          <p:spPr>
            <a:xfrm>
              <a:off x="1505118" y="5830993"/>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a:t>
              </a:r>
            </a:p>
          </p:txBody>
        </p:sp>
        <p:sp>
          <p:nvSpPr>
            <p:cNvPr id="50" name="Rectangle: Rounded Corners 49">
              <a:extLst>
                <a:ext uri="{FF2B5EF4-FFF2-40B4-BE49-F238E27FC236}">
                  <a16:creationId xmlns:a16="http://schemas.microsoft.com/office/drawing/2014/main" id="{812859D4-8F1A-4FCA-8F06-1D6B7B05FAD1}"/>
                </a:ext>
              </a:extLst>
            </p:cNvPr>
            <p:cNvSpPr/>
            <p:nvPr/>
          </p:nvSpPr>
          <p:spPr>
            <a:xfrm>
              <a:off x="6648609" y="4990759"/>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a:t>
              </a:r>
            </a:p>
          </p:txBody>
        </p:sp>
      </p:grpSp>
    </p:spTree>
    <p:extLst>
      <p:ext uri="{BB962C8B-B14F-4D97-AF65-F5344CB8AC3E}">
        <p14:creationId xmlns:p14="http://schemas.microsoft.com/office/powerpoint/2010/main" val="146352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20F91F3-1D1E-4979-91BD-82BC70EBF7F3}"/>
              </a:ext>
            </a:extLst>
          </p:cNvPr>
          <p:cNvGrpSpPr/>
          <p:nvPr/>
        </p:nvGrpSpPr>
        <p:grpSpPr>
          <a:xfrm>
            <a:off x="-1" y="0"/>
            <a:ext cx="12192001" cy="6857999"/>
            <a:chOff x="-1" y="0"/>
            <a:chExt cx="12192001" cy="6857999"/>
          </a:xfrm>
        </p:grpSpPr>
        <p:grpSp>
          <p:nvGrpSpPr>
            <p:cNvPr id="2" name="Group 1">
              <a:extLst>
                <a:ext uri="{FF2B5EF4-FFF2-40B4-BE49-F238E27FC236}">
                  <a16:creationId xmlns:a16="http://schemas.microsoft.com/office/drawing/2014/main" id="{90632361-8B97-44F2-9BBC-45DBECED3E51}"/>
                </a:ext>
              </a:extLst>
            </p:cNvPr>
            <p:cNvGrpSpPr/>
            <p:nvPr/>
          </p:nvGrpSpPr>
          <p:grpSpPr>
            <a:xfrm>
              <a:off x="0" y="0"/>
              <a:ext cx="12192000" cy="1466999"/>
              <a:chOff x="0" y="0"/>
              <a:chExt cx="12192000" cy="1466999"/>
            </a:xfrm>
          </p:grpSpPr>
          <p:sp>
            <p:nvSpPr>
              <p:cNvPr id="3" name="Rectangle 2">
                <a:extLst>
                  <a:ext uri="{FF2B5EF4-FFF2-40B4-BE49-F238E27FC236}">
                    <a16:creationId xmlns:a16="http://schemas.microsoft.com/office/drawing/2014/main" id="{8551D1F2-F3C5-45DA-94A6-A10AEBC43C30}"/>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0726A402-4D0E-4ED4-9383-549F15A7A32F}"/>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5" name="Picture 4">
                <a:extLst>
                  <a:ext uri="{FF2B5EF4-FFF2-40B4-BE49-F238E27FC236}">
                    <a16:creationId xmlns:a16="http://schemas.microsoft.com/office/drawing/2014/main" id="{32E8618A-1AAE-40FB-8FD2-7CCBE286E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6" name="TextBox 5">
                <a:extLst>
                  <a:ext uri="{FF2B5EF4-FFF2-40B4-BE49-F238E27FC236}">
                    <a16:creationId xmlns:a16="http://schemas.microsoft.com/office/drawing/2014/main" id="{0B58367E-78CE-4D10-9CB8-49AA0174A184}"/>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16" name="Group 15">
              <a:extLst>
                <a:ext uri="{FF2B5EF4-FFF2-40B4-BE49-F238E27FC236}">
                  <a16:creationId xmlns:a16="http://schemas.microsoft.com/office/drawing/2014/main" id="{A687B886-2DC9-4059-91EC-39BB3A633BA7}"/>
                </a:ext>
              </a:extLst>
            </p:cNvPr>
            <p:cNvGrpSpPr/>
            <p:nvPr/>
          </p:nvGrpSpPr>
          <p:grpSpPr>
            <a:xfrm>
              <a:off x="0" y="1467000"/>
              <a:ext cx="12192000" cy="454080"/>
              <a:chOff x="0" y="1467000"/>
              <a:chExt cx="12192000" cy="454080"/>
            </a:xfrm>
          </p:grpSpPr>
          <p:sp>
            <p:nvSpPr>
              <p:cNvPr id="17" name="Rectangle 16">
                <a:extLst>
                  <a:ext uri="{FF2B5EF4-FFF2-40B4-BE49-F238E27FC236}">
                    <a16:creationId xmlns:a16="http://schemas.microsoft.com/office/drawing/2014/main" id="{CF16FB7C-C7BD-4961-816E-DC4A49FE3B84}"/>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BACC09-297D-46EE-9AA3-475932569F55}"/>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19" name="Rectangle 18">
                <a:extLst>
                  <a:ext uri="{FF2B5EF4-FFF2-40B4-BE49-F238E27FC236}">
                    <a16:creationId xmlns:a16="http://schemas.microsoft.com/office/drawing/2014/main" id="{0EEB41F9-CDCD-45EB-B2F2-4A97FA07E423}"/>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20" name="Rectangle 19">
                <a:extLst>
                  <a:ext uri="{FF2B5EF4-FFF2-40B4-BE49-F238E27FC236}">
                    <a16:creationId xmlns:a16="http://schemas.microsoft.com/office/drawing/2014/main" id="{EE33E1D9-B9DA-4A48-B99A-6E48C5AA3AE8}"/>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21" name="Rectangle 20">
                <a:extLst>
                  <a:ext uri="{FF2B5EF4-FFF2-40B4-BE49-F238E27FC236}">
                    <a16:creationId xmlns:a16="http://schemas.microsoft.com/office/drawing/2014/main" id="{698B35B2-CC40-428F-BF62-8D99C41D6E8D}"/>
                  </a:ext>
                </a:extLst>
              </p:cNvPr>
              <p:cNvSpPr/>
              <p:nvPr/>
            </p:nvSpPr>
            <p:spPr>
              <a:xfrm>
                <a:off x="4421688" y="1501627"/>
                <a:ext cx="830510"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Profile</a:t>
                </a:r>
              </a:p>
            </p:txBody>
          </p:sp>
          <p:sp>
            <p:nvSpPr>
              <p:cNvPr id="22" name="Rectangle 21">
                <a:extLst>
                  <a:ext uri="{FF2B5EF4-FFF2-40B4-BE49-F238E27FC236}">
                    <a16:creationId xmlns:a16="http://schemas.microsoft.com/office/drawing/2014/main" id="{E7F8E07C-41F8-4ECA-9F42-2F10D2EAF09C}"/>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23" name="Rectangle 22">
              <a:extLst>
                <a:ext uri="{FF2B5EF4-FFF2-40B4-BE49-F238E27FC236}">
                  <a16:creationId xmlns:a16="http://schemas.microsoft.com/office/drawing/2014/main" id="{F9EA31A7-A055-45BD-8AD4-405111E1714A}"/>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F9D11DB-F218-4B65-A86F-AB4BE0361A3D}"/>
                </a:ext>
              </a:extLst>
            </p:cNvPr>
            <p:cNvSpPr/>
            <p:nvPr/>
          </p:nvSpPr>
          <p:spPr>
            <a:xfrm>
              <a:off x="10500901" y="1501623"/>
              <a:ext cx="1575054"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Hello, Sharon!</a:t>
              </a:r>
            </a:p>
          </p:txBody>
        </p:sp>
        <p:sp>
          <p:nvSpPr>
            <p:cNvPr id="25" name="Rectangle: Rounded Corners 24">
              <a:extLst>
                <a:ext uri="{FF2B5EF4-FFF2-40B4-BE49-F238E27FC236}">
                  <a16:creationId xmlns:a16="http://schemas.microsoft.com/office/drawing/2014/main" id="{46F10C9F-5E1D-440B-98C7-56E182FA1B6C}"/>
                </a:ext>
              </a:extLst>
            </p:cNvPr>
            <p:cNvSpPr/>
            <p:nvPr/>
          </p:nvSpPr>
          <p:spPr>
            <a:xfrm>
              <a:off x="655737" y="2092218"/>
              <a:ext cx="10880521" cy="459464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26" name="TextBox 25">
              <a:extLst>
                <a:ext uri="{FF2B5EF4-FFF2-40B4-BE49-F238E27FC236}">
                  <a16:creationId xmlns:a16="http://schemas.microsoft.com/office/drawing/2014/main" id="{7D2CC735-B14B-4DE2-AF4C-FE68C473284C}"/>
                </a:ext>
              </a:extLst>
            </p:cNvPr>
            <p:cNvSpPr txBox="1"/>
            <p:nvPr/>
          </p:nvSpPr>
          <p:spPr>
            <a:xfrm>
              <a:off x="1667136" y="2447485"/>
              <a:ext cx="3205284" cy="461665"/>
            </a:xfrm>
            <a:prstGeom prst="rect">
              <a:avLst/>
            </a:prstGeom>
            <a:noFill/>
          </p:spPr>
          <p:txBody>
            <a:bodyPr wrap="square" rtlCol="0">
              <a:spAutoFit/>
            </a:bodyPr>
            <a:lstStyle/>
            <a:p>
              <a:pPr algn="ctr"/>
              <a:r>
                <a:rPr lang="en-US" sz="2400" b="1" u="sng" dirty="0">
                  <a:solidFill>
                    <a:srgbClr val="444444"/>
                  </a:solidFill>
                </a:rPr>
                <a:t>Personal Information</a:t>
              </a:r>
              <a:endParaRPr lang="en-US" sz="2400" u="sng" dirty="0"/>
            </a:p>
          </p:txBody>
        </p:sp>
        <p:cxnSp>
          <p:nvCxnSpPr>
            <p:cNvPr id="27" name="Straight Connector 26">
              <a:extLst>
                <a:ext uri="{FF2B5EF4-FFF2-40B4-BE49-F238E27FC236}">
                  <a16:creationId xmlns:a16="http://schemas.microsoft.com/office/drawing/2014/main" id="{8F3AEC6F-FAA0-4970-A4AA-3BE79EBFB1A3}"/>
                </a:ext>
              </a:extLst>
            </p:cNvPr>
            <p:cNvCxnSpPr/>
            <p:nvPr/>
          </p:nvCxnSpPr>
          <p:spPr>
            <a:xfrm>
              <a:off x="5883819" y="2447485"/>
              <a:ext cx="0" cy="3884103"/>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1265EB-8269-4601-9C5A-752B91A1FACD}"/>
                </a:ext>
              </a:extLst>
            </p:cNvPr>
            <p:cNvSpPr txBox="1"/>
            <p:nvPr/>
          </p:nvSpPr>
          <p:spPr>
            <a:xfrm>
              <a:off x="7107397" y="2449013"/>
              <a:ext cx="3205284" cy="461665"/>
            </a:xfrm>
            <a:prstGeom prst="rect">
              <a:avLst/>
            </a:prstGeom>
            <a:noFill/>
          </p:spPr>
          <p:txBody>
            <a:bodyPr wrap="square" rtlCol="0">
              <a:spAutoFit/>
            </a:bodyPr>
            <a:lstStyle/>
            <a:p>
              <a:pPr algn="ctr"/>
              <a:r>
                <a:rPr lang="en-US" sz="2400" b="1" u="sng" dirty="0">
                  <a:solidFill>
                    <a:srgbClr val="444444"/>
                  </a:solidFill>
                </a:rPr>
                <a:t>Children</a:t>
              </a:r>
              <a:endParaRPr lang="en-US" sz="2400" u="sng" dirty="0"/>
            </a:p>
          </p:txBody>
        </p:sp>
        <p:pic>
          <p:nvPicPr>
            <p:cNvPr id="30" name="Picture 29">
              <a:extLst>
                <a:ext uri="{FF2B5EF4-FFF2-40B4-BE49-F238E27FC236}">
                  <a16:creationId xmlns:a16="http://schemas.microsoft.com/office/drawing/2014/main" id="{E02CA006-B47C-4C0B-AAAD-BBF942F3320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9778" y1="71556" x2="29778" y2="71556"/>
                          <a14:foregroundMark x1="35111" y1="67111" x2="35111" y2="67111"/>
                          <a14:foregroundMark x1="45778" y1="55111" x2="45778" y2="55111"/>
                          <a14:foregroundMark x1="93778" y1="7111" x2="93778" y2="7111"/>
                        </a14:backgroundRemoval>
                      </a14:imgEffect>
                    </a14:imgLayer>
                  </a14:imgProps>
                </a:ext>
                <a:ext uri="{28A0092B-C50C-407E-A947-70E740481C1C}">
                  <a14:useLocalDpi xmlns:a14="http://schemas.microsoft.com/office/drawing/2010/main" val="0"/>
                </a:ext>
              </a:extLst>
            </a:blip>
            <a:stretch>
              <a:fillRect/>
            </a:stretch>
          </p:blipFill>
          <p:spPr>
            <a:xfrm>
              <a:off x="4713454" y="2554828"/>
              <a:ext cx="246978" cy="246978"/>
            </a:xfrm>
            <a:prstGeom prst="rect">
              <a:avLst/>
            </a:prstGeom>
          </p:spPr>
        </p:pic>
        <p:pic>
          <p:nvPicPr>
            <p:cNvPr id="32" name="Picture 31">
              <a:extLst>
                <a:ext uri="{FF2B5EF4-FFF2-40B4-BE49-F238E27FC236}">
                  <a16:creationId xmlns:a16="http://schemas.microsoft.com/office/drawing/2014/main" id="{73D9E828-E5A2-4283-9D76-23D650242B7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9778" y1="71556" x2="29778" y2="71556"/>
                          <a14:foregroundMark x1="35111" y1="67111" x2="35111" y2="67111"/>
                          <a14:foregroundMark x1="45778" y1="55111" x2="45778" y2="55111"/>
                          <a14:foregroundMark x1="93778" y1="7111" x2="93778" y2="7111"/>
                        </a14:backgroundRemoval>
                      </a14:imgEffect>
                    </a14:imgLayer>
                  </a14:imgProps>
                </a:ext>
                <a:ext uri="{28A0092B-C50C-407E-A947-70E740481C1C}">
                  <a14:useLocalDpi xmlns:a14="http://schemas.microsoft.com/office/drawing/2010/main" val="0"/>
                </a:ext>
              </a:extLst>
            </a:blip>
            <a:stretch>
              <a:fillRect/>
            </a:stretch>
          </p:blipFill>
          <p:spPr>
            <a:xfrm>
              <a:off x="9322949" y="2554828"/>
              <a:ext cx="246978" cy="246978"/>
            </a:xfrm>
            <a:prstGeom prst="rect">
              <a:avLst/>
            </a:prstGeom>
          </p:spPr>
        </p:pic>
        <p:sp>
          <p:nvSpPr>
            <p:cNvPr id="33" name="TextBox 32">
              <a:extLst>
                <a:ext uri="{FF2B5EF4-FFF2-40B4-BE49-F238E27FC236}">
                  <a16:creationId xmlns:a16="http://schemas.microsoft.com/office/drawing/2014/main" id="{4C1F76CA-8DFE-40BD-97F7-65449821C7C2}"/>
                </a:ext>
              </a:extLst>
            </p:cNvPr>
            <p:cNvSpPr txBox="1"/>
            <p:nvPr/>
          </p:nvSpPr>
          <p:spPr>
            <a:xfrm>
              <a:off x="1283516" y="3071899"/>
              <a:ext cx="2944534" cy="2585323"/>
            </a:xfrm>
            <a:prstGeom prst="rect">
              <a:avLst/>
            </a:prstGeom>
            <a:noFill/>
          </p:spPr>
          <p:txBody>
            <a:bodyPr wrap="square" rtlCol="0">
              <a:spAutoFit/>
            </a:bodyPr>
            <a:lstStyle/>
            <a:p>
              <a:r>
                <a:rPr lang="en-US" dirty="0"/>
                <a:t>Name: </a:t>
              </a:r>
            </a:p>
            <a:p>
              <a:r>
                <a:rPr lang="en-US" dirty="0"/>
                <a:t>Sharon Whitaker</a:t>
              </a:r>
            </a:p>
            <a:p>
              <a:endParaRPr lang="en-US" dirty="0"/>
            </a:p>
            <a:p>
              <a:r>
                <a:rPr lang="en-US" dirty="0"/>
                <a:t>Phone Number:</a:t>
              </a:r>
            </a:p>
            <a:p>
              <a:r>
                <a:rPr lang="en-US" dirty="0"/>
                <a:t>(919) 867-5309</a:t>
              </a:r>
            </a:p>
            <a:p>
              <a:endParaRPr lang="en-US" dirty="0"/>
            </a:p>
            <a:p>
              <a:r>
                <a:rPr lang="en-US" dirty="0"/>
                <a:t>Address:</a:t>
              </a:r>
            </a:p>
            <a:p>
              <a:r>
                <a:rPr lang="en-US" dirty="0"/>
                <a:t>1409 </a:t>
              </a:r>
              <a:r>
                <a:rPr lang="en-US" dirty="0" err="1"/>
                <a:t>Dodsons</a:t>
              </a:r>
              <a:r>
                <a:rPr lang="en-US" dirty="0"/>
                <a:t> Crossroads,</a:t>
              </a:r>
            </a:p>
            <a:p>
              <a:r>
                <a:rPr lang="en-US" dirty="0"/>
                <a:t>Chapel Hill, NC 27516</a:t>
              </a:r>
            </a:p>
          </p:txBody>
        </p:sp>
        <p:sp>
          <p:nvSpPr>
            <p:cNvPr id="34" name="TextBox 33">
              <a:extLst>
                <a:ext uri="{FF2B5EF4-FFF2-40B4-BE49-F238E27FC236}">
                  <a16:creationId xmlns:a16="http://schemas.microsoft.com/office/drawing/2014/main" id="{DF4AA25F-4ECF-470B-B171-660D78F293E0}"/>
                </a:ext>
              </a:extLst>
            </p:cNvPr>
            <p:cNvSpPr txBox="1"/>
            <p:nvPr/>
          </p:nvSpPr>
          <p:spPr>
            <a:xfrm>
              <a:off x="7107397" y="3236905"/>
              <a:ext cx="2944534" cy="2308324"/>
            </a:xfrm>
            <a:prstGeom prst="rect">
              <a:avLst/>
            </a:prstGeom>
            <a:noFill/>
          </p:spPr>
          <p:txBody>
            <a:bodyPr wrap="square" rtlCol="0">
              <a:spAutoFit/>
            </a:bodyPr>
            <a:lstStyle/>
            <a:p>
              <a:r>
                <a:rPr lang="en-US" dirty="0"/>
                <a:t>Jacob Whitaker</a:t>
              </a:r>
            </a:p>
            <a:p>
              <a:r>
                <a:rPr lang="en-US" i="1" dirty="0"/>
                <a:t>Football, Wrestling</a:t>
              </a:r>
            </a:p>
            <a:p>
              <a:endParaRPr lang="en-US" dirty="0"/>
            </a:p>
            <a:p>
              <a:r>
                <a:rPr lang="en-US" dirty="0"/>
                <a:t>Rachael Whitaker</a:t>
              </a:r>
            </a:p>
            <a:p>
              <a:r>
                <a:rPr lang="en-US" i="1" dirty="0"/>
                <a:t>Cross Country, Chorus</a:t>
              </a:r>
            </a:p>
            <a:p>
              <a:endParaRPr lang="en-US" dirty="0"/>
            </a:p>
            <a:p>
              <a:r>
                <a:rPr lang="en-US" dirty="0"/>
                <a:t>Chelsea Whitaker</a:t>
              </a:r>
            </a:p>
            <a:p>
              <a:r>
                <a:rPr lang="en-US" i="1" dirty="0"/>
                <a:t>Volleyball, Band, Track</a:t>
              </a:r>
            </a:p>
          </p:txBody>
        </p:sp>
      </p:grpSp>
    </p:spTree>
    <p:extLst>
      <p:ext uri="{BB962C8B-B14F-4D97-AF65-F5344CB8AC3E}">
        <p14:creationId xmlns:p14="http://schemas.microsoft.com/office/powerpoint/2010/main" val="420594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27235AD5-08B9-48AD-AE3F-31401B5AAB55}"/>
              </a:ext>
            </a:extLst>
          </p:cNvPr>
          <p:cNvGrpSpPr/>
          <p:nvPr/>
        </p:nvGrpSpPr>
        <p:grpSpPr>
          <a:xfrm>
            <a:off x="-1" y="0"/>
            <a:ext cx="12192001" cy="6857999"/>
            <a:chOff x="-1" y="0"/>
            <a:chExt cx="12192001" cy="6857999"/>
          </a:xfrm>
        </p:grpSpPr>
        <p:grpSp>
          <p:nvGrpSpPr>
            <p:cNvPr id="2" name="Group 1">
              <a:extLst>
                <a:ext uri="{FF2B5EF4-FFF2-40B4-BE49-F238E27FC236}">
                  <a16:creationId xmlns:a16="http://schemas.microsoft.com/office/drawing/2014/main" id="{6B558F0C-2ED2-4A10-8378-32E4A2B64AFA}"/>
                </a:ext>
              </a:extLst>
            </p:cNvPr>
            <p:cNvGrpSpPr/>
            <p:nvPr/>
          </p:nvGrpSpPr>
          <p:grpSpPr>
            <a:xfrm>
              <a:off x="0" y="0"/>
              <a:ext cx="12192000" cy="1466999"/>
              <a:chOff x="0" y="0"/>
              <a:chExt cx="12192000" cy="1466999"/>
            </a:xfrm>
          </p:grpSpPr>
          <p:sp>
            <p:nvSpPr>
              <p:cNvPr id="3" name="Rectangle 2">
                <a:extLst>
                  <a:ext uri="{FF2B5EF4-FFF2-40B4-BE49-F238E27FC236}">
                    <a16:creationId xmlns:a16="http://schemas.microsoft.com/office/drawing/2014/main" id="{88ED134A-A95D-4585-9CBE-E53DD013420F}"/>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AF46A73A-7E59-4E2A-91C6-9D3FC807D10B}"/>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5" name="Picture 4">
                <a:extLst>
                  <a:ext uri="{FF2B5EF4-FFF2-40B4-BE49-F238E27FC236}">
                    <a16:creationId xmlns:a16="http://schemas.microsoft.com/office/drawing/2014/main" id="{C49576EC-2084-44B7-B342-8A5969B0F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6" name="TextBox 5">
                <a:extLst>
                  <a:ext uri="{FF2B5EF4-FFF2-40B4-BE49-F238E27FC236}">
                    <a16:creationId xmlns:a16="http://schemas.microsoft.com/office/drawing/2014/main" id="{8457708D-B29C-491C-AA5D-DA606BCC6F8E}"/>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16" name="Group 15">
              <a:extLst>
                <a:ext uri="{FF2B5EF4-FFF2-40B4-BE49-F238E27FC236}">
                  <a16:creationId xmlns:a16="http://schemas.microsoft.com/office/drawing/2014/main" id="{E7D2A8F4-3B2B-44D6-B616-D10E76F651E8}"/>
                </a:ext>
              </a:extLst>
            </p:cNvPr>
            <p:cNvGrpSpPr/>
            <p:nvPr/>
          </p:nvGrpSpPr>
          <p:grpSpPr>
            <a:xfrm>
              <a:off x="0" y="1467000"/>
              <a:ext cx="12192000" cy="454080"/>
              <a:chOff x="0" y="1467000"/>
              <a:chExt cx="12192000" cy="454080"/>
            </a:xfrm>
          </p:grpSpPr>
          <p:sp>
            <p:nvSpPr>
              <p:cNvPr id="17" name="Rectangle 16">
                <a:extLst>
                  <a:ext uri="{FF2B5EF4-FFF2-40B4-BE49-F238E27FC236}">
                    <a16:creationId xmlns:a16="http://schemas.microsoft.com/office/drawing/2014/main" id="{42690B77-7C22-4AD5-9F87-2A09B66E39B2}"/>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6EEEBF-5350-46E1-9015-7B3B067FE44D}"/>
                  </a:ext>
                </a:extLst>
              </p:cNvPr>
              <p:cNvSpPr/>
              <p:nvPr/>
            </p:nvSpPr>
            <p:spPr>
              <a:xfrm>
                <a:off x="453006" y="1501628"/>
                <a:ext cx="830510" cy="377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Home</a:t>
                </a:r>
              </a:p>
            </p:txBody>
          </p:sp>
          <p:sp>
            <p:nvSpPr>
              <p:cNvPr id="19" name="Rectangle 18">
                <a:extLst>
                  <a:ext uri="{FF2B5EF4-FFF2-40B4-BE49-F238E27FC236}">
                    <a16:creationId xmlns:a16="http://schemas.microsoft.com/office/drawing/2014/main" id="{5EF8C605-A19A-4BC7-99AD-6A519EC3A43B}"/>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20" name="Rectangle 19">
                <a:extLst>
                  <a:ext uri="{FF2B5EF4-FFF2-40B4-BE49-F238E27FC236}">
                    <a16:creationId xmlns:a16="http://schemas.microsoft.com/office/drawing/2014/main" id="{3D110E3C-8508-4733-8BFA-1C741BA48C78}"/>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21" name="Rectangle 20">
                <a:extLst>
                  <a:ext uri="{FF2B5EF4-FFF2-40B4-BE49-F238E27FC236}">
                    <a16:creationId xmlns:a16="http://schemas.microsoft.com/office/drawing/2014/main" id="{876CD261-14DF-4743-8CA8-D5FD96925EB0}"/>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22" name="Rectangle 21">
                <a:extLst>
                  <a:ext uri="{FF2B5EF4-FFF2-40B4-BE49-F238E27FC236}">
                    <a16:creationId xmlns:a16="http://schemas.microsoft.com/office/drawing/2014/main" id="{50E010DD-CC86-4834-84F7-C06023DAA35A}"/>
                  </a:ext>
                </a:extLst>
              </p:cNvPr>
              <p:cNvSpPr/>
              <p:nvPr/>
            </p:nvSpPr>
            <p:spPr>
              <a:xfrm>
                <a:off x="5252198" y="1501624"/>
                <a:ext cx="1280021"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Contact Us</a:t>
                </a:r>
              </a:p>
            </p:txBody>
          </p:sp>
        </p:grpSp>
        <p:sp>
          <p:nvSpPr>
            <p:cNvPr id="23" name="Rectangle 22">
              <a:extLst>
                <a:ext uri="{FF2B5EF4-FFF2-40B4-BE49-F238E27FC236}">
                  <a16:creationId xmlns:a16="http://schemas.microsoft.com/office/drawing/2014/main" id="{07AEE842-8158-4B7C-B500-6CFC09062867}"/>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782C2F7-6090-4617-819F-C12FFBB11B1A}"/>
                </a:ext>
              </a:extLst>
            </p:cNvPr>
            <p:cNvSpPr/>
            <p:nvPr/>
          </p:nvSpPr>
          <p:spPr>
            <a:xfrm>
              <a:off x="6397710" y="2265030"/>
              <a:ext cx="4723692" cy="42505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u="sng" dirty="0">
                  <a:solidFill>
                    <a:schemeClr val="tx1"/>
                  </a:solidFill>
                </a:rPr>
                <a:t>Our “Top Dog” Donators</a:t>
              </a:r>
            </a:p>
          </p:txBody>
        </p:sp>
        <p:sp>
          <p:nvSpPr>
            <p:cNvPr id="26" name="Rectangle: Rounded Corners 25">
              <a:extLst>
                <a:ext uri="{FF2B5EF4-FFF2-40B4-BE49-F238E27FC236}">
                  <a16:creationId xmlns:a16="http://schemas.microsoft.com/office/drawing/2014/main" id="{5D40BCBD-2751-407E-966C-854778BB8625}"/>
                </a:ext>
              </a:extLst>
            </p:cNvPr>
            <p:cNvSpPr/>
            <p:nvPr/>
          </p:nvSpPr>
          <p:spPr>
            <a:xfrm>
              <a:off x="603422" y="2265029"/>
              <a:ext cx="4723692" cy="42505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u="sng" dirty="0">
                <a:solidFill>
                  <a:schemeClr val="tx1"/>
                </a:solidFill>
              </a:endParaRPr>
            </a:p>
          </p:txBody>
        </p:sp>
        <p:pic>
          <p:nvPicPr>
            <p:cNvPr id="34" name="Picture 33">
              <a:extLst>
                <a:ext uri="{FF2B5EF4-FFF2-40B4-BE49-F238E27FC236}">
                  <a16:creationId xmlns:a16="http://schemas.microsoft.com/office/drawing/2014/main" id="{BACD9CFD-8180-48AC-B279-398E5C9F6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580" y="4042448"/>
              <a:ext cx="1046384" cy="1046384"/>
            </a:xfrm>
            <a:prstGeom prst="rect">
              <a:avLst/>
            </a:prstGeom>
          </p:spPr>
        </p:pic>
        <p:pic>
          <p:nvPicPr>
            <p:cNvPr id="36" name="Picture 35">
              <a:extLst>
                <a:ext uri="{FF2B5EF4-FFF2-40B4-BE49-F238E27FC236}">
                  <a16:creationId xmlns:a16="http://schemas.microsoft.com/office/drawing/2014/main" id="{9A780198-9DBA-4F80-9813-0C164BAB5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3378" y="2933985"/>
              <a:ext cx="784788" cy="1046383"/>
            </a:xfrm>
            <a:prstGeom prst="rect">
              <a:avLst/>
            </a:prstGeom>
          </p:spPr>
        </p:pic>
        <p:pic>
          <p:nvPicPr>
            <p:cNvPr id="38" name="Picture 37">
              <a:extLst>
                <a:ext uri="{FF2B5EF4-FFF2-40B4-BE49-F238E27FC236}">
                  <a16:creationId xmlns:a16="http://schemas.microsoft.com/office/drawing/2014/main" id="{CB116FB0-CBEC-4ACE-A36A-A0F632B027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2042" y="5150912"/>
              <a:ext cx="867460" cy="1046384"/>
            </a:xfrm>
            <a:prstGeom prst="rect">
              <a:avLst/>
            </a:prstGeom>
          </p:spPr>
        </p:pic>
        <p:sp>
          <p:nvSpPr>
            <p:cNvPr id="39" name="TextBox 38">
              <a:extLst>
                <a:ext uri="{FF2B5EF4-FFF2-40B4-BE49-F238E27FC236}">
                  <a16:creationId xmlns:a16="http://schemas.microsoft.com/office/drawing/2014/main" id="{469620AA-3111-4651-99B4-C290510873DB}"/>
                </a:ext>
              </a:extLst>
            </p:cNvPr>
            <p:cNvSpPr txBox="1"/>
            <p:nvPr/>
          </p:nvSpPr>
          <p:spPr>
            <a:xfrm>
              <a:off x="8200240" y="3244334"/>
              <a:ext cx="2256638" cy="369332"/>
            </a:xfrm>
            <a:prstGeom prst="rect">
              <a:avLst/>
            </a:prstGeom>
            <a:noFill/>
          </p:spPr>
          <p:txBody>
            <a:bodyPr wrap="square" rtlCol="0">
              <a:spAutoFit/>
            </a:bodyPr>
            <a:lstStyle/>
            <a:p>
              <a:pPr algn="ctr"/>
              <a:r>
                <a:rPr lang="en-US" dirty="0"/>
                <a:t>Tammy Williams</a:t>
              </a:r>
            </a:p>
          </p:txBody>
        </p:sp>
        <p:sp>
          <p:nvSpPr>
            <p:cNvPr id="40" name="TextBox 39">
              <a:extLst>
                <a:ext uri="{FF2B5EF4-FFF2-40B4-BE49-F238E27FC236}">
                  <a16:creationId xmlns:a16="http://schemas.microsoft.com/office/drawing/2014/main" id="{8F558948-6E27-4FE2-B6C4-40D77C7234E1}"/>
                </a:ext>
              </a:extLst>
            </p:cNvPr>
            <p:cNvSpPr txBox="1"/>
            <p:nvPr/>
          </p:nvSpPr>
          <p:spPr>
            <a:xfrm>
              <a:off x="8200240" y="4380974"/>
              <a:ext cx="2256638" cy="369332"/>
            </a:xfrm>
            <a:prstGeom prst="rect">
              <a:avLst/>
            </a:prstGeom>
            <a:noFill/>
          </p:spPr>
          <p:txBody>
            <a:bodyPr wrap="square" rtlCol="0">
              <a:spAutoFit/>
            </a:bodyPr>
            <a:lstStyle/>
            <a:p>
              <a:pPr algn="ctr"/>
              <a:r>
                <a:rPr lang="en-US" dirty="0"/>
                <a:t>Scott </a:t>
              </a:r>
              <a:r>
                <a:rPr lang="en-US" dirty="0" err="1"/>
                <a:t>Defrank</a:t>
              </a:r>
              <a:endParaRPr lang="en-US" dirty="0"/>
            </a:p>
          </p:txBody>
        </p:sp>
        <p:sp>
          <p:nvSpPr>
            <p:cNvPr id="41" name="TextBox 40">
              <a:extLst>
                <a:ext uri="{FF2B5EF4-FFF2-40B4-BE49-F238E27FC236}">
                  <a16:creationId xmlns:a16="http://schemas.microsoft.com/office/drawing/2014/main" id="{8713FB52-E4A7-46D1-AC30-CFE5C239B06D}"/>
                </a:ext>
              </a:extLst>
            </p:cNvPr>
            <p:cNvSpPr txBox="1"/>
            <p:nvPr/>
          </p:nvSpPr>
          <p:spPr>
            <a:xfrm>
              <a:off x="8200240" y="5489438"/>
              <a:ext cx="2256638" cy="369332"/>
            </a:xfrm>
            <a:prstGeom prst="rect">
              <a:avLst/>
            </a:prstGeom>
            <a:noFill/>
          </p:spPr>
          <p:txBody>
            <a:bodyPr wrap="square" rtlCol="0">
              <a:spAutoFit/>
            </a:bodyPr>
            <a:lstStyle/>
            <a:p>
              <a:pPr algn="ctr"/>
              <a:r>
                <a:rPr lang="en-US" dirty="0"/>
                <a:t>Alexis Jones</a:t>
              </a:r>
            </a:p>
          </p:txBody>
        </p:sp>
        <p:sp>
          <p:nvSpPr>
            <p:cNvPr id="42" name="TextBox 41">
              <a:extLst>
                <a:ext uri="{FF2B5EF4-FFF2-40B4-BE49-F238E27FC236}">
                  <a16:creationId xmlns:a16="http://schemas.microsoft.com/office/drawing/2014/main" id="{777D4B94-B1E2-4357-8615-4E3314BD6776}"/>
                </a:ext>
              </a:extLst>
            </p:cNvPr>
            <p:cNvSpPr txBox="1"/>
            <p:nvPr/>
          </p:nvSpPr>
          <p:spPr>
            <a:xfrm>
              <a:off x="1305995" y="2354555"/>
              <a:ext cx="3318546" cy="830997"/>
            </a:xfrm>
            <a:prstGeom prst="rect">
              <a:avLst/>
            </a:prstGeom>
            <a:noFill/>
          </p:spPr>
          <p:txBody>
            <a:bodyPr wrap="square" rtlCol="0">
              <a:spAutoFit/>
            </a:bodyPr>
            <a:lstStyle/>
            <a:p>
              <a:pPr algn="ctr"/>
              <a:r>
                <a:rPr lang="en-US" sz="1600" dirty="0"/>
                <a:t>If you would like more information on how to support the ALS boosters, please contact us here!</a:t>
              </a:r>
            </a:p>
          </p:txBody>
        </p:sp>
        <p:sp>
          <p:nvSpPr>
            <p:cNvPr id="43" name="TextBox 42">
              <a:extLst>
                <a:ext uri="{FF2B5EF4-FFF2-40B4-BE49-F238E27FC236}">
                  <a16:creationId xmlns:a16="http://schemas.microsoft.com/office/drawing/2014/main" id="{AA1CE59D-F8E4-4F30-A8EB-7F497500C18C}"/>
                </a:ext>
              </a:extLst>
            </p:cNvPr>
            <p:cNvSpPr txBox="1"/>
            <p:nvPr/>
          </p:nvSpPr>
          <p:spPr>
            <a:xfrm>
              <a:off x="1283516" y="3097953"/>
              <a:ext cx="1333843" cy="369332"/>
            </a:xfrm>
            <a:prstGeom prst="rect">
              <a:avLst/>
            </a:prstGeom>
            <a:noFill/>
          </p:spPr>
          <p:txBody>
            <a:bodyPr wrap="square" rtlCol="0">
              <a:spAutoFit/>
            </a:bodyPr>
            <a:lstStyle/>
            <a:p>
              <a:r>
                <a:rPr lang="en-US" dirty="0"/>
                <a:t>Name</a:t>
              </a:r>
            </a:p>
          </p:txBody>
        </p:sp>
        <p:sp>
          <p:nvSpPr>
            <p:cNvPr id="44" name="Rectangle: Rounded Corners 43">
              <a:extLst>
                <a:ext uri="{FF2B5EF4-FFF2-40B4-BE49-F238E27FC236}">
                  <a16:creationId xmlns:a16="http://schemas.microsoft.com/office/drawing/2014/main" id="{A3AE913B-83BB-453D-8977-F0F386996B17}"/>
                </a:ext>
              </a:extLst>
            </p:cNvPr>
            <p:cNvSpPr/>
            <p:nvPr/>
          </p:nvSpPr>
          <p:spPr>
            <a:xfrm>
              <a:off x="1392567" y="3523988"/>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name</a:t>
              </a:r>
              <a:endParaRPr lang="en-US" dirty="0">
                <a:solidFill>
                  <a:schemeClr val="bg1">
                    <a:lumMod val="85000"/>
                  </a:schemeClr>
                </a:solidFill>
              </a:endParaRPr>
            </a:p>
          </p:txBody>
        </p:sp>
        <p:sp>
          <p:nvSpPr>
            <p:cNvPr id="45" name="TextBox 44">
              <a:extLst>
                <a:ext uri="{FF2B5EF4-FFF2-40B4-BE49-F238E27FC236}">
                  <a16:creationId xmlns:a16="http://schemas.microsoft.com/office/drawing/2014/main" id="{7C8B9651-3D6F-4B71-A2EF-248390103627}"/>
                </a:ext>
              </a:extLst>
            </p:cNvPr>
            <p:cNvSpPr txBox="1"/>
            <p:nvPr/>
          </p:nvSpPr>
          <p:spPr>
            <a:xfrm>
              <a:off x="1283516" y="3950023"/>
              <a:ext cx="1333843" cy="369332"/>
            </a:xfrm>
            <a:prstGeom prst="rect">
              <a:avLst/>
            </a:prstGeom>
            <a:noFill/>
          </p:spPr>
          <p:txBody>
            <a:bodyPr wrap="square" rtlCol="0">
              <a:spAutoFit/>
            </a:bodyPr>
            <a:lstStyle/>
            <a:p>
              <a:r>
                <a:rPr lang="en-US" dirty="0"/>
                <a:t>E-mail</a:t>
              </a:r>
            </a:p>
          </p:txBody>
        </p:sp>
        <p:sp>
          <p:nvSpPr>
            <p:cNvPr id="46" name="Rectangle: Rounded Corners 45">
              <a:extLst>
                <a:ext uri="{FF2B5EF4-FFF2-40B4-BE49-F238E27FC236}">
                  <a16:creationId xmlns:a16="http://schemas.microsoft.com/office/drawing/2014/main" id="{953F030F-B95A-47BB-BB33-A3BC06A938C7}"/>
                </a:ext>
              </a:extLst>
            </p:cNvPr>
            <p:cNvSpPr/>
            <p:nvPr/>
          </p:nvSpPr>
          <p:spPr>
            <a:xfrm>
              <a:off x="1392567" y="4370361"/>
              <a:ext cx="24495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44444"/>
                  </a:solidFill>
                </a:rPr>
                <a:t>Enter email</a:t>
              </a:r>
              <a:endParaRPr lang="en-US" dirty="0">
                <a:solidFill>
                  <a:schemeClr val="bg1">
                    <a:lumMod val="85000"/>
                  </a:schemeClr>
                </a:solidFill>
              </a:endParaRPr>
            </a:p>
          </p:txBody>
        </p:sp>
        <p:sp>
          <p:nvSpPr>
            <p:cNvPr id="47" name="TextBox 46">
              <a:extLst>
                <a:ext uri="{FF2B5EF4-FFF2-40B4-BE49-F238E27FC236}">
                  <a16:creationId xmlns:a16="http://schemas.microsoft.com/office/drawing/2014/main" id="{A8993DA6-C664-46C1-A107-AF131E28FD63}"/>
                </a:ext>
              </a:extLst>
            </p:cNvPr>
            <p:cNvSpPr txBox="1"/>
            <p:nvPr/>
          </p:nvSpPr>
          <p:spPr>
            <a:xfrm>
              <a:off x="1283516" y="4790455"/>
              <a:ext cx="1925971" cy="369332"/>
            </a:xfrm>
            <a:prstGeom prst="rect">
              <a:avLst/>
            </a:prstGeom>
            <a:noFill/>
          </p:spPr>
          <p:txBody>
            <a:bodyPr wrap="square" rtlCol="0">
              <a:spAutoFit/>
            </a:bodyPr>
            <a:lstStyle/>
            <a:p>
              <a:r>
                <a:rPr lang="en-US" dirty="0"/>
                <a:t>Message</a:t>
              </a:r>
            </a:p>
          </p:txBody>
        </p:sp>
        <p:sp>
          <p:nvSpPr>
            <p:cNvPr id="48" name="Rectangle: Rounded Corners 47">
              <a:extLst>
                <a:ext uri="{FF2B5EF4-FFF2-40B4-BE49-F238E27FC236}">
                  <a16:creationId xmlns:a16="http://schemas.microsoft.com/office/drawing/2014/main" id="{DF0BB69F-EB41-43B9-987C-69AEBA5A84E2}"/>
                </a:ext>
              </a:extLst>
            </p:cNvPr>
            <p:cNvSpPr/>
            <p:nvPr/>
          </p:nvSpPr>
          <p:spPr>
            <a:xfrm>
              <a:off x="1392566" y="5210549"/>
              <a:ext cx="2689377" cy="6130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444444"/>
                  </a:solidFill>
                </a:rPr>
                <a:t>Enter message…</a:t>
              </a:r>
              <a:endParaRPr lang="en-US" dirty="0">
                <a:solidFill>
                  <a:schemeClr val="bg1">
                    <a:lumMod val="85000"/>
                  </a:schemeClr>
                </a:solidFill>
              </a:endParaRPr>
            </a:p>
          </p:txBody>
        </p:sp>
        <p:sp>
          <p:nvSpPr>
            <p:cNvPr id="49" name="Rectangle: Rounded Corners 48">
              <a:extLst>
                <a:ext uri="{FF2B5EF4-FFF2-40B4-BE49-F238E27FC236}">
                  <a16:creationId xmlns:a16="http://schemas.microsoft.com/office/drawing/2014/main" id="{7020F830-F05C-4D08-B0F9-34286FF59305}"/>
                </a:ext>
              </a:extLst>
            </p:cNvPr>
            <p:cNvSpPr/>
            <p:nvPr/>
          </p:nvSpPr>
          <p:spPr>
            <a:xfrm>
              <a:off x="1392566" y="5920004"/>
              <a:ext cx="1045134" cy="369332"/>
            </a:xfrm>
            <a:prstGeom prst="round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Send</a:t>
              </a:r>
            </a:p>
          </p:txBody>
        </p:sp>
      </p:grpSp>
    </p:spTree>
    <p:extLst>
      <p:ext uri="{BB962C8B-B14F-4D97-AF65-F5344CB8AC3E}">
        <p14:creationId xmlns:p14="http://schemas.microsoft.com/office/powerpoint/2010/main" val="356037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10CC0-7EED-4B07-90BB-D556A6128701}"/>
              </a:ext>
            </a:extLst>
          </p:cNvPr>
          <p:cNvSpPr txBox="1"/>
          <p:nvPr/>
        </p:nvSpPr>
        <p:spPr>
          <a:xfrm>
            <a:off x="2966906" y="3075057"/>
            <a:ext cx="6258187" cy="707886"/>
          </a:xfrm>
          <a:prstGeom prst="rect">
            <a:avLst/>
          </a:prstGeom>
          <a:noFill/>
        </p:spPr>
        <p:txBody>
          <a:bodyPr wrap="square" rtlCol="0">
            <a:spAutoFit/>
          </a:bodyPr>
          <a:lstStyle/>
          <a:p>
            <a:pPr algn="ctr"/>
            <a:r>
              <a:rPr lang="en-US" sz="4000" dirty="0"/>
              <a:t>FUNCTIONALITY</a:t>
            </a:r>
          </a:p>
        </p:txBody>
      </p:sp>
    </p:spTree>
    <p:extLst>
      <p:ext uri="{BB962C8B-B14F-4D97-AF65-F5344CB8AC3E}">
        <p14:creationId xmlns:p14="http://schemas.microsoft.com/office/powerpoint/2010/main" val="388934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79AF5F-66EB-4F70-A9B8-4379B224845F}"/>
              </a:ext>
            </a:extLst>
          </p:cNvPr>
          <p:cNvSpPr txBox="1"/>
          <p:nvPr/>
        </p:nvSpPr>
        <p:spPr>
          <a:xfrm>
            <a:off x="2966906" y="3075057"/>
            <a:ext cx="6258187" cy="707886"/>
          </a:xfrm>
          <a:prstGeom prst="rect">
            <a:avLst/>
          </a:prstGeom>
          <a:noFill/>
        </p:spPr>
        <p:txBody>
          <a:bodyPr wrap="square" rtlCol="0">
            <a:spAutoFit/>
          </a:bodyPr>
          <a:lstStyle/>
          <a:p>
            <a:pPr algn="ctr"/>
            <a:r>
              <a:rPr lang="en-US" sz="4000" dirty="0"/>
              <a:t>HOME</a:t>
            </a:r>
          </a:p>
        </p:txBody>
      </p:sp>
    </p:spTree>
    <p:extLst>
      <p:ext uri="{BB962C8B-B14F-4D97-AF65-F5344CB8AC3E}">
        <p14:creationId xmlns:p14="http://schemas.microsoft.com/office/powerpoint/2010/main" val="23169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E1A61AC-394A-46A7-9D00-A18B4915800F}"/>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E392016E-E103-493F-A9EB-FB12452F6067}"/>
                </a:ext>
              </a:extLst>
            </p:cNvPr>
            <p:cNvGrpSpPr/>
            <p:nvPr/>
          </p:nvGrpSpPr>
          <p:grpSpPr>
            <a:xfrm>
              <a:off x="0" y="0"/>
              <a:ext cx="12192000" cy="1466999"/>
              <a:chOff x="0" y="0"/>
              <a:chExt cx="12192000" cy="1466999"/>
            </a:xfrm>
          </p:grpSpPr>
          <p:sp>
            <p:nvSpPr>
              <p:cNvPr id="14" name="Rectangle 13">
                <a:extLst>
                  <a:ext uri="{FF2B5EF4-FFF2-40B4-BE49-F238E27FC236}">
                    <a16:creationId xmlns:a16="http://schemas.microsoft.com/office/drawing/2014/main" id="{973921B0-28F6-489F-8B11-DD31B1F90830}"/>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F683FA37-5806-4A3D-BBFE-414D146FA677}"/>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16" name="Picture 15">
                <a:extLst>
                  <a:ext uri="{FF2B5EF4-FFF2-40B4-BE49-F238E27FC236}">
                    <a16:creationId xmlns:a16="http://schemas.microsoft.com/office/drawing/2014/main" id="{E7993F5C-9486-49A4-BFFD-B1FA9181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17" name="TextBox 16">
                <a:extLst>
                  <a:ext uri="{FF2B5EF4-FFF2-40B4-BE49-F238E27FC236}">
                    <a16:creationId xmlns:a16="http://schemas.microsoft.com/office/drawing/2014/main" id="{C768ECD0-8ED1-4AE9-A4C0-EAA7C52B8F48}"/>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6BC3E9F0-F3E8-4219-BD29-80C4C347AB3E}"/>
                </a:ext>
              </a:extLst>
            </p:cNvPr>
            <p:cNvGrpSpPr/>
            <p:nvPr/>
          </p:nvGrpSpPr>
          <p:grpSpPr>
            <a:xfrm>
              <a:off x="0" y="1467000"/>
              <a:ext cx="12192000" cy="454080"/>
              <a:chOff x="0" y="1467000"/>
              <a:chExt cx="12192000" cy="454080"/>
            </a:xfrm>
          </p:grpSpPr>
          <p:sp>
            <p:nvSpPr>
              <p:cNvPr id="8" name="Rectangle 7">
                <a:extLst>
                  <a:ext uri="{FF2B5EF4-FFF2-40B4-BE49-F238E27FC236}">
                    <a16:creationId xmlns:a16="http://schemas.microsoft.com/office/drawing/2014/main" id="{FEDE0BB0-325B-46A4-9B20-8B438CAE3FBA}"/>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3ABBFE-B334-48E5-9D7D-DC133E2CE1FB}"/>
                  </a:ext>
                </a:extLst>
              </p:cNvPr>
              <p:cNvSpPr/>
              <p:nvPr/>
            </p:nvSpPr>
            <p:spPr>
              <a:xfrm>
                <a:off x="453006" y="1501628"/>
                <a:ext cx="830510"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10" name="Rectangle 9">
                <a:extLst>
                  <a:ext uri="{FF2B5EF4-FFF2-40B4-BE49-F238E27FC236}">
                    <a16:creationId xmlns:a16="http://schemas.microsoft.com/office/drawing/2014/main" id="{8BD9755B-55DF-4299-8420-7DC273C24C88}"/>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11" name="Rectangle 10">
                <a:extLst>
                  <a:ext uri="{FF2B5EF4-FFF2-40B4-BE49-F238E27FC236}">
                    <a16:creationId xmlns:a16="http://schemas.microsoft.com/office/drawing/2014/main" id="{9F4C06A8-6993-4174-8636-4C33DD8C12B2}"/>
                  </a:ext>
                </a:extLst>
              </p:cNvPr>
              <p:cNvSpPr/>
              <p:nvPr/>
            </p:nvSpPr>
            <p:spPr>
              <a:xfrm>
                <a:off x="2679583" y="1501627"/>
                <a:ext cx="1649136"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In/Register</a:t>
                </a:r>
              </a:p>
            </p:txBody>
          </p:sp>
          <p:sp>
            <p:nvSpPr>
              <p:cNvPr id="12" name="Rectangle 11">
                <a:extLst>
                  <a:ext uri="{FF2B5EF4-FFF2-40B4-BE49-F238E27FC236}">
                    <a16:creationId xmlns:a16="http://schemas.microsoft.com/office/drawing/2014/main" id="{D62D47FD-9DCB-4E97-907A-6B9A7A69E386}"/>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13" name="Rectangle 12">
                <a:extLst>
                  <a:ext uri="{FF2B5EF4-FFF2-40B4-BE49-F238E27FC236}">
                    <a16:creationId xmlns:a16="http://schemas.microsoft.com/office/drawing/2014/main" id="{3DD48718-05FC-4DBA-A5F1-F6BBB0B35810}"/>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E34DE8EE-D536-442B-9798-443AD58EEAC8}"/>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9547BF-445A-464F-95AA-7242421B5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21" y="2651665"/>
              <a:ext cx="11126753" cy="4029637"/>
            </a:xfrm>
            <a:prstGeom prst="rect">
              <a:avLst/>
            </a:prstGeom>
          </p:spPr>
        </p:pic>
        <p:sp>
          <p:nvSpPr>
            <p:cNvPr id="7" name="TextBox 6">
              <a:extLst>
                <a:ext uri="{FF2B5EF4-FFF2-40B4-BE49-F238E27FC236}">
                  <a16:creationId xmlns:a16="http://schemas.microsoft.com/office/drawing/2014/main" id="{F2DF8014-C073-4909-8F15-E7F0C9B76AB1}"/>
                </a:ext>
              </a:extLst>
            </p:cNvPr>
            <p:cNvSpPr txBox="1"/>
            <p:nvPr/>
          </p:nvSpPr>
          <p:spPr>
            <a:xfrm>
              <a:off x="1847670" y="2105637"/>
              <a:ext cx="8313490" cy="369332"/>
            </a:xfrm>
            <a:prstGeom prst="rect">
              <a:avLst/>
            </a:prstGeom>
            <a:noFill/>
          </p:spPr>
          <p:txBody>
            <a:bodyPr wrap="square" rtlCol="0">
              <a:spAutoFit/>
            </a:bodyPr>
            <a:lstStyle/>
            <a:p>
              <a:pPr algn="ctr"/>
              <a:r>
                <a:rPr lang="en-US" dirty="0"/>
                <a:t>WELCOME TO THE A.L. STANBACK BOOSTERS</a:t>
              </a:r>
            </a:p>
          </p:txBody>
        </p:sp>
      </p:grpSp>
      <p:pic>
        <p:nvPicPr>
          <p:cNvPr id="21" name="Picture 20">
            <a:extLst>
              <a:ext uri="{FF2B5EF4-FFF2-40B4-BE49-F238E27FC236}">
                <a16:creationId xmlns:a16="http://schemas.microsoft.com/office/drawing/2014/main" id="{C66D74EA-B05F-443C-9421-DC710FFD91A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3380763" y="1691085"/>
            <a:ext cx="740502" cy="376088"/>
          </a:xfrm>
          <a:prstGeom prst="rect">
            <a:avLst/>
          </a:prstGeom>
        </p:spPr>
      </p:pic>
    </p:spTree>
    <p:extLst>
      <p:ext uri="{BB962C8B-B14F-4D97-AF65-F5344CB8AC3E}">
        <p14:creationId xmlns:p14="http://schemas.microsoft.com/office/powerpoint/2010/main" val="155258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9A6C82B-4071-409A-85EF-9C9D122BFA81}"/>
              </a:ext>
            </a:extLst>
          </p:cNvPr>
          <p:cNvGrpSpPr/>
          <p:nvPr/>
        </p:nvGrpSpPr>
        <p:grpSpPr>
          <a:xfrm>
            <a:off x="-1" y="0"/>
            <a:ext cx="12192001" cy="6857999"/>
            <a:chOff x="-1" y="0"/>
            <a:chExt cx="12192001" cy="6857999"/>
          </a:xfrm>
        </p:grpSpPr>
        <p:grpSp>
          <p:nvGrpSpPr>
            <p:cNvPr id="3" name="Group 2">
              <a:extLst>
                <a:ext uri="{FF2B5EF4-FFF2-40B4-BE49-F238E27FC236}">
                  <a16:creationId xmlns:a16="http://schemas.microsoft.com/office/drawing/2014/main" id="{F7A578A6-E7D3-44FC-BA15-B495DE474CB7}"/>
                </a:ext>
              </a:extLst>
            </p:cNvPr>
            <p:cNvGrpSpPr/>
            <p:nvPr/>
          </p:nvGrpSpPr>
          <p:grpSpPr>
            <a:xfrm>
              <a:off x="0" y="0"/>
              <a:ext cx="12192000" cy="1466999"/>
              <a:chOff x="0" y="0"/>
              <a:chExt cx="12192000" cy="1466999"/>
            </a:xfrm>
          </p:grpSpPr>
          <p:sp>
            <p:nvSpPr>
              <p:cNvPr id="14" name="Rectangle 13">
                <a:extLst>
                  <a:ext uri="{FF2B5EF4-FFF2-40B4-BE49-F238E27FC236}">
                    <a16:creationId xmlns:a16="http://schemas.microsoft.com/office/drawing/2014/main" id="{99378D90-3E8C-40EE-9988-525E2AD7AF69}"/>
                  </a:ext>
                </a:extLst>
              </p:cNvPr>
              <p:cNvSpPr/>
              <p:nvPr/>
            </p:nvSpPr>
            <p:spPr>
              <a:xfrm>
                <a:off x="0" y="0"/>
                <a:ext cx="12192000" cy="1466999"/>
              </a:xfrm>
              <a:prstGeom prst="rect">
                <a:avLst/>
              </a:prstGeom>
              <a:solidFill>
                <a:srgbClr val="444444"/>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35E2A5B-9B25-4447-AD88-2C23C52AB3BF}"/>
                  </a:ext>
                </a:extLst>
              </p:cNvPr>
              <p:cNvSpPr/>
              <p:nvPr/>
            </p:nvSpPr>
            <p:spPr>
              <a:xfrm>
                <a:off x="1206845" y="342386"/>
                <a:ext cx="8566266"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2000" b="1" dirty="0">
                    <a:ln/>
                    <a:solidFill>
                      <a:srgbClr val="FFFF01"/>
                    </a:solidFill>
                  </a:rPr>
                  <a:t>A.L. STANBACK MIDDLE SCHOOL BOOSTERS</a:t>
                </a:r>
              </a:p>
              <a:p>
                <a:r>
                  <a:rPr lang="en-US" sz="1600" b="1" dirty="0">
                    <a:ln/>
                    <a:solidFill>
                      <a:srgbClr val="FFFF01"/>
                    </a:solidFill>
                  </a:rPr>
                  <a:t>Home of the Bulldogs</a:t>
                </a:r>
              </a:p>
            </p:txBody>
          </p:sp>
          <p:pic>
            <p:nvPicPr>
              <p:cNvPr id="16" name="Picture 15">
                <a:extLst>
                  <a:ext uri="{FF2B5EF4-FFF2-40B4-BE49-F238E27FC236}">
                    <a16:creationId xmlns:a16="http://schemas.microsoft.com/office/drawing/2014/main" id="{95809B82-90D4-4CA7-AA5F-14AFAD2CD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9" y="157721"/>
                <a:ext cx="1005507" cy="1015663"/>
              </a:xfrm>
              <a:prstGeom prst="rect">
                <a:avLst/>
              </a:prstGeom>
            </p:spPr>
          </p:pic>
          <p:sp>
            <p:nvSpPr>
              <p:cNvPr id="17" name="TextBox 16">
                <a:extLst>
                  <a:ext uri="{FF2B5EF4-FFF2-40B4-BE49-F238E27FC236}">
                    <a16:creationId xmlns:a16="http://schemas.microsoft.com/office/drawing/2014/main" id="{8B4A0885-3B01-44C4-9D9C-3598D204EDD5}"/>
                  </a:ext>
                </a:extLst>
              </p:cNvPr>
              <p:cNvSpPr txBox="1"/>
              <p:nvPr/>
            </p:nvSpPr>
            <p:spPr>
              <a:xfrm>
                <a:off x="9018166" y="234892"/>
                <a:ext cx="2877424" cy="646331"/>
              </a:xfrm>
              <a:prstGeom prst="rect">
                <a:avLst/>
              </a:prstGeom>
              <a:noFill/>
            </p:spPr>
            <p:txBody>
              <a:bodyPr wrap="square" rtlCol="0">
                <a:spAutoFit/>
              </a:bodyPr>
              <a:lstStyle/>
              <a:p>
                <a:pPr algn="r"/>
                <a:r>
                  <a:rPr lang="en-US" sz="1200" dirty="0">
                    <a:solidFill>
                      <a:srgbClr val="FFFF01"/>
                    </a:solidFill>
                  </a:rPr>
                  <a:t>3700 NC 86 S Hillsborough, NC 27278</a:t>
                </a:r>
              </a:p>
              <a:p>
                <a:pPr algn="r"/>
                <a:r>
                  <a:rPr lang="en-US" sz="1200" dirty="0">
                    <a:solidFill>
                      <a:srgbClr val="FFFF01"/>
                    </a:solidFill>
                  </a:rPr>
                  <a:t>919.644.3200</a:t>
                </a:r>
              </a:p>
              <a:p>
                <a:pPr algn="r"/>
                <a:r>
                  <a:rPr lang="en-US" sz="1200" dirty="0">
                    <a:solidFill>
                      <a:srgbClr val="FFFF01"/>
                    </a:solidFill>
                  </a:rPr>
                  <a:t>919.644.3226</a:t>
                </a:r>
              </a:p>
            </p:txBody>
          </p:sp>
        </p:grpSp>
        <p:grpSp>
          <p:nvGrpSpPr>
            <p:cNvPr id="4" name="Group 3">
              <a:extLst>
                <a:ext uri="{FF2B5EF4-FFF2-40B4-BE49-F238E27FC236}">
                  <a16:creationId xmlns:a16="http://schemas.microsoft.com/office/drawing/2014/main" id="{48723DED-342B-498E-8CC4-4BFD7373B9B2}"/>
                </a:ext>
              </a:extLst>
            </p:cNvPr>
            <p:cNvGrpSpPr/>
            <p:nvPr/>
          </p:nvGrpSpPr>
          <p:grpSpPr>
            <a:xfrm>
              <a:off x="0" y="1467000"/>
              <a:ext cx="12192000" cy="454080"/>
              <a:chOff x="0" y="1467000"/>
              <a:chExt cx="12192000" cy="454080"/>
            </a:xfrm>
          </p:grpSpPr>
          <p:sp>
            <p:nvSpPr>
              <p:cNvPr id="8" name="Rectangle 7">
                <a:extLst>
                  <a:ext uri="{FF2B5EF4-FFF2-40B4-BE49-F238E27FC236}">
                    <a16:creationId xmlns:a16="http://schemas.microsoft.com/office/drawing/2014/main" id="{C8C9CD5D-4B0C-48E2-8CA2-024EC29F6AAC}"/>
                  </a:ext>
                </a:extLst>
              </p:cNvPr>
              <p:cNvSpPr/>
              <p:nvPr/>
            </p:nvSpPr>
            <p:spPr>
              <a:xfrm>
                <a:off x="0" y="1467000"/>
                <a:ext cx="12192000" cy="454080"/>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C905876-E2D3-4D39-9C48-B50223A05FF3}"/>
                  </a:ext>
                </a:extLst>
              </p:cNvPr>
              <p:cNvSpPr/>
              <p:nvPr/>
            </p:nvSpPr>
            <p:spPr>
              <a:xfrm>
                <a:off x="453006" y="1501628"/>
                <a:ext cx="830510" cy="37750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10" name="Rectangle 9">
                <a:extLst>
                  <a:ext uri="{FF2B5EF4-FFF2-40B4-BE49-F238E27FC236}">
                    <a16:creationId xmlns:a16="http://schemas.microsoft.com/office/drawing/2014/main" id="{C712F339-2E04-4F31-99DD-F93A0837D813}"/>
                  </a:ext>
                </a:extLst>
              </p:cNvPr>
              <p:cNvSpPr/>
              <p:nvPr/>
            </p:nvSpPr>
            <p:spPr>
              <a:xfrm>
                <a:off x="1396067" y="1505286"/>
                <a:ext cx="115418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About Us</a:t>
                </a:r>
              </a:p>
            </p:txBody>
          </p:sp>
          <p:sp>
            <p:nvSpPr>
              <p:cNvPr id="11" name="Rectangle 10">
                <a:extLst>
                  <a:ext uri="{FF2B5EF4-FFF2-40B4-BE49-F238E27FC236}">
                    <a16:creationId xmlns:a16="http://schemas.microsoft.com/office/drawing/2014/main" id="{40BCDAE1-8696-45F0-A5B2-DEF24A03C444}"/>
                  </a:ext>
                </a:extLst>
              </p:cNvPr>
              <p:cNvSpPr/>
              <p:nvPr/>
            </p:nvSpPr>
            <p:spPr>
              <a:xfrm>
                <a:off x="2679583" y="1501627"/>
                <a:ext cx="1649136"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Sign In/Register</a:t>
                </a:r>
              </a:p>
            </p:txBody>
          </p:sp>
          <p:sp>
            <p:nvSpPr>
              <p:cNvPr id="12" name="Rectangle 11">
                <a:extLst>
                  <a:ext uri="{FF2B5EF4-FFF2-40B4-BE49-F238E27FC236}">
                    <a16:creationId xmlns:a16="http://schemas.microsoft.com/office/drawing/2014/main" id="{186049BC-8376-4D7A-9C74-8A19A5F097BF}"/>
                  </a:ext>
                </a:extLst>
              </p:cNvPr>
              <p:cNvSpPr/>
              <p:nvPr/>
            </p:nvSpPr>
            <p:spPr>
              <a:xfrm>
                <a:off x="4421688" y="1501627"/>
                <a:ext cx="830510"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Profile</a:t>
                </a:r>
              </a:p>
            </p:txBody>
          </p:sp>
          <p:sp>
            <p:nvSpPr>
              <p:cNvPr id="13" name="Rectangle 12">
                <a:extLst>
                  <a:ext uri="{FF2B5EF4-FFF2-40B4-BE49-F238E27FC236}">
                    <a16:creationId xmlns:a16="http://schemas.microsoft.com/office/drawing/2014/main" id="{479BB84C-DFDC-4657-96C5-C298C9D6FFD1}"/>
                  </a:ext>
                </a:extLst>
              </p:cNvPr>
              <p:cNvSpPr/>
              <p:nvPr/>
            </p:nvSpPr>
            <p:spPr>
              <a:xfrm>
                <a:off x="5252198" y="1501624"/>
                <a:ext cx="1280021" cy="377505"/>
              </a:xfrm>
              <a:prstGeom prst="rect">
                <a:avLst/>
              </a:prstGeom>
              <a:solidFill>
                <a:srgbClr val="FF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444444"/>
                    </a:solidFill>
                  </a:rPr>
                  <a:t>Contact Us</a:t>
                </a:r>
              </a:p>
            </p:txBody>
          </p:sp>
        </p:grpSp>
        <p:sp>
          <p:nvSpPr>
            <p:cNvPr id="5" name="Rectangle 4">
              <a:extLst>
                <a:ext uri="{FF2B5EF4-FFF2-40B4-BE49-F238E27FC236}">
                  <a16:creationId xmlns:a16="http://schemas.microsoft.com/office/drawing/2014/main" id="{AC8DFC2A-8515-4E0D-97BD-B71D4A5502F3}"/>
                </a:ext>
              </a:extLst>
            </p:cNvPr>
            <p:cNvSpPr/>
            <p:nvPr/>
          </p:nvSpPr>
          <p:spPr>
            <a:xfrm>
              <a:off x="-1" y="1921076"/>
              <a:ext cx="12191999" cy="49369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8E66AD7-30DC-4221-B28E-E30814A6A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21" y="2651665"/>
              <a:ext cx="11126753" cy="4029637"/>
            </a:xfrm>
            <a:prstGeom prst="rect">
              <a:avLst/>
            </a:prstGeom>
          </p:spPr>
        </p:pic>
        <p:sp>
          <p:nvSpPr>
            <p:cNvPr id="7" name="TextBox 6">
              <a:extLst>
                <a:ext uri="{FF2B5EF4-FFF2-40B4-BE49-F238E27FC236}">
                  <a16:creationId xmlns:a16="http://schemas.microsoft.com/office/drawing/2014/main" id="{2A8138DF-2014-4B66-99C1-115D5420EC37}"/>
                </a:ext>
              </a:extLst>
            </p:cNvPr>
            <p:cNvSpPr txBox="1"/>
            <p:nvPr/>
          </p:nvSpPr>
          <p:spPr>
            <a:xfrm>
              <a:off x="1847670" y="2105637"/>
              <a:ext cx="8313490" cy="369332"/>
            </a:xfrm>
            <a:prstGeom prst="rect">
              <a:avLst/>
            </a:prstGeom>
            <a:noFill/>
          </p:spPr>
          <p:txBody>
            <a:bodyPr wrap="square" rtlCol="0">
              <a:spAutoFit/>
            </a:bodyPr>
            <a:lstStyle/>
            <a:p>
              <a:pPr algn="ctr"/>
              <a:r>
                <a:rPr lang="en-US" dirty="0"/>
                <a:t>WELCOME TO THE A.L. STANBACK BOOSTERS</a:t>
              </a:r>
            </a:p>
          </p:txBody>
        </p:sp>
      </p:grpSp>
      <p:pic>
        <p:nvPicPr>
          <p:cNvPr id="18" name="Picture 17">
            <a:extLst>
              <a:ext uri="{FF2B5EF4-FFF2-40B4-BE49-F238E27FC236}">
                <a16:creationId xmlns:a16="http://schemas.microsoft.com/office/drawing/2014/main" id="{5260AC91-1809-4C48-80A4-BA4626E8448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500" b="97115" l="10000" r="90000"/>
                    </a14:imgEffect>
                  </a14:imgLayer>
                </a14:imgProps>
              </a:ext>
              <a:ext uri="{28A0092B-C50C-407E-A947-70E740481C1C}">
                <a14:useLocalDpi xmlns:a14="http://schemas.microsoft.com/office/drawing/2010/main" val="0"/>
              </a:ext>
            </a:extLst>
          </a:blip>
          <a:stretch>
            <a:fillRect/>
          </a:stretch>
        </p:blipFill>
        <p:spPr>
          <a:xfrm>
            <a:off x="10981189" y="4290395"/>
            <a:ext cx="740502" cy="376088"/>
          </a:xfrm>
          <a:prstGeom prst="rect">
            <a:avLst/>
          </a:prstGeom>
        </p:spPr>
      </p:pic>
    </p:spTree>
    <p:extLst>
      <p:ext uri="{BB962C8B-B14F-4D97-AF65-F5344CB8AC3E}">
        <p14:creationId xmlns:p14="http://schemas.microsoft.com/office/powerpoint/2010/main" val="2689337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1322</Words>
  <Application>Microsoft Office PowerPoint</Application>
  <PresentationFormat>Widescreen</PresentationFormat>
  <Paragraphs>452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Perdew</dc:creator>
  <cp:lastModifiedBy>Anthony Perdew</cp:lastModifiedBy>
  <cp:revision>26</cp:revision>
  <dcterms:created xsi:type="dcterms:W3CDTF">2018-11-18T21:46:39Z</dcterms:created>
  <dcterms:modified xsi:type="dcterms:W3CDTF">2018-11-19T01:25:33Z</dcterms:modified>
</cp:coreProperties>
</file>