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5F68-E51B-46A9-98ED-1C9EC5DED39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BAF1-14BF-4B13-A999-4EB7959F4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5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5F68-E51B-46A9-98ED-1C9EC5DED39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BAF1-14BF-4B13-A999-4EB7959F4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1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5F68-E51B-46A9-98ED-1C9EC5DED39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BAF1-14BF-4B13-A999-4EB7959F4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6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5F68-E51B-46A9-98ED-1C9EC5DED39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BAF1-14BF-4B13-A999-4EB7959F4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8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5F68-E51B-46A9-98ED-1C9EC5DED39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BAF1-14BF-4B13-A999-4EB7959F4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5F68-E51B-46A9-98ED-1C9EC5DED39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BAF1-14BF-4B13-A999-4EB7959F4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8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5F68-E51B-46A9-98ED-1C9EC5DED39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BAF1-14BF-4B13-A999-4EB7959F4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8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5F68-E51B-46A9-98ED-1C9EC5DED39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BAF1-14BF-4B13-A999-4EB7959F4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8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5F68-E51B-46A9-98ED-1C9EC5DED39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BAF1-14BF-4B13-A999-4EB7959F4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4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5F68-E51B-46A9-98ED-1C9EC5DED39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BAF1-14BF-4B13-A999-4EB7959F4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5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5F68-E51B-46A9-98ED-1C9EC5DED39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BAF1-14BF-4B13-A999-4EB7959F4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8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B5F68-E51B-46A9-98ED-1C9EC5DED39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CBAF1-14BF-4B13-A999-4EB7959F4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7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96591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44" y="13415"/>
            <a:ext cx="1104900" cy="952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31388" y="252124"/>
            <a:ext cx="1221634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US" sz="2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22386" y="252119"/>
            <a:ext cx="872288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FAQ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9510" y="252120"/>
            <a:ext cx="1533473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5449" y="258832"/>
            <a:ext cx="1221634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00417" y="1218036"/>
            <a:ext cx="2528961" cy="519097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00416" y="1406769"/>
            <a:ext cx="2528961" cy="562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00415" y="1406769"/>
            <a:ext cx="2528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News &amp; Links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242474" y="2083108"/>
            <a:ext cx="211015" cy="2110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595546" y="1896227"/>
            <a:ext cx="1683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Football practice starts on the 15</a:t>
            </a:r>
            <a:r>
              <a:rPr lang="en-US" sz="1600" baseline="30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9242474" y="2855840"/>
            <a:ext cx="211015" cy="2110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595545" y="2668959"/>
            <a:ext cx="1683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Soccer fundraiser soon!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255894" y="3628215"/>
            <a:ext cx="211015" cy="2110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622386" y="3441334"/>
            <a:ext cx="1683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 back for more!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255894" y="4290646"/>
            <a:ext cx="2195208" cy="1983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374578" y="5097901"/>
            <a:ext cx="195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Calendar here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3662" y="3336405"/>
            <a:ext cx="8080031" cy="30726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51856" y="4549544"/>
            <a:ext cx="768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IMAGE CAROUSEL</a:t>
            </a:r>
            <a:endParaRPr lang="en-US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53661" y="1224747"/>
            <a:ext cx="808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Welcome to the Cavaliers High Booster site!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42421" y="252119"/>
            <a:ext cx="2224488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SPORTS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96591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44" y="13415"/>
            <a:ext cx="1104900" cy="952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31388" y="252124"/>
            <a:ext cx="1221634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22386" y="252119"/>
            <a:ext cx="872288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FAQ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9510" y="252120"/>
            <a:ext cx="1533473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5449" y="258832"/>
            <a:ext cx="1221634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US" sz="2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00416" y="1406769"/>
            <a:ext cx="2528961" cy="562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242474" y="2083108"/>
            <a:ext cx="211015" cy="2110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242474" y="2855840"/>
            <a:ext cx="211015" cy="2110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255894" y="3628215"/>
            <a:ext cx="211015" cy="2110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42421" y="252119"/>
            <a:ext cx="2224488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SPORTS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9323" y="1898433"/>
            <a:ext cx="4278923" cy="36705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55449" y="2532185"/>
            <a:ext cx="122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55449" y="2961347"/>
            <a:ext cx="122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Password: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77083" y="2532185"/>
            <a:ext cx="16286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371177" y="2544565"/>
            <a:ext cx="122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 . 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71177" y="2965103"/>
            <a:ext cx="16286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71177" y="3021177"/>
            <a:ext cx="122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 . 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35039" y="3429099"/>
            <a:ext cx="9647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103302" y="3443549"/>
            <a:ext cx="97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Submit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155449" y="4093920"/>
            <a:ext cx="2844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Forgot Username or Password?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55449" y="4544236"/>
            <a:ext cx="2957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Need an account? Register here.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46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96591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44" y="13415"/>
            <a:ext cx="1104900" cy="952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31388" y="252124"/>
            <a:ext cx="1221634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22386" y="252119"/>
            <a:ext cx="872288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FAQ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9510" y="252120"/>
            <a:ext cx="1533473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5449" y="258832"/>
            <a:ext cx="1221634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US" sz="2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00416" y="1406769"/>
            <a:ext cx="2528961" cy="562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242474" y="2083108"/>
            <a:ext cx="211015" cy="2110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242474" y="2855840"/>
            <a:ext cx="211015" cy="2110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255894" y="3628215"/>
            <a:ext cx="211015" cy="2110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42421" y="252119"/>
            <a:ext cx="2224488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SPORTS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9323" y="1898433"/>
            <a:ext cx="4278923" cy="36705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42056" y="2182042"/>
            <a:ext cx="208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 username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53021" y="2606850"/>
            <a:ext cx="122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E-mail: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66266" y="2626145"/>
            <a:ext cx="2515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766266" y="2626145"/>
            <a:ext cx="250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example@example.com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17363" y="3601439"/>
            <a:ext cx="9647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389687" y="3601439"/>
            <a:ext cx="97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Submit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4766266" y="3073663"/>
            <a:ext cx="2515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750538" y="3084155"/>
            <a:ext cx="251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Parent Name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3021" y="3070581"/>
            <a:ext cx="81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52809" y="4085279"/>
            <a:ext cx="332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** After submission **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3021" y="4392067"/>
            <a:ext cx="381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 on file sent to your e-mail.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1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96591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44" y="13415"/>
            <a:ext cx="1104900" cy="952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31388" y="252124"/>
            <a:ext cx="1221634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22386" y="252119"/>
            <a:ext cx="872288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FAQ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9510" y="252120"/>
            <a:ext cx="1533473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5449" y="258832"/>
            <a:ext cx="1221634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US" sz="2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00416" y="1406769"/>
            <a:ext cx="2528961" cy="562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242474" y="2083108"/>
            <a:ext cx="211015" cy="2110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242474" y="2855840"/>
            <a:ext cx="211015" cy="2110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255894" y="3628215"/>
            <a:ext cx="211015" cy="2110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42421" y="252119"/>
            <a:ext cx="2224488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SPORTS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9323" y="1898433"/>
            <a:ext cx="4278923" cy="36705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42056" y="2182042"/>
            <a:ext cx="208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Password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53021" y="2620614"/>
            <a:ext cx="122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E-mail: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66266" y="2626145"/>
            <a:ext cx="2515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766266" y="2626145"/>
            <a:ext cx="250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example@example.com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17363" y="3601439"/>
            <a:ext cx="9647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389687" y="3601439"/>
            <a:ext cx="97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Submit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5174655" y="3073663"/>
            <a:ext cx="21074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174655" y="3084155"/>
            <a:ext cx="209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3021" y="3070581"/>
            <a:ext cx="12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52809" y="4085279"/>
            <a:ext cx="332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** After submission **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5451" y="4392067"/>
            <a:ext cx="399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Temporary password sent to your e-mail.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6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96591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44" y="13415"/>
            <a:ext cx="1104900" cy="952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31388" y="252124"/>
            <a:ext cx="1221634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22386" y="252119"/>
            <a:ext cx="872288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FAQ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9510" y="252120"/>
            <a:ext cx="1533473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5449" y="258832"/>
            <a:ext cx="1221634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US" sz="2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00416" y="1406769"/>
            <a:ext cx="2528961" cy="562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242474" y="2083108"/>
            <a:ext cx="211015" cy="2110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242474" y="2855840"/>
            <a:ext cx="211015" cy="2110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255894" y="3628215"/>
            <a:ext cx="211015" cy="2110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42421" y="252119"/>
            <a:ext cx="2224488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SPORTS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9323" y="1898433"/>
            <a:ext cx="4278923" cy="36705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85451" y="2050803"/>
            <a:ext cx="208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Account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85451" y="2495239"/>
            <a:ext cx="122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E-mail: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2748" y="2456181"/>
            <a:ext cx="2515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659862" y="2456181"/>
            <a:ext cx="250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example@example.com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30600" y="5034542"/>
            <a:ext cx="9647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639116" y="5048719"/>
            <a:ext cx="97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Submit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5005510" y="2906785"/>
            <a:ext cx="21544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05510" y="2892608"/>
            <a:ext cx="209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8178" y="2903629"/>
            <a:ext cx="12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55018" y="3351677"/>
            <a:ext cx="150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 Name: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263294" y="3345387"/>
            <a:ext cx="18967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222667" y="3339097"/>
            <a:ext cx="209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Name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65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140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West Virginia University at Parkersburg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Jenkins</dc:creator>
  <cp:lastModifiedBy>Brandon Jenkins</cp:lastModifiedBy>
  <cp:revision>8</cp:revision>
  <dcterms:created xsi:type="dcterms:W3CDTF">2018-11-26T21:25:32Z</dcterms:created>
  <dcterms:modified xsi:type="dcterms:W3CDTF">2018-11-26T22:42:03Z</dcterms:modified>
</cp:coreProperties>
</file>