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 Pages" id="{3FE3B84A-AEBB-2243-B931-86C963AF4291}">
          <p14:sldIdLst>
            <p14:sldId id="256"/>
            <p14:sldId id="257"/>
            <p14:sldId id="258"/>
            <p14:sldId id="259"/>
          </p14:sldIdLst>
        </p14:section>
        <p14:section name="Registration" id="{6B1FDAF6-80D4-144B-A429-152BA5F03943}">
          <p14:sldIdLst>
            <p14:sldId id="261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tin orr" initials="do" lastIdx="1" clrIdx="0">
    <p:extLst>
      <p:ext uri="{19B8F6BF-5375-455C-9EA6-DF929625EA0E}">
        <p15:presenceInfo xmlns:p15="http://schemas.microsoft.com/office/powerpoint/2012/main" userId="a17a2fcd090aed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941100"/>
    <a:srgbClr val="9416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EE012-6FC0-4774-916C-1DF9F5A8E60B}" v="13" dt="2018-11-26T17:07:02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 snapToObjects="1">
      <p:cViewPr varScale="1">
        <p:scale>
          <a:sx n="109" d="100"/>
          <a:sy n="109" d="100"/>
        </p:scale>
        <p:origin x="6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2EF6-FB2B-0E45-841F-08763FABDB8B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5CD65-63AB-784D-BD0E-AEB9DB04BA59}">
      <dgm:prSet phldrT="[Text]" custT="1"/>
      <dgm:spPr>
        <a:solidFill>
          <a:srgbClr val="941100">
            <a:alpha val="83000"/>
          </a:srgbClr>
        </a:solidFill>
      </dgm:spPr>
      <dgm:t>
        <a:bodyPr/>
        <a:lstStyle/>
        <a:p>
          <a:r>
            <a:rPr lang="en-US" sz="1400" b="0" i="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gm:t>
    </dgm:pt>
    <dgm:pt modelId="{BBB0739D-7A26-9243-981B-857CE3D9295E}" type="par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76C6D7FD-0CBA-264C-B818-0FDE56F68C6B}" type="sib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A3C2F0E-8F84-654C-BCE4-534294949BDF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Profile</a:t>
          </a:r>
        </a:p>
      </dgm:t>
    </dgm:pt>
    <dgm:pt modelId="{53B80B62-661A-0842-84F4-B4E51B045932}" type="par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BAAD92D7-F62E-8644-8746-14C686BD87D7}" type="sib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C1390F3-519D-8D40-9C8F-6B8B233D10D1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Student(s)</a:t>
          </a:r>
        </a:p>
      </dgm:t>
    </dgm:pt>
    <dgm:pt modelId="{305B2460-F653-4D42-AAF8-051C11BF92F5}" type="par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CCC8291E-B0BB-054D-AD7C-5788EC3D8772}" type="sib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A1A921CC-88B6-8B47-BBEF-2CD4687CACC5}" type="pres">
      <dgm:prSet presAssocID="{7FE02EF6-FB2B-0E45-841F-08763FABDB8B}" presName="Name0" presStyleCnt="0">
        <dgm:presLayoutVars>
          <dgm:dir/>
          <dgm:resizeHandles val="exact"/>
        </dgm:presLayoutVars>
      </dgm:prSet>
      <dgm:spPr/>
    </dgm:pt>
    <dgm:pt modelId="{9F511026-1473-2C4D-93C8-8DD3FB96BB9C}" type="pres">
      <dgm:prSet presAssocID="{5055CD65-63AB-784D-BD0E-AEB9DB04BA59}" presName="parTxOnly" presStyleLbl="node1" presStyleIdx="0" presStyleCnt="3">
        <dgm:presLayoutVars>
          <dgm:bulletEnabled val="1"/>
        </dgm:presLayoutVars>
      </dgm:prSet>
      <dgm:spPr/>
    </dgm:pt>
    <dgm:pt modelId="{180EB650-83ED-D748-8D32-C0C8A1E63652}" type="pres">
      <dgm:prSet presAssocID="{76C6D7FD-0CBA-264C-B818-0FDE56F68C6B}" presName="parSpace" presStyleCnt="0"/>
      <dgm:spPr/>
    </dgm:pt>
    <dgm:pt modelId="{AD0330F9-D96C-E343-ADD5-1BB21DA7BC51}" type="pres">
      <dgm:prSet presAssocID="{FA3C2F0E-8F84-654C-BCE4-534294949BDF}" presName="parTxOnly" presStyleLbl="node1" presStyleIdx="1" presStyleCnt="3" custLinFactNeighborX="4574">
        <dgm:presLayoutVars>
          <dgm:bulletEnabled val="1"/>
        </dgm:presLayoutVars>
      </dgm:prSet>
      <dgm:spPr/>
    </dgm:pt>
    <dgm:pt modelId="{FD820BE3-84A5-9E4C-993E-DCE55C211DE4}" type="pres">
      <dgm:prSet presAssocID="{BAAD92D7-F62E-8644-8746-14C686BD87D7}" presName="parSpace" presStyleCnt="0"/>
      <dgm:spPr/>
    </dgm:pt>
    <dgm:pt modelId="{7A7B8F3F-5614-B240-A1AE-CF12817E9660}" type="pres">
      <dgm:prSet presAssocID="{FC1390F3-519D-8D40-9C8F-6B8B233D10D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1E89014-AB40-494F-9507-3FEDE0B25604}" type="presOf" srcId="{5055CD65-63AB-784D-BD0E-AEB9DB04BA59}" destId="{9F511026-1473-2C4D-93C8-8DD3FB96BB9C}" srcOrd="0" destOrd="0" presId="urn:microsoft.com/office/officeart/2005/8/layout/hChevron3"/>
    <dgm:cxn modelId="{9FC7D732-4CF3-BF41-B8CC-784B1A0C5B52}" srcId="{7FE02EF6-FB2B-0E45-841F-08763FABDB8B}" destId="{5055CD65-63AB-784D-BD0E-AEB9DB04BA59}" srcOrd="0" destOrd="0" parTransId="{BBB0739D-7A26-9243-981B-857CE3D9295E}" sibTransId="{76C6D7FD-0CBA-264C-B818-0FDE56F68C6B}"/>
    <dgm:cxn modelId="{66943B50-AB00-1F4E-A6CD-CE464A6E7CCF}" type="presOf" srcId="{7FE02EF6-FB2B-0E45-841F-08763FABDB8B}" destId="{A1A921CC-88B6-8B47-BBEF-2CD4687CACC5}" srcOrd="0" destOrd="0" presId="urn:microsoft.com/office/officeart/2005/8/layout/hChevron3"/>
    <dgm:cxn modelId="{944C3C71-28B2-2F48-A4AC-A92F34F73C5C}" type="presOf" srcId="{FC1390F3-519D-8D40-9C8F-6B8B233D10D1}" destId="{7A7B8F3F-5614-B240-A1AE-CF12817E9660}" srcOrd="0" destOrd="0" presId="urn:microsoft.com/office/officeart/2005/8/layout/hChevron3"/>
    <dgm:cxn modelId="{F89782A5-07A9-4A4A-9DE6-F22EA9F8A96D}" srcId="{7FE02EF6-FB2B-0E45-841F-08763FABDB8B}" destId="{FC1390F3-519D-8D40-9C8F-6B8B233D10D1}" srcOrd="2" destOrd="0" parTransId="{305B2460-F653-4D42-AAF8-051C11BF92F5}" sibTransId="{CCC8291E-B0BB-054D-AD7C-5788EC3D8772}"/>
    <dgm:cxn modelId="{C0298FF4-E1A7-1E4B-B3CC-01C25561FE39}" srcId="{7FE02EF6-FB2B-0E45-841F-08763FABDB8B}" destId="{FA3C2F0E-8F84-654C-BCE4-534294949BDF}" srcOrd="1" destOrd="0" parTransId="{53B80B62-661A-0842-84F4-B4E51B045932}" sibTransId="{BAAD92D7-F62E-8644-8746-14C686BD87D7}"/>
    <dgm:cxn modelId="{A33751F9-9157-534D-A385-7A7FA50D7123}" type="presOf" srcId="{FA3C2F0E-8F84-654C-BCE4-534294949BDF}" destId="{AD0330F9-D96C-E343-ADD5-1BB21DA7BC51}" srcOrd="0" destOrd="0" presId="urn:microsoft.com/office/officeart/2005/8/layout/hChevron3"/>
    <dgm:cxn modelId="{C2947731-6788-C046-B710-DEDA275DF07D}" type="presParOf" srcId="{A1A921CC-88B6-8B47-BBEF-2CD4687CACC5}" destId="{9F511026-1473-2C4D-93C8-8DD3FB96BB9C}" srcOrd="0" destOrd="0" presId="urn:microsoft.com/office/officeart/2005/8/layout/hChevron3"/>
    <dgm:cxn modelId="{03C8808C-976D-C742-88BE-D61A851F932C}" type="presParOf" srcId="{A1A921CC-88B6-8B47-BBEF-2CD4687CACC5}" destId="{180EB650-83ED-D748-8D32-C0C8A1E63652}" srcOrd="1" destOrd="0" presId="urn:microsoft.com/office/officeart/2005/8/layout/hChevron3"/>
    <dgm:cxn modelId="{33786AC1-BCA5-4243-AE1F-468D4498D64F}" type="presParOf" srcId="{A1A921CC-88B6-8B47-BBEF-2CD4687CACC5}" destId="{AD0330F9-D96C-E343-ADD5-1BB21DA7BC51}" srcOrd="2" destOrd="0" presId="urn:microsoft.com/office/officeart/2005/8/layout/hChevron3"/>
    <dgm:cxn modelId="{01E6F57E-7B49-D842-A23A-B87158AC5468}" type="presParOf" srcId="{A1A921CC-88B6-8B47-BBEF-2CD4687CACC5}" destId="{FD820BE3-84A5-9E4C-993E-DCE55C211DE4}" srcOrd="3" destOrd="0" presId="urn:microsoft.com/office/officeart/2005/8/layout/hChevron3"/>
    <dgm:cxn modelId="{03DF69B9-ADBB-8D41-96E7-4AD2FFF79D37}" type="presParOf" srcId="{A1A921CC-88B6-8B47-BBEF-2CD4687CACC5}" destId="{7A7B8F3F-5614-B240-A1AE-CF12817E966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02EF6-FB2B-0E45-841F-08763FABDB8B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5CD65-63AB-784D-BD0E-AEB9DB04BA59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gm:t>
    </dgm:pt>
    <dgm:pt modelId="{BBB0739D-7A26-9243-981B-857CE3D9295E}" type="par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76C6D7FD-0CBA-264C-B818-0FDE56F68C6B}" type="sib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A3C2F0E-8F84-654C-BCE4-534294949BDF}">
      <dgm:prSet phldrT="[Text]" custT="1"/>
      <dgm:spPr>
        <a:solidFill>
          <a:srgbClr val="941100">
            <a:alpha val="83000"/>
          </a:srgb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Profile</a:t>
          </a:r>
        </a:p>
      </dgm:t>
    </dgm:pt>
    <dgm:pt modelId="{53B80B62-661A-0842-84F4-B4E51B045932}" type="par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BAAD92D7-F62E-8644-8746-14C686BD87D7}" type="sib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C1390F3-519D-8D40-9C8F-6B8B233D10D1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Student(s)</a:t>
          </a:r>
        </a:p>
      </dgm:t>
    </dgm:pt>
    <dgm:pt modelId="{305B2460-F653-4D42-AAF8-051C11BF92F5}" type="par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CCC8291E-B0BB-054D-AD7C-5788EC3D8772}" type="sib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A1A921CC-88B6-8B47-BBEF-2CD4687CACC5}" type="pres">
      <dgm:prSet presAssocID="{7FE02EF6-FB2B-0E45-841F-08763FABDB8B}" presName="Name0" presStyleCnt="0">
        <dgm:presLayoutVars>
          <dgm:dir/>
          <dgm:resizeHandles val="exact"/>
        </dgm:presLayoutVars>
      </dgm:prSet>
      <dgm:spPr/>
    </dgm:pt>
    <dgm:pt modelId="{9F511026-1473-2C4D-93C8-8DD3FB96BB9C}" type="pres">
      <dgm:prSet presAssocID="{5055CD65-63AB-784D-BD0E-AEB9DB04BA59}" presName="parTxOnly" presStyleLbl="node1" presStyleIdx="0" presStyleCnt="3">
        <dgm:presLayoutVars>
          <dgm:bulletEnabled val="1"/>
        </dgm:presLayoutVars>
      </dgm:prSet>
      <dgm:spPr/>
    </dgm:pt>
    <dgm:pt modelId="{180EB650-83ED-D748-8D32-C0C8A1E63652}" type="pres">
      <dgm:prSet presAssocID="{76C6D7FD-0CBA-264C-B818-0FDE56F68C6B}" presName="parSpace" presStyleCnt="0"/>
      <dgm:spPr/>
    </dgm:pt>
    <dgm:pt modelId="{AD0330F9-D96C-E343-ADD5-1BB21DA7BC51}" type="pres">
      <dgm:prSet presAssocID="{FA3C2F0E-8F84-654C-BCE4-534294949BDF}" presName="parTxOnly" presStyleLbl="node1" presStyleIdx="1" presStyleCnt="3" custLinFactNeighborX="4574">
        <dgm:presLayoutVars>
          <dgm:bulletEnabled val="1"/>
        </dgm:presLayoutVars>
      </dgm:prSet>
      <dgm:spPr/>
    </dgm:pt>
    <dgm:pt modelId="{FD820BE3-84A5-9E4C-993E-DCE55C211DE4}" type="pres">
      <dgm:prSet presAssocID="{BAAD92D7-F62E-8644-8746-14C686BD87D7}" presName="parSpace" presStyleCnt="0"/>
      <dgm:spPr/>
    </dgm:pt>
    <dgm:pt modelId="{7A7B8F3F-5614-B240-A1AE-CF12817E9660}" type="pres">
      <dgm:prSet presAssocID="{FC1390F3-519D-8D40-9C8F-6B8B233D10D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1E89014-AB40-494F-9507-3FEDE0B25604}" type="presOf" srcId="{5055CD65-63AB-784D-BD0E-AEB9DB04BA59}" destId="{9F511026-1473-2C4D-93C8-8DD3FB96BB9C}" srcOrd="0" destOrd="0" presId="urn:microsoft.com/office/officeart/2005/8/layout/hChevron3"/>
    <dgm:cxn modelId="{9FC7D732-4CF3-BF41-B8CC-784B1A0C5B52}" srcId="{7FE02EF6-FB2B-0E45-841F-08763FABDB8B}" destId="{5055CD65-63AB-784D-BD0E-AEB9DB04BA59}" srcOrd="0" destOrd="0" parTransId="{BBB0739D-7A26-9243-981B-857CE3D9295E}" sibTransId="{76C6D7FD-0CBA-264C-B818-0FDE56F68C6B}"/>
    <dgm:cxn modelId="{66943B50-AB00-1F4E-A6CD-CE464A6E7CCF}" type="presOf" srcId="{7FE02EF6-FB2B-0E45-841F-08763FABDB8B}" destId="{A1A921CC-88B6-8B47-BBEF-2CD4687CACC5}" srcOrd="0" destOrd="0" presId="urn:microsoft.com/office/officeart/2005/8/layout/hChevron3"/>
    <dgm:cxn modelId="{944C3C71-28B2-2F48-A4AC-A92F34F73C5C}" type="presOf" srcId="{FC1390F3-519D-8D40-9C8F-6B8B233D10D1}" destId="{7A7B8F3F-5614-B240-A1AE-CF12817E9660}" srcOrd="0" destOrd="0" presId="urn:microsoft.com/office/officeart/2005/8/layout/hChevron3"/>
    <dgm:cxn modelId="{F89782A5-07A9-4A4A-9DE6-F22EA9F8A96D}" srcId="{7FE02EF6-FB2B-0E45-841F-08763FABDB8B}" destId="{FC1390F3-519D-8D40-9C8F-6B8B233D10D1}" srcOrd="2" destOrd="0" parTransId="{305B2460-F653-4D42-AAF8-051C11BF92F5}" sibTransId="{CCC8291E-B0BB-054D-AD7C-5788EC3D8772}"/>
    <dgm:cxn modelId="{C0298FF4-E1A7-1E4B-B3CC-01C25561FE39}" srcId="{7FE02EF6-FB2B-0E45-841F-08763FABDB8B}" destId="{FA3C2F0E-8F84-654C-BCE4-534294949BDF}" srcOrd="1" destOrd="0" parTransId="{53B80B62-661A-0842-84F4-B4E51B045932}" sibTransId="{BAAD92D7-F62E-8644-8746-14C686BD87D7}"/>
    <dgm:cxn modelId="{A33751F9-9157-534D-A385-7A7FA50D7123}" type="presOf" srcId="{FA3C2F0E-8F84-654C-BCE4-534294949BDF}" destId="{AD0330F9-D96C-E343-ADD5-1BB21DA7BC51}" srcOrd="0" destOrd="0" presId="urn:microsoft.com/office/officeart/2005/8/layout/hChevron3"/>
    <dgm:cxn modelId="{C2947731-6788-C046-B710-DEDA275DF07D}" type="presParOf" srcId="{A1A921CC-88B6-8B47-BBEF-2CD4687CACC5}" destId="{9F511026-1473-2C4D-93C8-8DD3FB96BB9C}" srcOrd="0" destOrd="0" presId="urn:microsoft.com/office/officeart/2005/8/layout/hChevron3"/>
    <dgm:cxn modelId="{03C8808C-976D-C742-88BE-D61A851F932C}" type="presParOf" srcId="{A1A921CC-88B6-8B47-BBEF-2CD4687CACC5}" destId="{180EB650-83ED-D748-8D32-C0C8A1E63652}" srcOrd="1" destOrd="0" presId="urn:microsoft.com/office/officeart/2005/8/layout/hChevron3"/>
    <dgm:cxn modelId="{33786AC1-BCA5-4243-AE1F-468D4498D64F}" type="presParOf" srcId="{A1A921CC-88B6-8B47-BBEF-2CD4687CACC5}" destId="{AD0330F9-D96C-E343-ADD5-1BB21DA7BC51}" srcOrd="2" destOrd="0" presId="urn:microsoft.com/office/officeart/2005/8/layout/hChevron3"/>
    <dgm:cxn modelId="{01E6F57E-7B49-D842-A23A-B87158AC5468}" type="presParOf" srcId="{A1A921CC-88B6-8B47-BBEF-2CD4687CACC5}" destId="{FD820BE3-84A5-9E4C-993E-DCE55C211DE4}" srcOrd="3" destOrd="0" presId="urn:microsoft.com/office/officeart/2005/8/layout/hChevron3"/>
    <dgm:cxn modelId="{03DF69B9-ADBB-8D41-96E7-4AD2FFF79D37}" type="presParOf" srcId="{A1A921CC-88B6-8B47-BBEF-2CD4687CACC5}" destId="{7A7B8F3F-5614-B240-A1AE-CF12817E966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E02EF6-FB2B-0E45-841F-08763FABDB8B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5CD65-63AB-784D-BD0E-AEB9DB04BA59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gm:t>
    </dgm:pt>
    <dgm:pt modelId="{BBB0739D-7A26-9243-981B-857CE3D9295E}" type="par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76C6D7FD-0CBA-264C-B818-0FDE56F68C6B}" type="sibTrans" cxnId="{9FC7D732-4CF3-BF41-B8CC-784B1A0C5B52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A3C2F0E-8F84-654C-BCE4-534294949BDF}">
      <dgm:prSet phldrT="[Text]" custT="1"/>
      <dgm:spPr>
        <a:solidFill>
          <a:schemeClr val="bg2">
            <a:lumMod val="25000"/>
            <a:alpha val="83000"/>
          </a:scheme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Profile</a:t>
          </a:r>
        </a:p>
      </dgm:t>
    </dgm:pt>
    <dgm:pt modelId="{53B80B62-661A-0842-84F4-B4E51B045932}" type="par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BAAD92D7-F62E-8644-8746-14C686BD87D7}" type="sibTrans" cxnId="{C0298FF4-E1A7-1E4B-B3CC-01C25561FE39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FC1390F3-519D-8D40-9C8F-6B8B233D10D1}">
      <dgm:prSet phldrT="[Text]" custT="1"/>
      <dgm:spPr>
        <a:solidFill>
          <a:srgbClr val="941100">
            <a:alpha val="83000"/>
          </a:srgbClr>
        </a:solidFill>
      </dgm:spPr>
      <dgm:t>
        <a:bodyPr/>
        <a:lstStyle/>
        <a:p>
          <a:r>
            <a:rPr lang="en-US" sz="1400" b="0" i="0" dirty="0">
              <a:latin typeface="Arial Hebrew" pitchFamily="2" charset="-79"/>
              <a:cs typeface="Arial Hebrew" pitchFamily="2" charset="-79"/>
            </a:rPr>
            <a:t>Student(s)</a:t>
          </a:r>
        </a:p>
      </dgm:t>
    </dgm:pt>
    <dgm:pt modelId="{305B2460-F653-4D42-AAF8-051C11BF92F5}" type="par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CCC8291E-B0BB-054D-AD7C-5788EC3D8772}" type="sibTrans" cxnId="{F89782A5-07A9-4A4A-9DE6-F22EA9F8A96D}">
      <dgm:prSet/>
      <dgm:spPr/>
      <dgm:t>
        <a:bodyPr/>
        <a:lstStyle/>
        <a:p>
          <a:endParaRPr lang="en-US" sz="1400" b="0" i="0">
            <a:latin typeface="Arial Hebrew" pitchFamily="2" charset="-79"/>
            <a:cs typeface="Arial Hebrew" pitchFamily="2" charset="-79"/>
          </a:endParaRPr>
        </a:p>
      </dgm:t>
    </dgm:pt>
    <dgm:pt modelId="{A1A921CC-88B6-8B47-BBEF-2CD4687CACC5}" type="pres">
      <dgm:prSet presAssocID="{7FE02EF6-FB2B-0E45-841F-08763FABDB8B}" presName="Name0" presStyleCnt="0">
        <dgm:presLayoutVars>
          <dgm:dir/>
          <dgm:resizeHandles val="exact"/>
        </dgm:presLayoutVars>
      </dgm:prSet>
      <dgm:spPr/>
    </dgm:pt>
    <dgm:pt modelId="{9F511026-1473-2C4D-93C8-8DD3FB96BB9C}" type="pres">
      <dgm:prSet presAssocID="{5055CD65-63AB-784D-BD0E-AEB9DB04BA59}" presName="parTxOnly" presStyleLbl="node1" presStyleIdx="0" presStyleCnt="3">
        <dgm:presLayoutVars>
          <dgm:bulletEnabled val="1"/>
        </dgm:presLayoutVars>
      </dgm:prSet>
      <dgm:spPr/>
    </dgm:pt>
    <dgm:pt modelId="{180EB650-83ED-D748-8D32-C0C8A1E63652}" type="pres">
      <dgm:prSet presAssocID="{76C6D7FD-0CBA-264C-B818-0FDE56F68C6B}" presName="parSpace" presStyleCnt="0"/>
      <dgm:spPr/>
    </dgm:pt>
    <dgm:pt modelId="{AD0330F9-D96C-E343-ADD5-1BB21DA7BC51}" type="pres">
      <dgm:prSet presAssocID="{FA3C2F0E-8F84-654C-BCE4-534294949BDF}" presName="parTxOnly" presStyleLbl="node1" presStyleIdx="1" presStyleCnt="3" custLinFactNeighborX="4574">
        <dgm:presLayoutVars>
          <dgm:bulletEnabled val="1"/>
        </dgm:presLayoutVars>
      </dgm:prSet>
      <dgm:spPr/>
    </dgm:pt>
    <dgm:pt modelId="{FD820BE3-84A5-9E4C-993E-DCE55C211DE4}" type="pres">
      <dgm:prSet presAssocID="{BAAD92D7-F62E-8644-8746-14C686BD87D7}" presName="parSpace" presStyleCnt="0"/>
      <dgm:spPr/>
    </dgm:pt>
    <dgm:pt modelId="{7A7B8F3F-5614-B240-A1AE-CF12817E9660}" type="pres">
      <dgm:prSet presAssocID="{FC1390F3-519D-8D40-9C8F-6B8B233D10D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1E89014-AB40-494F-9507-3FEDE0B25604}" type="presOf" srcId="{5055CD65-63AB-784D-BD0E-AEB9DB04BA59}" destId="{9F511026-1473-2C4D-93C8-8DD3FB96BB9C}" srcOrd="0" destOrd="0" presId="urn:microsoft.com/office/officeart/2005/8/layout/hChevron3"/>
    <dgm:cxn modelId="{9FC7D732-4CF3-BF41-B8CC-784B1A0C5B52}" srcId="{7FE02EF6-FB2B-0E45-841F-08763FABDB8B}" destId="{5055CD65-63AB-784D-BD0E-AEB9DB04BA59}" srcOrd="0" destOrd="0" parTransId="{BBB0739D-7A26-9243-981B-857CE3D9295E}" sibTransId="{76C6D7FD-0CBA-264C-B818-0FDE56F68C6B}"/>
    <dgm:cxn modelId="{66943B50-AB00-1F4E-A6CD-CE464A6E7CCF}" type="presOf" srcId="{7FE02EF6-FB2B-0E45-841F-08763FABDB8B}" destId="{A1A921CC-88B6-8B47-BBEF-2CD4687CACC5}" srcOrd="0" destOrd="0" presId="urn:microsoft.com/office/officeart/2005/8/layout/hChevron3"/>
    <dgm:cxn modelId="{944C3C71-28B2-2F48-A4AC-A92F34F73C5C}" type="presOf" srcId="{FC1390F3-519D-8D40-9C8F-6B8B233D10D1}" destId="{7A7B8F3F-5614-B240-A1AE-CF12817E9660}" srcOrd="0" destOrd="0" presId="urn:microsoft.com/office/officeart/2005/8/layout/hChevron3"/>
    <dgm:cxn modelId="{F89782A5-07A9-4A4A-9DE6-F22EA9F8A96D}" srcId="{7FE02EF6-FB2B-0E45-841F-08763FABDB8B}" destId="{FC1390F3-519D-8D40-9C8F-6B8B233D10D1}" srcOrd="2" destOrd="0" parTransId="{305B2460-F653-4D42-AAF8-051C11BF92F5}" sibTransId="{CCC8291E-B0BB-054D-AD7C-5788EC3D8772}"/>
    <dgm:cxn modelId="{C0298FF4-E1A7-1E4B-B3CC-01C25561FE39}" srcId="{7FE02EF6-FB2B-0E45-841F-08763FABDB8B}" destId="{FA3C2F0E-8F84-654C-BCE4-534294949BDF}" srcOrd="1" destOrd="0" parTransId="{53B80B62-661A-0842-84F4-B4E51B045932}" sibTransId="{BAAD92D7-F62E-8644-8746-14C686BD87D7}"/>
    <dgm:cxn modelId="{A33751F9-9157-534D-A385-7A7FA50D7123}" type="presOf" srcId="{FA3C2F0E-8F84-654C-BCE4-534294949BDF}" destId="{AD0330F9-D96C-E343-ADD5-1BB21DA7BC51}" srcOrd="0" destOrd="0" presId="urn:microsoft.com/office/officeart/2005/8/layout/hChevron3"/>
    <dgm:cxn modelId="{C2947731-6788-C046-B710-DEDA275DF07D}" type="presParOf" srcId="{A1A921CC-88B6-8B47-BBEF-2CD4687CACC5}" destId="{9F511026-1473-2C4D-93C8-8DD3FB96BB9C}" srcOrd="0" destOrd="0" presId="urn:microsoft.com/office/officeart/2005/8/layout/hChevron3"/>
    <dgm:cxn modelId="{03C8808C-976D-C742-88BE-D61A851F932C}" type="presParOf" srcId="{A1A921CC-88B6-8B47-BBEF-2CD4687CACC5}" destId="{180EB650-83ED-D748-8D32-C0C8A1E63652}" srcOrd="1" destOrd="0" presId="urn:microsoft.com/office/officeart/2005/8/layout/hChevron3"/>
    <dgm:cxn modelId="{33786AC1-BCA5-4243-AE1F-468D4498D64F}" type="presParOf" srcId="{A1A921CC-88B6-8B47-BBEF-2CD4687CACC5}" destId="{AD0330F9-D96C-E343-ADD5-1BB21DA7BC51}" srcOrd="2" destOrd="0" presId="urn:microsoft.com/office/officeart/2005/8/layout/hChevron3"/>
    <dgm:cxn modelId="{01E6F57E-7B49-D842-A23A-B87158AC5468}" type="presParOf" srcId="{A1A921CC-88B6-8B47-BBEF-2CD4687CACC5}" destId="{FD820BE3-84A5-9E4C-993E-DCE55C211DE4}" srcOrd="3" destOrd="0" presId="urn:microsoft.com/office/officeart/2005/8/layout/hChevron3"/>
    <dgm:cxn modelId="{03DF69B9-ADBB-8D41-96E7-4AD2FFF79D37}" type="presParOf" srcId="{A1A921CC-88B6-8B47-BBEF-2CD4687CACC5}" destId="{7A7B8F3F-5614-B240-A1AE-CF12817E966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11026-1473-2C4D-93C8-8DD3FB96BB9C}">
      <dsp:nvSpPr>
        <dsp:cNvPr id="0" name=""/>
        <dsp:cNvSpPr/>
      </dsp:nvSpPr>
      <dsp:spPr>
        <a:xfrm>
          <a:off x="5357" y="0"/>
          <a:ext cx="4685109" cy="628650"/>
        </a:xfrm>
        <a:prstGeom prst="homePlate">
          <a:avLst/>
        </a:prstGeom>
        <a:solidFill>
          <a:srgbClr val="941100">
            <a:alpha val="8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sp:txBody>
      <dsp:txXfrm>
        <a:off x="5357" y="0"/>
        <a:ext cx="4527947" cy="628650"/>
      </dsp:txXfrm>
    </dsp:sp>
    <dsp:sp modelId="{AD0330F9-D96C-E343-ADD5-1BB21DA7BC51}">
      <dsp:nvSpPr>
        <dsp:cNvPr id="0" name=""/>
        <dsp:cNvSpPr/>
      </dsp:nvSpPr>
      <dsp:spPr>
        <a:xfrm>
          <a:off x="3796304" y="0"/>
          <a:ext cx="4685109" cy="628650"/>
        </a:xfrm>
        <a:prstGeom prst="chevron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Profile</a:t>
          </a:r>
        </a:p>
      </dsp:txBody>
      <dsp:txXfrm>
        <a:off x="4110629" y="0"/>
        <a:ext cx="4056459" cy="628650"/>
      </dsp:txXfrm>
    </dsp:sp>
    <dsp:sp modelId="{7A7B8F3F-5614-B240-A1AE-CF12817E9660}">
      <dsp:nvSpPr>
        <dsp:cNvPr id="0" name=""/>
        <dsp:cNvSpPr/>
      </dsp:nvSpPr>
      <dsp:spPr>
        <a:xfrm>
          <a:off x="7501532" y="0"/>
          <a:ext cx="4685109" cy="628650"/>
        </a:xfrm>
        <a:prstGeom prst="chevron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Student(s)</a:t>
          </a:r>
        </a:p>
      </dsp:txBody>
      <dsp:txXfrm>
        <a:off x="7815857" y="0"/>
        <a:ext cx="4056459" cy="628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11026-1473-2C4D-93C8-8DD3FB96BB9C}">
      <dsp:nvSpPr>
        <dsp:cNvPr id="0" name=""/>
        <dsp:cNvSpPr/>
      </dsp:nvSpPr>
      <dsp:spPr>
        <a:xfrm>
          <a:off x="5357" y="0"/>
          <a:ext cx="4685109" cy="628650"/>
        </a:xfrm>
        <a:prstGeom prst="homePlate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sp:txBody>
      <dsp:txXfrm>
        <a:off x="5357" y="0"/>
        <a:ext cx="4527947" cy="628650"/>
      </dsp:txXfrm>
    </dsp:sp>
    <dsp:sp modelId="{AD0330F9-D96C-E343-ADD5-1BB21DA7BC51}">
      <dsp:nvSpPr>
        <dsp:cNvPr id="0" name=""/>
        <dsp:cNvSpPr/>
      </dsp:nvSpPr>
      <dsp:spPr>
        <a:xfrm>
          <a:off x="3796304" y="0"/>
          <a:ext cx="4685109" cy="628650"/>
        </a:xfrm>
        <a:prstGeom prst="chevron">
          <a:avLst/>
        </a:prstGeom>
        <a:solidFill>
          <a:srgbClr val="941100">
            <a:alpha val="8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Profile</a:t>
          </a:r>
        </a:p>
      </dsp:txBody>
      <dsp:txXfrm>
        <a:off x="4110629" y="0"/>
        <a:ext cx="4056459" cy="628650"/>
      </dsp:txXfrm>
    </dsp:sp>
    <dsp:sp modelId="{7A7B8F3F-5614-B240-A1AE-CF12817E9660}">
      <dsp:nvSpPr>
        <dsp:cNvPr id="0" name=""/>
        <dsp:cNvSpPr/>
      </dsp:nvSpPr>
      <dsp:spPr>
        <a:xfrm>
          <a:off x="7501532" y="0"/>
          <a:ext cx="4685109" cy="628650"/>
        </a:xfrm>
        <a:prstGeom prst="chevron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Student(s)</a:t>
          </a:r>
        </a:p>
      </dsp:txBody>
      <dsp:txXfrm>
        <a:off x="7815857" y="0"/>
        <a:ext cx="4056459" cy="628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11026-1473-2C4D-93C8-8DD3FB96BB9C}">
      <dsp:nvSpPr>
        <dsp:cNvPr id="0" name=""/>
        <dsp:cNvSpPr/>
      </dsp:nvSpPr>
      <dsp:spPr>
        <a:xfrm>
          <a:off x="5357" y="0"/>
          <a:ext cx="4685109" cy="628650"/>
        </a:xfrm>
        <a:prstGeom prst="homePlate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bg1"/>
              </a:solidFill>
              <a:latin typeface="Arial Hebrew" pitchFamily="2" charset="-79"/>
              <a:cs typeface="Arial Hebrew" pitchFamily="2" charset="-79"/>
            </a:rPr>
            <a:t>Welcome</a:t>
          </a:r>
        </a:p>
      </dsp:txBody>
      <dsp:txXfrm>
        <a:off x="5357" y="0"/>
        <a:ext cx="4527947" cy="628650"/>
      </dsp:txXfrm>
    </dsp:sp>
    <dsp:sp modelId="{AD0330F9-D96C-E343-ADD5-1BB21DA7BC51}">
      <dsp:nvSpPr>
        <dsp:cNvPr id="0" name=""/>
        <dsp:cNvSpPr/>
      </dsp:nvSpPr>
      <dsp:spPr>
        <a:xfrm>
          <a:off x="3796304" y="0"/>
          <a:ext cx="4685109" cy="628650"/>
        </a:xfrm>
        <a:prstGeom prst="chevron">
          <a:avLst/>
        </a:prstGeom>
        <a:solidFill>
          <a:schemeClr val="bg2">
            <a:lumMod val="25000"/>
            <a:alpha val="8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Profile</a:t>
          </a:r>
        </a:p>
      </dsp:txBody>
      <dsp:txXfrm>
        <a:off x="4110629" y="0"/>
        <a:ext cx="4056459" cy="628650"/>
      </dsp:txXfrm>
    </dsp:sp>
    <dsp:sp modelId="{7A7B8F3F-5614-B240-A1AE-CF12817E9660}">
      <dsp:nvSpPr>
        <dsp:cNvPr id="0" name=""/>
        <dsp:cNvSpPr/>
      </dsp:nvSpPr>
      <dsp:spPr>
        <a:xfrm>
          <a:off x="7501532" y="0"/>
          <a:ext cx="4685109" cy="628650"/>
        </a:xfrm>
        <a:prstGeom prst="chevron">
          <a:avLst/>
        </a:prstGeom>
        <a:solidFill>
          <a:srgbClr val="941100">
            <a:alpha val="8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 Hebrew" pitchFamily="2" charset="-79"/>
              <a:cs typeface="Arial Hebrew" pitchFamily="2" charset="-79"/>
            </a:rPr>
            <a:t>Student(s)</a:t>
          </a:r>
        </a:p>
      </dsp:txBody>
      <dsp:txXfrm>
        <a:off x="7815857" y="0"/>
        <a:ext cx="4056459" cy="628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A9BA-4BCC-5B47-B943-4A32CECF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6D9D1-D76D-064D-A5F5-BA6CFC022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E714-3E67-314A-AA75-BB9D240A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964C-6705-484F-BD6B-1C9876F2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5115-3B27-084F-88B3-77AE2EE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7253-C5F2-274E-9E9A-C6C778A4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6C013-6D88-C842-AD43-2B114D32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4B30-B103-B543-962B-6C5D9BDE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97F6-AC70-E042-B2DF-F9B6BE4E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034A-B69A-5E43-A572-E5B5B55A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EDD88-5CDC-7442-AADA-2BAC04E99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212E-EB3F-5441-8A46-38B524D7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F0C-2B2F-D046-A323-D14CD518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5606-E965-A640-B795-08058CFF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F7F6-2726-CA4C-AE56-A6295C1B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E1D1-1F2D-B746-B693-CC1AC4EE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69DA-B0AE-7448-9749-4ECF5B9C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BEC49-D154-084E-B02B-35676955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A1FB-ED98-A449-A12F-F885C9BD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29E3-1FA9-F647-A6F3-2C9ECC45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871E-8557-C040-9E73-27FCBDCA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D02CA-961B-6440-A19D-EAD1D67A9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835E-E9B6-AD4F-A02E-DF54D48E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91B1-EE47-D24A-A11F-1CD76CA2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9E6F-6C49-7D40-B5B1-34163855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0E20-4DCC-E544-8D29-29E43624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EB8-1EF0-6743-9008-A3F7138D9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9CDDF-88AC-0F41-82EA-10EF57A8A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B60E-280E-D94A-8FC4-B1A54B29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DAF67-5D84-6E4E-9012-C566A38E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45098-EC6F-444B-AE3F-8DEBAFB1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ABE1-0755-2B44-AF18-C3FBB57D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939C-6ACC-EA45-9105-276C689D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8E552-8EC9-3740-9782-F2D83DC7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78175-94E9-F94D-85B7-94801542B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1B083-DEE4-A843-AD16-95EFC3C25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525D5-2BF8-0A4E-A139-AD6564C0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F307B-5F71-6D4F-A752-84778A31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BA17F-F121-1A4E-9FD1-7E848ECB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7421-D42B-FD49-98E2-AFA003C1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9326-4326-EE40-ABD8-3A3A9FB2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808EC-54FC-004D-846E-FCD08D32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61E10-EFF8-8247-94B7-5E2A8836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586FD-7132-C54F-9B87-0E6A211A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AFE6F-04D3-D443-A7AA-647DBDE1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4D30-C7B0-8247-825E-88C1DC9E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F158-AC26-AC48-8EDE-B5320D93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F154-6BA3-8048-AC28-52641006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ABE5E-061A-884D-AB10-181D3987E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80AA-63AE-E446-9625-87B86338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E51C-A55A-414D-8412-102E655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D314-73B5-124B-B581-BCDEFBEE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6E3E-06A9-8142-88D1-F2F8D071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01125-B67B-6B44-B1A6-13936C655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F193B-3B12-1F4B-9887-FD97A3C1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99F24-5F64-3C41-978F-CADD08BA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2778-B28F-2B4F-89A6-DA94F57F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A88CB-57C8-3A46-93E8-8EF40EEA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6CA38-5543-564B-B12E-CDC51928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D69F4-9BA3-184D-9A11-6DD5F01F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6FF7-12A6-E540-A02B-0B7071145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C51E-1420-1A4A-96A3-41F36B52B304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314C-3D0E-6249-A506-EDC62522A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B9F5-9D25-C748-9150-D6F7A64AA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0EAD-0EA2-6C40-90CB-4BC3E2EB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41100"/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F08242-939E-D54F-A08E-4AC2BF2A944A}"/>
              </a:ext>
            </a:extLst>
          </p:cNvPr>
          <p:cNvCxnSpPr>
            <a:cxnSpLocks/>
          </p:cNvCxnSpPr>
          <p:nvPr/>
        </p:nvCxnSpPr>
        <p:spPr>
          <a:xfrm flipH="1">
            <a:off x="7516209" y="1046255"/>
            <a:ext cx="37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52E145-B7FE-DE4F-9933-F135F6F28936}"/>
              </a:ext>
            </a:extLst>
          </p:cNvPr>
          <p:cNvSpPr txBox="1"/>
          <p:nvPr/>
        </p:nvSpPr>
        <p:spPr>
          <a:xfrm>
            <a:off x="7976729" y="861589"/>
            <a:ext cx="10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Hover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2177790-8A0E-F348-9E91-BDAF51B5E638}"/>
              </a:ext>
            </a:extLst>
          </p:cNvPr>
          <p:cNvSpPr/>
          <p:nvPr/>
        </p:nvSpPr>
        <p:spPr>
          <a:xfrm>
            <a:off x="2280744" y="2047160"/>
            <a:ext cx="7630511" cy="4529959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1FC94-5694-8649-A2DD-407D1EC1965C}"/>
              </a:ext>
            </a:extLst>
          </p:cNvPr>
          <p:cNvSpPr txBox="1"/>
          <p:nvPr/>
        </p:nvSpPr>
        <p:spPr>
          <a:xfrm>
            <a:off x="4365172" y="2027034"/>
            <a:ext cx="346165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Roane County High School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Go Raiders!!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E3D8C-28CB-8C47-804F-63264B435DE4}"/>
              </a:ext>
            </a:extLst>
          </p:cNvPr>
          <p:cNvCxnSpPr>
            <a:cxnSpLocks/>
          </p:cNvCxnSpPr>
          <p:nvPr/>
        </p:nvCxnSpPr>
        <p:spPr>
          <a:xfrm>
            <a:off x="2199287" y="2906403"/>
            <a:ext cx="7615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98C834-E73C-214A-87A6-0C9261CF6406}"/>
              </a:ext>
            </a:extLst>
          </p:cNvPr>
          <p:cNvSpPr txBox="1"/>
          <p:nvPr/>
        </p:nvSpPr>
        <p:spPr>
          <a:xfrm>
            <a:off x="3145226" y="3054042"/>
            <a:ext cx="590155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Hebrew Scholar Light" pitchFamily="2" charset="-79"/>
                <a:cs typeface="Arial Hebrew Scholar Light" pitchFamily="2" charset="-79"/>
              </a:rPr>
              <a:t>Welcome to the Raiders Online Boosters Portal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Welcome Parents/Guardians!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are new to the site please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“Register”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for an account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to access all necessary forms in one easy to complete 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location.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Feel free to access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“News”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to stay informed about all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the exciting things that Roane Raiders Boosters are undertaking.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have any questions please check out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“FAQ”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A9039F4-5DC1-1446-A7E7-02452152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82" y="3304262"/>
            <a:ext cx="1960181" cy="20157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D7B413B-D79A-C548-B5BB-F55B0C44E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536" y="3461937"/>
            <a:ext cx="1960181" cy="20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3FF19C-1268-5A4B-B053-41F0094E1E8B}"/>
              </a:ext>
            </a:extLst>
          </p:cNvPr>
          <p:cNvSpPr/>
          <p:nvPr/>
        </p:nvSpPr>
        <p:spPr>
          <a:xfrm>
            <a:off x="1299012" y="2047160"/>
            <a:ext cx="9593975" cy="1939053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A20EA91-EDC2-FA4D-AA16-4611369F4F46}"/>
              </a:ext>
            </a:extLst>
          </p:cNvPr>
          <p:cNvSpPr/>
          <p:nvPr/>
        </p:nvSpPr>
        <p:spPr>
          <a:xfrm>
            <a:off x="1299012" y="4211854"/>
            <a:ext cx="9593975" cy="1939053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B705DF8-94F1-A045-8946-2DD7AB74469E}"/>
              </a:ext>
            </a:extLst>
          </p:cNvPr>
          <p:cNvSpPr/>
          <p:nvPr/>
        </p:nvSpPr>
        <p:spPr>
          <a:xfrm>
            <a:off x="1299012" y="6376548"/>
            <a:ext cx="9593975" cy="1939053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429FCB9-AAD2-7740-AC06-958821964970}"/>
              </a:ext>
            </a:extLst>
          </p:cNvPr>
          <p:cNvSpPr/>
          <p:nvPr/>
        </p:nvSpPr>
        <p:spPr>
          <a:xfrm>
            <a:off x="957263" y="1574284"/>
            <a:ext cx="10044111" cy="6612454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4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66323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08892" y="820613"/>
            <a:ext cx="1865587" cy="5588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A48935D-2AE9-9C4A-B160-94D5176D0DE2}"/>
              </a:ext>
            </a:extLst>
          </p:cNvPr>
          <p:cNvSpPr/>
          <p:nvPr/>
        </p:nvSpPr>
        <p:spPr>
          <a:xfrm>
            <a:off x="271464" y="1574283"/>
            <a:ext cx="11520242" cy="5283717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91440"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4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EBEF7-D43B-8144-935C-6676D3CA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40"/>
            <a:ext cx="12192000" cy="1155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A3D303-5189-594F-96E3-06C89BCA9A77}"/>
              </a:ext>
            </a:extLst>
          </p:cNvPr>
          <p:cNvSpPr/>
          <p:nvPr/>
        </p:nvSpPr>
        <p:spPr>
          <a:xfrm>
            <a:off x="0" y="-1"/>
            <a:ext cx="12192000" cy="820615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             </a:t>
            </a:r>
            <a:r>
              <a:rPr lang="en-US" sz="2400" dirty="0">
                <a:latin typeface="Arial Hebrew Scholar" pitchFamily="2" charset="-79"/>
                <a:cs typeface="Arial Hebrew Scholar" pitchFamily="2" charset="-79"/>
              </a:rPr>
              <a:t>Roane County Schools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40525-27D1-D447-A0C4-F63AE7A45BEE}"/>
              </a:ext>
            </a:extLst>
          </p:cNvPr>
          <p:cNvSpPr/>
          <p:nvPr/>
        </p:nvSpPr>
        <p:spPr>
          <a:xfrm>
            <a:off x="0" y="820615"/>
            <a:ext cx="12192000" cy="5509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Hebrew Scholar" pitchFamily="2" charset="-79"/>
              <a:cs typeface="Arial Hebrew Scholar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C2B14-6411-D043-BB3E-8424D71B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5" y="22957"/>
            <a:ext cx="6604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ABAC8-7488-BE4D-A2E3-BF9140A29DFB}"/>
              </a:ext>
            </a:extLst>
          </p:cNvPr>
          <p:cNvSpPr txBox="1"/>
          <p:nvPr/>
        </p:nvSpPr>
        <p:spPr>
          <a:xfrm>
            <a:off x="9701048" y="225640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Login</a:t>
            </a:r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0E51-7F2C-0E4F-9BFE-BA738F5180D1}"/>
              </a:ext>
            </a:extLst>
          </p:cNvPr>
          <p:cNvSpPr txBox="1"/>
          <p:nvPr/>
        </p:nvSpPr>
        <p:spPr>
          <a:xfrm>
            <a:off x="10794125" y="2256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Arial Hebrew Scholar" pitchFamily="2" charset="-79"/>
                <a:cs typeface="Arial Hebrew Scholar" pitchFamily="2" charset="-79"/>
              </a:rPr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4AF3E-FC78-764E-BF43-D236DCB89C23}"/>
              </a:ext>
            </a:extLst>
          </p:cNvPr>
          <p:cNvSpPr/>
          <p:nvPr/>
        </p:nvSpPr>
        <p:spPr>
          <a:xfrm>
            <a:off x="15764" y="820614"/>
            <a:ext cx="1865587" cy="5509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Hebrew Scholar" pitchFamily="2" charset="-79"/>
                <a:cs typeface="Arial Hebrew Scholar" pitchFamily="2" charset="-79"/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9972E4-0A7A-004A-98B1-0672DA77C8DE}"/>
              </a:ext>
            </a:extLst>
          </p:cNvPr>
          <p:cNvSpPr/>
          <p:nvPr/>
        </p:nvSpPr>
        <p:spPr>
          <a:xfrm>
            <a:off x="1889231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News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976ED4-8DA0-104C-B8FF-3E8F921DDD6B}"/>
              </a:ext>
            </a:extLst>
          </p:cNvPr>
          <p:cNvSpPr/>
          <p:nvPr/>
        </p:nvSpPr>
        <p:spPr>
          <a:xfrm>
            <a:off x="10794125" y="225640"/>
            <a:ext cx="997581" cy="369332"/>
          </a:xfrm>
          <a:prstGeom prst="ellipse">
            <a:avLst/>
          </a:prstGeom>
          <a:solidFill>
            <a:schemeClr val="lt1">
              <a:alpha val="17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DB9E-5D67-144D-A016-344928C5715C}"/>
              </a:ext>
            </a:extLst>
          </p:cNvPr>
          <p:cNvSpPr/>
          <p:nvPr/>
        </p:nvSpPr>
        <p:spPr>
          <a:xfrm>
            <a:off x="5620405" y="828435"/>
            <a:ext cx="1865587" cy="5509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41100"/>
                </a:solidFill>
                <a:latin typeface="Arial Hebrew Scholar" pitchFamily="2" charset="-79"/>
                <a:cs typeface="Arial Hebrew Scholar" pitchFamily="2" charset="-79"/>
              </a:rPr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9C21D-8B7D-9C4A-81B5-B11B7A7EC9BE}"/>
              </a:ext>
            </a:extLst>
          </p:cNvPr>
          <p:cNvSpPr/>
          <p:nvPr/>
        </p:nvSpPr>
        <p:spPr>
          <a:xfrm>
            <a:off x="3754818" y="820614"/>
            <a:ext cx="1865587" cy="558806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 Hebrew Scholar" pitchFamily="2" charset="-79"/>
                <a:cs typeface="Arial Hebrew Scholar" pitchFamily="2" charset="-79"/>
              </a:rPr>
              <a:t>Directory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F08242-939E-D54F-A08E-4AC2BF2A944A}"/>
              </a:ext>
            </a:extLst>
          </p:cNvPr>
          <p:cNvCxnSpPr>
            <a:cxnSpLocks/>
          </p:cNvCxnSpPr>
          <p:nvPr/>
        </p:nvCxnSpPr>
        <p:spPr>
          <a:xfrm flipH="1">
            <a:off x="7516209" y="1046255"/>
            <a:ext cx="37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52E145-B7FE-DE4F-9933-F135F6F28936}"/>
              </a:ext>
            </a:extLst>
          </p:cNvPr>
          <p:cNvSpPr txBox="1"/>
          <p:nvPr/>
        </p:nvSpPr>
        <p:spPr>
          <a:xfrm>
            <a:off x="7976729" y="861589"/>
            <a:ext cx="10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Hover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2177790-8A0E-F348-9E91-BDAF51B5E638}"/>
              </a:ext>
            </a:extLst>
          </p:cNvPr>
          <p:cNvSpPr/>
          <p:nvPr/>
        </p:nvSpPr>
        <p:spPr>
          <a:xfrm>
            <a:off x="2280744" y="2047160"/>
            <a:ext cx="7630511" cy="4529959"/>
          </a:xfrm>
          <a:prstGeom prst="roundRect">
            <a:avLst/>
          </a:prstGeom>
          <a:solidFill>
            <a:srgbClr val="FFFFFF">
              <a:alpha val="87059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1FC94-5694-8649-A2DD-407D1EC1965C}"/>
              </a:ext>
            </a:extLst>
          </p:cNvPr>
          <p:cNvSpPr txBox="1"/>
          <p:nvPr/>
        </p:nvSpPr>
        <p:spPr>
          <a:xfrm>
            <a:off x="3789309" y="2194306"/>
            <a:ext cx="461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Roane County High School Boosters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E3D8C-28CB-8C47-804F-63264B435DE4}"/>
              </a:ext>
            </a:extLst>
          </p:cNvPr>
          <p:cNvCxnSpPr>
            <a:cxnSpLocks/>
          </p:cNvCxnSpPr>
          <p:nvPr/>
        </p:nvCxnSpPr>
        <p:spPr>
          <a:xfrm>
            <a:off x="2280744" y="2780278"/>
            <a:ext cx="7615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98C834-E73C-214A-87A6-0C9261CF6406}"/>
              </a:ext>
            </a:extLst>
          </p:cNvPr>
          <p:cNvSpPr txBox="1"/>
          <p:nvPr/>
        </p:nvSpPr>
        <p:spPr>
          <a:xfrm>
            <a:off x="3144809" y="3054042"/>
            <a:ext cx="59023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Hebrew Scholar Light" pitchFamily="2" charset="-79"/>
                <a:cs typeface="Arial Hebrew Scholar Light" pitchFamily="2" charset="-79"/>
              </a:rPr>
              <a:t>Welcome to the Raiders Online Boosters Portal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Welcome Parents/Guardians!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are new to the site please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“Register”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for an account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to access all necessary forms in one easy to complete 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location.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Feel free to access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“News”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to stay informed about all</a:t>
            </a: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the exciting things that Roane Raiders Boosters are undertaking.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If you have any questions please check out our </a:t>
            </a:r>
            <a:r>
              <a:rPr lang="en-US" sz="1600" b="1" dirty="0">
                <a:latin typeface="Arial Hebrew Scholar Light" pitchFamily="2" charset="-79"/>
                <a:cs typeface="Arial Hebrew Scholar Light" pitchFamily="2" charset="-79"/>
              </a:rPr>
              <a:t>“FAQ” </a:t>
            </a:r>
            <a:r>
              <a:rPr lang="en-US" sz="1600" dirty="0">
                <a:latin typeface="Arial Hebrew Scholar Light" pitchFamily="2" charset="-79"/>
                <a:cs typeface="Arial Hebrew Scholar Light" pitchFamily="2" charset="-79"/>
              </a:rPr>
              <a:t>section 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  <a:p>
            <a:pPr algn="ctr"/>
            <a:r>
              <a:rPr lang="en-US" sz="2400" b="1" dirty="0">
                <a:latin typeface="Arial Hebrew Scholar" pitchFamily="2" charset="-79"/>
                <a:cs typeface="Arial Hebrew Scholar" pitchFamily="2" charset="-79"/>
              </a:rPr>
              <a:t>Go Raiders!!</a:t>
            </a:r>
          </a:p>
          <a:p>
            <a:pPr algn="ctr"/>
            <a:endParaRPr lang="en-US" sz="1600" dirty="0">
              <a:latin typeface="Arial Hebrew Scholar Light" pitchFamily="2" charset="-79"/>
              <a:cs typeface="Arial Hebrew Scholar Light" pitchFamily="2" charset="-79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A9039F4-5DC1-1446-A7E7-02452152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82" y="3304262"/>
            <a:ext cx="1960181" cy="20157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D7B413B-D79A-C548-B5BB-F55B0C44E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536" y="3461937"/>
            <a:ext cx="1960181" cy="20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1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0B36-067A-074E-BA86-7BFC8819A7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761530" y="142875"/>
            <a:ext cx="6668932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CA9170-A683-E743-8042-5EE25273C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427712"/>
              </p:ext>
            </p:extLst>
          </p:nvPr>
        </p:nvGraphicFramePr>
        <p:xfrm>
          <a:off x="0" y="0"/>
          <a:ext cx="12192000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B4F864-1A06-5444-A40D-3D70C42AD0F2}"/>
              </a:ext>
            </a:extLst>
          </p:cNvPr>
          <p:cNvSpPr txBox="1"/>
          <p:nvPr/>
        </p:nvSpPr>
        <p:spPr>
          <a:xfrm>
            <a:off x="2306062" y="785813"/>
            <a:ext cx="757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Hebrew Scholar" pitchFamily="2" charset="-79"/>
                <a:cs typeface="Arial Hebrew Scholar" pitchFamily="2" charset="-79"/>
              </a:rPr>
              <a:t>Welcome Parents/ Guardians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CAAD2-4BAE-5342-962B-FBCF3E61ADFD}"/>
              </a:ext>
            </a:extLst>
          </p:cNvPr>
          <p:cNvSpPr txBox="1"/>
          <p:nvPr/>
        </p:nvSpPr>
        <p:spPr>
          <a:xfrm>
            <a:off x="3669598" y="1370588"/>
            <a:ext cx="485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To first register please sign up with your email</a:t>
            </a:r>
          </a:p>
          <a:p>
            <a:r>
              <a:rPr lang="en-US" dirty="0">
                <a:latin typeface="Arial Hebrew Scholar" pitchFamily="2" charset="-79"/>
                <a:cs typeface="Arial Hebrew Scholar" pitchFamily="2" charset="-79"/>
              </a:rPr>
              <a:t>and create a password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1D04F7-6AFF-8F49-8B99-E73E8834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9110"/>
              </p:ext>
            </p:extLst>
          </p:nvPr>
        </p:nvGraphicFramePr>
        <p:xfrm>
          <a:off x="2911473" y="2184231"/>
          <a:ext cx="6369051" cy="41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10089873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4088708523"/>
                    </a:ext>
                  </a:extLst>
                </a:gridCol>
              </a:tblGrid>
              <a:tr h="417463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Arial Hebrew Scholar" pitchFamily="2" charset="-79"/>
                          <a:cs typeface="Arial Hebrew Scholar" pitchFamily="2" charset="-79"/>
                        </a:rPr>
                        <a:t>Email Address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latin typeface="Arial Hebrew Scholar" pitchFamily="2" charset="-79"/>
                          <a:cs typeface="Arial Hebrew Scholar" pitchFamily="2" charset="-79"/>
                        </a:rPr>
                        <a:t>johndoe@gmail.com</a:t>
                      </a:r>
                      <a:endParaRPr lang="en-US" b="0" i="0" dirty="0">
                        <a:latin typeface="Arial Hebrew Scholar" pitchFamily="2" charset="-79"/>
                        <a:cs typeface="Arial Hebrew Scholar" pitchFamily="2" charset="-79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094E82-33CC-8543-87ED-198F2A36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11688"/>
              </p:ext>
            </p:extLst>
          </p:nvPr>
        </p:nvGraphicFramePr>
        <p:xfrm>
          <a:off x="2911472" y="4182039"/>
          <a:ext cx="6369051" cy="41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10089873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4088708523"/>
                    </a:ext>
                  </a:extLst>
                </a:gridCol>
              </a:tblGrid>
              <a:tr h="41746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rial Hebrew Scholar" pitchFamily="2" charset="-79"/>
                          <a:cs typeface="Arial Hebrew Scholar" pitchFamily="2" charset="-79"/>
                        </a:rPr>
                        <a:t>Password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Arial Hebrew Scholar" pitchFamily="2" charset="-79"/>
                        <a:cs typeface="Arial Hebrew Scholar" pitchFamily="2" charset="-79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CC0B44-3561-4F4F-A460-8CA067BED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5713"/>
              </p:ext>
            </p:extLst>
          </p:nvPr>
        </p:nvGraphicFramePr>
        <p:xfrm>
          <a:off x="2911471" y="4819187"/>
          <a:ext cx="6369051" cy="41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39">
                  <a:extLst>
                    <a:ext uri="{9D8B030D-6E8A-4147-A177-3AD203B41FA5}">
                      <a16:colId xmlns:a16="http://schemas.microsoft.com/office/drawing/2014/main" val="1910089873"/>
                    </a:ext>
                  </a:extLst>
                </a:gridCol>
                <a:gridCol w="4672012">
                  <a:extLst>
                    <a:ext uri="{9D8B030D-6E8A-4147-A177-3AD203B41FA5}">
                      <a16:colId xmlns:a16="http://schemas.microsoft.com/office/drawing/2014/main" val="4088708523"/>
                    </a:ext>
                  </a:extLst>
                </a:gridCol>
              </a:tblGrid>
              <a:tr h="41746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rial Hebrew Scholar" pitchFamily="2" charset="-79"/>
                          <a:cs typeface="Arial Hebrew Scholar" pitchFamily="2" charset="-79"/>
                        </a:rPr>
                        <a:t>Confirm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Arial Hebrew Scholar" pitchFamily="2" charset="-79"/>
                        <a:cs typeface="Arial Hebrew Scholar" pitchFamily="2" charset="-79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50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D853D25-A8A1-4A4C-AFD3-5FBF7F8F20CC}"/>
              </a:ext>
            </a:extLst>
          </p:cNvPr>
          <p:cNvSpPr/>
          <p:nvPr/>
        </p:nvSpPr>
        <p:spPr>
          <a:xfrm>
            <a:off x="1357305" y="5374137"/>
            <a:ext cx="9177338" cy="307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*Passwords Do Not Match* or *Password Does Not Meet Requirements* or Both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25847CA8-8A91-944F-A5B1-DF7F5466160F}"/>
              </a:ext>
            </a:extLst>
          </p:cNvPr>
          <p:cNvSpPr/>
          <p:nvPr/>
        </p:nvSpPr>
        <p:spPr>
          <a:xfrm>
            <a:off x="9111221" y="2309306"/>
            <a:ext cx="613651" cy="167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26B12-5798-7B42-8F94-46A8D6EA7D70}"/>
              </a:ext>
            </a:extLst>
          </p:cNvPr>
          <p:cNvSpPr txBox="1"/>
          <p:nvPr/>
        </p:nvSpPr>
        <p:spPr>
          <a:xfrm>
            <a:off x="9724872" y="2016919"/>
            <a:ext cx="2290916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Place Holder</a:t>
            </a:r>
          </a:p>
          <a:p>
            <a:r>
              <a:rPr lang="en-US" dirty="0"/>
              <a:t>2. Validate by “@”</a:t>
            </a:r>
          </a:p>
          <a:p>
            <a:r>
              <a:rPr lang="en-US" dirty="0"/>
              <a:t>3. Email not in use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Not Display</a:t>
            </a:r>
          </a:p>
          <a:p>
            <a:r>
              <a:rPr lang="en-US" dirty="0">
                <a:solidFill>
                  <a:srgbClr val="FF0000"/>
                </a:solidFill>
              </a:rPr>
              <a:t>*Email Already Taken*</a:t>
            </a:r>
          </a:p>
          <a:p>
            <a:r>
              <a:rPr lang="en-US" dirty="0">
                <a:solidFill>
                  <a:srgbClr val="FF0000"/>
                </a:solidFill>
              </a:rPr>
              <a:t>	or</a:t>
            </a:r>
          </a:p>
          <a:p>
            <a:r>
              <a:rPr lang="en-US" dirty="0">
                <a:solidFill>
                  <a:srgbClr val="FF0000"/>
                </a:solidFill>
              </a:rPr>
              <a:t>*Not A Valid Email*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D15C5-A8B9-6543-AACC-6F8B2525A8B9}"/>
              </a:ext>
            </a:extLst>
          </p:cNvPr>
          <p:cNvSpPr txBox="1"/>
          <p:nvPr/>
        </p:nvSpPr>
        <p:spPr>
          <a:xfrm>
            <a:off x="3271838" y="2814638"/>
            <a:ext cx="565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between 8-20 characters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at least 1 Lower and Upper case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include at least one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use one special character “!@#$%^&amp;*()”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DA23A39-D7E6-AB48-8AF8-197DAD81E425}"/>
              </a:ext>
            </a:extLst>
          </p:cNvPr>
          <p:cNvSpPr/>
          <p:nvPr/>
        </p:nvSpPr>
        <p:spPr>
          <a:xfrm>
            <a:off x="2911471" y="6050293"/>
            <a:ext cx="1136746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Start 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3BA187-6F67-E94F-BCD8-50BAF07ED8C9}"/>
              </a:ext>
            </a:extLst>
          </p:cNvPr>
          <p:cNvSpPr/>
          <p:nvPr/>
        </p:nvSpPr>
        <p:spPr>
          <a:xfrm>
            <a:off x="8266110" y="6050293"/>
            <a:ext cx="1014412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7199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0B36-067A-074E-BA86-7BFC8819A7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761530" y="142875"/>
            <a:ext cx="6668932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CA9170-A683-E743-8042-5EE25273C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50448"/>
              </p:ext>
            </p:extLst>
          </p:nvPr>
        </p:nvGraphicFramePr>
        <p:xfrm>
          <a:off x="0" y="0"/>
          <a:ext cx="12192000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2CAAD2-4BAE-5342-962B-FBCF3E61ADFD}"/>
              </a:ext>
            </a:extLst>
          </p:cNvPr>
          <p:cNvSpPr txBox="1"/>
          <p:nvPr/>
        </p:nvSpPr>
        <p:spPr>
          <a:xfrm>
            <a:off x="2468144" y="671514"/>
            <a:ext cx="725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Hebrew Scholar" pitchFamily="2" charset="-79"/>
                <a:cs typeface="Arial Hebrew Scholar" pitchFamily="2" charset="-79"/>
              </a:rPr>
              <a:t>Please finish creating your profile to continue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DA23A39-D7E6-AB48-8AF8-197DAD81E425}"/>
              </a:ext>
            </a:extLst>
          </p:cNvPr>
          <p:cNvSpPr/>
          <p:nvPr/>
        </p:nvSpPr>
        <p:spPr>
          <a:xfrm>
            <a:off x="2835564" y="6050293"/>
            <a:ext cx="1090319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Start 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3BA187-6F67-E94F-BCD8-50BAF07ED8C9}"/>
              </a:ext>
            </a:extLst>
          </p:cNvPr>
          <p:cNvSpPr/>
          <p:nvPr/>
        </p:nvSpPr>
        <p:spPr>
          <a:xfrm>
            <a:off x="8266110" y="6050293"/>
            <a:ext cx="1014412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Next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19A867B-76BC-F04B-AF76-65DCF1DE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44204"/>
              </p:ext>
            </p:extLst>
          </p:nvPr>
        </p:nvGraphicFramePr>
        <p:xfrm>
          <a:off x="4063996" y="196698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383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712617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Name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EB1EEBD-31BC-3C40-A264-0AB5587C9252}"/>
              </a:ext>
            </a:extLst>
          </p:cNvPr>
          <p:cNvSpPr txBox="1"/>
          <p:nvPr/>
        </p:nvSpPr>
        <p:spPr>
          <a:xfrm>
            <a:off x="4960973" y="1451748"/>
            <a:ext cx="227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Parent/Guardian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B3CA7-0C6C-2F47-93EF-7808D53C3CAA}"/>
              </a:ext>
            </a:extLst>
          </p:cNvPr>
          <p:cNvSpPr txBox="1"/>
          <p:nvPr/>
        </p:nvSpPr>
        <p:spPr>
          <a:xfrm>
            <a:off x="5503940" y="3050802"/>
            <a:ext cx="11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EF61D78-2BE3-254B-A4C9-2255EE871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79047"/>
              </p:ext>
            </p:extLst>
          </p:nvPr>
        </p:nvGraphicFramePr>
        <p:xfrm>
          <a:off x="2031994" y="364945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92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62646341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98691206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1878536"/>
                    </a:ext>
                  </a:extLst>
                </a:gridCol>
                <a:gridCol w="1687508">
                  <a:extLst>
                    <a:ext uri="{9D8B030D-6E8A-4147-A177-3AD203B41FA5}">
                      <a16:colId xmlns:a16="http://schemas.microsoft.com/office/drawing/2014/main" val="1005737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*Drop Down*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ZIP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00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B9F37C-F19B-450D-9D48-BE058C70E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06990"/>
              </p:ext>
            </p:extLst>
          </p:nvPr>
        </p:nvGraphicFramePr>
        <p:xfrm>
          <a:off x="4063994" y="256563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385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712615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5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0B36-067A-074E-BA86-7BFC8819A7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761530" y="142875"/>
            <a:ext cx="6668932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CA9170-A683-E743-8042-5EE25273C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402802"/>
              </p:ext>
            </p:extLst>
          </p:nvPr>
        </p:nvGraphicFramePr>
        <p:xfrm>
          <a:off x="0" y="0"/>
          <a:ext cx="12192000" cy="6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2CAAD2-4BAE-5342-962B-FBCF3E61ADFD}"/>
              </a:ext>
            </a:extLst>
          </p:cNvPr>
          <p:cNvSpPr txBox="1"/>
          <p:nvPr/>
        </p:nvSpPr>
        <p:spPr>
          <a:xfrm>
            <a:off x="2459900" y="633784"/>
            <a:ext cx="725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Hebrew Scholar" pitchFamily="2" charset="-79"/>
                <a:cs typeface="Arial Hebrew Scholar" pitchFamily="2" charset="-79"/>
              </a:rPr>
              <a:t>Please finish creating your profile to continue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DA23A39-D7E6-AB48-8AF8-197DAD81E425}"/>
              </a:ext>
            </a:extLst>
          </p:cNvPr>
          <p:cNvSpPr/>
          <p:nvPr/>
        </p:nvSpPr>
        <p:spPr>
          <a:xfrm>
            <a:off x="2835564" y="6050293"/>
            <a:ext cx="1090319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Start Over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3BA187-6F67-E94F-BCD8-50BAF07ED8C9}"/>
              </a:ext>
            </a:extLst>
          </p:cNvPr>
          <p:cNvSpPr/>
          <p:nvPr/>
        </p:nvSpPr>
        <p:spPr>
          <a:xfrm>
            <a:off x="8266110" y="6050293"/>
            <a:ext cx="1014412" cy="342900"/>
          </a:xfrm>
          <a:prstGeom prst="roundRect">
            <a:avLst/>
          </a:prstGeom>
          <a:solidFill>
            <a:srgbClr val="D6D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Hebrew Scholar" pitchFamily="2" charset="-79"/>
                <a:cs typeface="Arial Hebrew Scholar" pitchFamily="2" charset="-79"/>
              </a:rPr>
              <a:t>Next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19A867B-76BC-F04B-AF76-65DCF1DE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82306"/>
              </p:ext>
            </p:extLst>
          </p:nvPr>
        </p:nvGraphicFramePr>
        <p:xfrm>
          <a:off x="4063995" y="1618071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71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588329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Name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EB1EEBD-31BC-3C40-A264-0AB5587C9252}"/>
              </a:ext>
            </a:extLst>
          </p:cNvPr>
          <p:cNvSpPr txBox="1"/>
          <p:nvPr/>
        </p:nvSpPr>
        <p:spPr>
          <a:xfrm>
            <a:off x="5051895" y="1267353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 Hebrew Scholar Light"/>
              </a:rPr>
              <a:t>Student </a:t>
            </a:r>
            <a:r>
              <a:rPr lang="en-US" dirty="0">
                <a:cs typeface="Arial Hebrew Scholar"/>
              </a:rPr>
              <a:t>Information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B9F37C-F19B-450D-9D48-BE058C70E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40692"/>
              </p:ext>
            </p:extLst>
          </p:nvPr>
        </p:nvGraphicFramePr>
        <p:xfrm>
          <a:off x="4063995" y="2087829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14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580086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847EE57-6F1E-4FE1-B6DD-5B1777EE3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74275"/>
              </p:ext>
            </p:extLst>
          </p:nvPr>
        </p:nvGraphicFramePr>
        <p:xfrm>
          <a:off x="4063995" y="256119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71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588329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Arial Hebrew Scholar Light"/>
                        </a:rPr>
                        <a:t>DOB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r>
                        <a:rPr lang="en-US" dirty="0" err="1"/>
                        <a:t>Calender</a:t>
                      </a:r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84C5754-B01E-49E8-B953-021476D34C54}"/>
              </a:ext>
            </a:extLst>
          </p:cNvPr>
          <p:cNvSpPr txBox="1"/>
          <p:nvPr/>
        </p:nvSpPr>
        <p:spPr>
          <a:xfrm>
            <a:off x="5170260" y="3402598"/>
            <a:ext cx="1815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 Light"/>
              </a:rPr>
              <a:t>Select All That Apply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CCFD56-79AA-48B8-B420-D8E4471A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92590"/>
              </p:ext>
            </p:extLst>
          </p:nvPr>
        </p:nvGraphicFramePr>
        <p:xfrm>
          <a:off x="4063995" y="3031758"/>
          <a:ext cx="4091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524">
                  <a:extLst>
                    <a:ext uri="{9D8B030D-6E8A-4147-A177-3AD203B41FA5}">
                      <a16:colId xmlns:a16="http://schemas.microsoft.com/office/drawing/2014/main" val="1813649428"/>
                    </a:ext>
                  </a:extLst>
                </a:gridCol>
                <a:gridCol w="2605610">
                  <a:extLst>
                    <a:ext uri="{9D8B030D-6E8A-4147-A177-3AD203B41FA5}">
                      <a16:colId xmlns:a16="http://schemas.microsoft.com/office/drawing/2014/main" val="36948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Arial Hebrew Scholar Light"/>
                        </a:rPr>
                        <a:t>Grade Level</a:t>
                      </a:r>
                    </a:p>
                  </a:txBody>
                  <a:tcPr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Arial Hebrew Scholar Light"/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724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03E37D-87A4-4797-8027-1847EFC44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19631"/>
              </p:ext>
            </p:extLst>
          </p:nvPr>
        </p:nvGraphicFramePr>
        <p:xfrm>
          <a:off x="3773989" y="3664679"/>
          <a:ext cx="464402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95">
                  <a:extLst>
                    <a:ext uri="{9D8B030D-6E8A-4147-A177-3AD203B41FA5}">
                      <a16:colId xmlns:a16="http://schemas.microsoft.com/office/drawing/2014/main" val="476742882"/>
                    </a:ext>
                  </a:extLst>
                </a:gridCol>
                <a:gridCol w="1922517">
                  <a:extLst>
                    <a:ext uri="{9D8B030D-6E8A-4147-A177-3AD203B41FA5}">
                      <a16:colId xmlns:a16="http://schemas.microsoft.com/office/drawing/2014/main" val="2150384896"/>
                    </a:ext>
                  </a:extLst>
                </a:gridCol>
                <a:gridCol w="385678">
                  <a:extLst>
                    <a:ext uri="{9D8B030D-6E8A-4147-A177-3AD203B41FA5}">
                      <a16:colId xmlns:a16="http://schemas.microsoft.com/office/drawing/2014/main" val="691532872"/>
                    </a:ext>
                  </a:extLst>
                </a:gridCol>
                <a:gridCol w="1936332">
                  <a:extLst>
                    <a:ext uri="{9D8B030D-6E8A-4147-A177-3AD203B41FA5}">
                      <a16:colId xmlns:a16="http://schemas.microsoft.com/office/drawing/2014/main" val="1304614144"/>
                    </a:ext>
                  </a:extLst>
                </a:gridCol>
              </a:tblGrid>
              <a:tr h="335787"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Football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Volleyball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011775"/>
                  </a:ext>
                </a:extLst>
              </a:tr>
              <a:tr h="335787"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Baseball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Track and Field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91177"/>
                  </a:ext>
                </a:extLst>
              </a:tr>
              <a:tr h="335787"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Softball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Basketball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34795"/>
                  </a:ext>
                </a:extLst>
              </a:tr>
              <a:tr h="335787"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Golf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Cross Country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4407"/>
                  </a:ext>
                </a:extLst>
              </a:tr>
              <a:tr h="335787"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Cheerleading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Wrestling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8342"/>
                  </a:ext>
                </a:extLst>
              </a:tr>
              <a:tr h="335787"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42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84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399</Words>
  <Application>Microsoft Macintosh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Hebrew</vt:lpstr>
      <vt:lpstr>Arial Hebrew Scholar</vt:lpstr>
      <vt:lpstr>Arial Hebrew Scholar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orr</dc:creator>
  <cp:lastModifiedBy>dustin orr</cp:lastModifiedBy>
  <cp:revision>37</cp:revision>
  <dcterms:created xsi:type="dcterms:W3CDTF">2018-11-23T00:20:21Z</dcterms:created>
  <dcterms:modified xsi:type="dcterms:W3CDTF">2018-11-26T21:39:34Z</dcterms:modified>
</cp:coreProperties>
</file>