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1D8CCC-6C8C-4048-BFB3-6AD84945A155}"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BD110-01D3-4656-9BC9-152276751C93}" type="slidenum">
              <a:rPr lang="en-US" smtClean="0"/>
              <a:t>‹#›</a:t>
            </a:fld>
            <a:endParaRPr lang="en-US"/>
          </a:p>
        </p:txBody>
      </p:sp>
    </p:spTree>
    <p:extLst>
      <p:ext uri="{BB962C8B-B14F-4D97-AF65-F5344CB8AC3E}">
        <p14:creationId xmlns:p14="http://schemas.microsoft.com/office/powerpoint/2010/main" val="1001963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1D8CCC-6C8C-4048-BFB3-6AD84945A155}"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BD110-01D3-4656-9BC9-152276751C93}" type="slidenum">
              <a:rPr lang="en-US" smtClean="0"/>
              <a:t>‹#›</a:t>
            </a:fld>
            <a:endParaRPr lang="en-US"/>
          </a:p>
        </p:txBody>
      </p:sp>
    </p:spTree>
    <p:extLst>
      <p:ext uri="{BB962C8B-B14F-4D97-AF65-F5344CB8AC3E}">
        <p14:creationId xmlns:p14="http://schemas.microsoft.com/office/powerpoint/2010/main" val="2208377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1D8CCC-6C8C-4048-BFB3-6AD84945A155}"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BD110-01D3-4656-9BC9-152276751C93}" type="slidenum">
              <a:rPr lang="en-US" smtClean="0"/>
              <a:t>‹#›</a:t>
            </a:fld>
            <a:endParaRPr lang="en-US"/>
          </a:p>
        </p:txBody>
      </p:sp>
    </p:spTree>
    <p:extLst>
      <p:ext uri="{BB962C8B-B14F-4D97-AF65-F5344CB8AC3E}">
        <p14:creationId xmlns:p14="http://schemas.microsoft.com/office/powerpoint/2010/main" val="328626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1D8CCC-6C8C-4048-BFB3-6AD84945A155}"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BD110-01D3-4656-9BC9-152276751C93}" type="slidenum">
              <a:rPr lang="en-US" smtClean="0"/>
              <a:t>‹#›</a:t>
            </a:fld>
            <a:endParaRPr lang="en-US"/>
          </a:p>
        </p:txBody>
      </p:sp>
    </p:spTree>
    <p:extLst>
      <p:ext uri="{BB962C8B-B14F-4D97-AF65-F5344CB8AC3E}">
        <p14:creationId xmlns:p14="http://schemas.microsoft.com/office/powerpoint/2010/main" val="183183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1D8CCC-6C8C-4048-BFB3-6AD84945A155}"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BD110-01D3-4656-9BC9-152276751C93}" type="slidenum">
              <a:rPr lang="en-US" smtClean="0"/>
              <a:t>‹#›</a:t>
            </a:fld>
            <a:endParaRPr lang="en-US"/>
          </a:p>
        </p:txBody>
      </p:sp>
    </p:spTree>
    <p:extLst>
      <p:ext uri="{BB962C8B-B14F-4D97-AF65-F5344CB8AC3E}">
        <p14:creationId xmlns:p14="http://schemas.microsoft.com/office/powerpoint/2010/main" val="2306464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1D8CCC-6C8C-4048-BFB3-6AD84945A155}"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BD110-01D3-4656-9BC9-152276751C93}" type="slidenum">
              <a:rPr lang="en-US" smtClean="0"/>
              <a:t>‹#›</a:t>
            </a:fld>
            <a:endParaRPr lang="en-US"/>
          </a:p>
        </p:txBody>
      </p:sp>
    </p:spTree>
    <p:extLst>
      <p:ext uri="{BB962C8B-B14F-4D97-AF65-F5344CB8AC3E}">
        <p14:creationId xmlns:p14="http://schemas.microsoft.com/office/powerpoint/2010/main" val="958669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1D8CCC-6C8C-4048-BFB3-6AD84945A155}" type="datetimeFigureOut">
              <a:rPr lang="en-US" smtClean="0"/>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4BD110-01D3-4656-9BC9-152276751C93}" type="slidenum">
              <a:rPr lang="en-US" smtClean="0"/>
              <a:t>‹#›</a:t>
            </a:fld>
            <a:endParaRPr lang="en-US"/>
          </a:p>
        </p:txBody>
      </p:sp>
    </p:spTree>
    <p:extLst>
      <p:ext uri="{BB962C8B-B14F-4D97-AF65-F5344CB8AC3E}">
        <p14:creationId xmlns:p14="http://schemas.microsoft.com/office/powerpoint/2010/main" val="3445211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1D8CCC-6C8C-4048-BFB3-6AD84945A155}" type="datetimeFigureOut">
              <a:rPr lang="en-US" smtClean="0"/>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4BD110-01D3-4656-9BC9-152276751C93}" type="slidenum">
              <a:rPr lang="en-US" smtClean="0"/>
              <a:t>‹#›</a:t>
            </a:fld>
            <a:endParaRPr lang="en-US"/>
          </a:p>
        </p:txBody>
      </p:sp>
    </p:spTree>
    <p:extLst>
      <p:ext uri="{BB962C8B-B14F-4D97-AF65-F5344CB8AC3E}">
        <p14:creationId xmlns:p14="http://schemas.microsoft.com/office/powerpoint/2010/main" val="4159232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1D8CCC-6C8C-4048-BFB3-6AD84945A155}" type="datetimeFigureOut">
              <a:rPr lang="en-US" smtClean="0"/>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4BD110-01D3-4656-9BC9-152276751C93}" type="slidenum">
              <a:rPr lang="en-US" smtClean="0"/>
              <a:t>‹#›</a:t>
            </a:fld>
            <a:endParaRPr lang="en-US"/>
          </a:p>
        </p:txBody>
      </p:sp>
    </p:spTree>
    <p:extLst>
      <p:ext uri="{BB962C8B-B14F-4D97-AF65-F5344CB8AC3E}">
        <p14:creationId xmlns:p14="http://schemas.microsoft.com/office/powerpoint/2010/main" val="2180595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1D8CCC-6C8C-4048-BFB3-6AD84945A155}"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BD110-01D3-4656-9BC9-152276751C93}" type="slidenum">
              <a:rPr lang="en-US" smtClean="0"/>
              <a:t>‹#›</a:t>
            </a:fld>
            <a:endParaRPr lang="en-US"/>
          </a:p>
        </p:txBody>
      </p:sp>
    </p:spTree>
    <p:extLst>
      <p:ext uri="{BB962C8B-B14F-4D97-AF65-F5344CB8AC3E}">
        <p14:creationId xmlns:p14="http://schemas.microsoft.com/office/powerpoint/2010/main" val="190822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1D8CCC-6C8C-4048-BFB3-6AD84945A155}"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BD110-01D3-4656-9BC9-152276751C93}" type="slidenum">
              <a:rPr lang="en-US" smtClean="0"/>
              <a:t>‹#›</a:t>
            </a:fld>
            <a:endParaRPr lang="en-US"/>
          </a:p>
        </p:txBody>
      </p:sp>
    </p:spTree>
    <p:extLst>
      <p:ext uri="{BB962C8B-B14F-4D97-AF65-F5344CB8AC3E}">
        <p14:creationId xmlns:p14="http://schemas.microsoft.com/office/powerpoint/2010/main" val="1759307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1D8CCC-6C8C-4048-BFB3-6AD84945A155}" type="datetimeFigureOut">
              <a:rPr lang="en-US" smtClean="0"/>
              <a:t>10/29/2018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BD110-01D3-4656-9BC9-152276751C93}" type="slidenum">
              <a:rPr lang="en-US" smtClean="0"/>
              <a:t>‹#›</a:t>
            </a:fld>
            <a:endParaRPr lang="en-US"/>
          </a:p>
        </p:txBody>
      </p:sp>
    </p:spTree>
    <p:extLst>
      <p:ext uri="{BB962C8B-B14F-4D97-AF65-F5344CB8AC3E}">
        <p14:creationId xmlns:p14="http://schemas.microsoft.com/office/powerpoint/2010/main" val="3787414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microsoft.com/office/2007/relationships/hdphoto" Target="../media/hdphoto1.wdp"/><Relationship Id="rId7"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g"/><Relationship Id="rId5" Type="http://schemas.microsoft.com/office/2007/relationships/hdphoto" Target="../media/hdphoto2.wdp"/><Relationship Id="rId10" Type="http://schemas.openxmlformats.org/officeDocument/2006/relationships/image" Target="../media/image7.jpg"/><Relationship Id="rId4" Type="http://schemas.openxmlformats.org/officeDocument/2006/relationships/image" Target="../media/image2.png"/><Relationship Id="rId9"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png"/><Relationship Id="rId5" Type="http://schemas.microsoft.com/office/2007/relationships/hdphoto" Target="../media/hdphoto3.wdp"/><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4.jpg"/><Relationship Id="rId3" Type="http://schemas.microsoft.com/office/2007/relationships/hdphoto" Target="../media/hdphoto1.wdp"/><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3.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640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backgroundRemoval t="4348" b="98732" l="9901" r="89934">
                        <a14:foregroundMark x1="50330" y1="29891" x2="50330" y2="29891"/>
                        <a14:foregroundMark x1="49505" y1="18659" x2="49505" y2="18659"/>
                        <a14:foregroundMark x1="40924" y1="23732" x2="40924" y2="23732"/>
                        <a14:foregroundMark x1="48845" y1="24819" x2="48845" y2="24819"/>
                        <a14:foregroundMark x1="51320" y1="22826" x2="51320" y2="22826"/>
                        <a14:foregroundMark x1="51815" y1="19928" x2="51815" y2="19928"/>
                        <a14:foregroundMark x1="51650" y1="44746" x2="51650" y2="44746"/>
                        <a14:foregroundMark x1="52475" y1="48188" x2="52475" y2="48188"/>
                        <a14:foregroundMark x1="52475" y1="48188" x2="52475" y2="48188"/>
                        <a14:foregroundMark x1="50495" y1="43478" x2="50495" y2="43478"/>
                        <a14:foregroundMark x1="44059" y1="45109" x2="44059" y2="45109"/>
                        <a14:foregroundMark x1="44059" y1="45109" x2="44059" y2="45109"/>
                        <a14:foregroundMark x1="33663" y1="42935" x2="33663" y2="42935"/>
                        <a14:foregroundMark x1="33168" y1="53442" x2="33168" y2="53442"/>
                        <a14:foregroundMark x1="41254" y1="53804" x2="41254" y2="53804"/>
                        <a14:foregroundMark x1="49505" y1="53804" x2="49505" y2="53804"/>
                        <a14:foregroundMark x1="51980" y1="53804" x2="51980" y2="53804"/>
                        <a14:foregroundMark x1="50825" y1="57790" x2="50825" y2="57790"/>
                        <a14:foregroundMark x1="48680" y1="57790" x2="48680" y2="57790"/>
                        <a14:foregroundMark x1="47360" y1="46739" x2="47360" y2="46739"/>
                        <a14:foregroundMark x1="60066" y1="42935" x2="60066" y2="42935"/>
                        <a14:foregroundMark x1="60231" y1="53804" x2="60231" y2="53804"/>
                        <a14:foregroundMark x1="57261" y1="53804" x2="57261" y2="53804"/>
                        <a14:foregroundMark x1="55611" y1="57065" x2="55611" y2="57065"/>
                        <a14:foregroundMark x1="67162" y1="43116" x2="67162" y2="43116"/>
                        <a14:foregroundMark x1="68482" y1="54167" x2="68482" y2="54167"/>
                      </a14:backgroundRemoval>
                    </a14:imgEffect>
                  </a14:imgLayer>
                </a14:imgProps>
              </a:ext>
              <a:ext uri="{28A0092B-C50C-407E-A947-70E740481C1C}">
                <a14:useLocalDpi xmlns:a14="http://schemas.microsoft.com/office/drawing/2010/main" val="0"/>
              </a:ext>
            </a:extLst>
          </a:blip>
          <a:stretch>
            <a:fillRect/>
          </a:stretch>
        </p:blipFill>
        <p:spPr>
          <a:xfrm>
            <a:off x="0" y="68809"/>
            <a:ext cx="1017037" cy="926409"/>
          </a:xfrm>
          <a:prstGeom prst="rect">
            <a:avLst/>
          </a:prstGeom>
        </p:spPr>
      </p:pic>
      <p:sp>
        <p:nvSpPr>
          <p:cNvPr id="11" name="TextBox 10"/>
          <p:cNvSpPr txBox="1"/>
          <p:nvPr/>
        </p:nvSpPr>
        <p:spPr>
          <a:xfrm>
            <a:off x="1744825" y="347347"/>
            <a:ext cx="750526" cy="369332"/>
          </a:xfrm>
          <a:prstGeom prst="rect">
            <a:avLst/>
          </a:prstGeom>
          <a:noFill/>
        </p:spPr>
        <p:txBody>
          <a:bodyPr wrap="none" rtlCol="0">
            <a:spAutoFit/>
          </a:bodyPr>
          <a:lstStyle/>
          <a:p>
            <a:r>
              <a:rPr lang="en-US" dirty="0" smtClean="0">
                <a:solidFill>
                  <a:schemeClr val="bg1"/>
                </a:solidFill>
              </a:rPr>
              <a:t>Home</a:t>
            </a:r>
            <a:endParaRPr lang="en-US" dirty="0">
              <a:solidFill>
                <a:schemeClr val="bg1"/>
              </a:solidFill>
            </a:endParaRPr>
          </a:p>
        </p:txBody>
      </p:sp>
      <p:sp>
        <p:nvSpPr>
          <p:cNvPr id="12" name="TextBox 11"/>
          <p:cNvSpPr txBox="1"/>
          <p:nvPr/>
        </p:nvSpPr>
        <p:spPr>
          <a:xfrm>
            <a:off x="3283788" y="347347"/>
            <a:ext cx="760144" cy="369332"/>
          </a:xfrm>
          <a:prstGeom prst="rect">
            <a:avLst/>
          </a:prstGeom>
          <a:noFill/>
        </p:spPr>
        <p:txBody>
          <a:bodyPr wrap="none" rtlCol="0">
            <a:spAutoFit/>
          </a:bodyPr>
          <a:lstStyle/>
          <a:p>
            <a:r>
              <a:rPr lang="en-US" dirty="0" smtClean="0"/>
              <a:t>About</a:t>
            </a:r>
            <a:endParaRPr lang="en-US" dirty="0"/>
          </a:p>
        </p:txBody>
      </p:sp>
      <p:sp>
        <p:nvSpPr>
          <p:cNvPr id="13" name="TextBox 12"/>
          <p:cNvSpPr txBox="1"/>
          <p:nvPr/>
        </p:nvSpPr>
        <p:spPr>
          <a:xfrm>
            <a:off x="4832369" y="347347"/>
            <a:ext cx="700833" cy="369332"/>
          </a:xfrm>
          <a:prstGeom prst="rect">
            <a:avLst/>
          </a:prstGeom>
          <a:noFill/>
        </p:spPr>
        <p:txBody>
          <a:bodyPr wrap="none" rtlCol="0">
            <a:spAutoFit/>
          </a:bodyPr>
          <a:lstStyle/>
          <a:p>
            <a:r>
              <a:rPr lang="en-US" dirty="0" smtClean="0"/>
              <a:t>News</a:t>
            </a:r>
            <a:endParaRPr lang="en-US" dirty="0"/>
          </a:p>
        </p:txBody>
      </p:sp>
      <p:sp>
        <p:nvSpPr>
          <p:cNvPr id="14" name="TextBox 13"/>
          <p:cNvSpPr txBox="1"/>
          <p:nvPr/>
        </p:nvSpPr>
        <p:spPr>
          <a:xfrm>
            <a:off x="6321639" y="347347"/>
            <a:ext cx="688650" cy="369332"/>
          </a:xfrm>
          <a:prstGeom prst="rect">
            <a:avLst/>
          </a:prstGeom>
          <a:noFill/>
        </p:spPr>
        <p:txBody>
          <a:bodyPr wrap="none" rtlCol="0">
            <a:spAutoFit/>
          </a:bodyPr>
          <a:lstStyle/>
          <a:p>
            <a:r>
              <a:rPr lang="en-US" dirty="0" smtClean="0"/>
              <a:t>Enlist</a:t>
            </a:r>
            <a:endParaRPr lang="en-US" dirty="0"/>
          </a:p>
        </p:txBody>
      </p:sp>
      <p:sp>
        <p:nvSpPr>
          <p:cNvPr id="15" name="TextBox 14"/>
          <p:cNvSpPr txBox="1"/>
          <p:nvPr/>
        </p:nvSpPr>
        <p:spPr>
          <a:xfrm>
            <a:off x="11092295" y="507949"/>
            <a:ext cx="667170" cy="307777"/>
          </a:xfrm>
          <a:prstGeom prst="rect">
            <a:avLst/>
          </a:prstGeom>
          <a:noFill/>
        </p:spPr>
        <p:txBody>
          <a:bodyPr wrap="none" rtlCol="0">
            <a:spAutoFit/>
          </a:bodyPr>
          <a:lstStyle/>
          <a:p>
            <a:r>
              <a:rPr lang="en-US" sz="1400" dirty="0" smtClean="0"/>
              <a:t>Sign In</a:t>
            </a:r>
            <a:endParaRPr lang="en-US" sz="1400" dirty="0"/>
          </a:p>
        </p:txBody>
      </p:sp>
      <p:sp>
        <p:nvSpPr>
          <p:cNvPr id="16" name="TextBox 15"/>
          <p:cNvSpPr txBox="1"/>
          <p:nvPr/>
        </p:nvSpPr>
        <p:spPr>
          <a:xfrm>
            <a:off x="11038114" y="162681"/>
            <a:ext cx="775533" cy="307777"/>
          </a:xfrm>
          <a:prstGeom prst="rect">
            <a:avLst/>
          </a:prstGeom>
          <a:noFill/>
        </p:spPr>
        <p:txBody>
          <a:bodyPr wrap="none" rtlCol="0">
            <a:spAutoFit/>
          </a:bodyPr>
          <a:lstStyle/>
          <a:p>
            <a:r>
              <a:rPr lang="en-US" sz="1400" dirty="0" smtClean="0"/>
              <a:t>Register</a:t>
            </a:r>
            <a:endParaRPr lang="en-US" sz="1400" dirty="0"/>
          </a:p>
        </p:txBody>
      </p:sp>
      <p:sp>
        <p:nvSpPr>
          <p:cNvPr id="17" name="TextBox 16"/>
          <p:cNvSpPr txBox="1"/>
          <p:nvPr/>
        </p:nvSpPr>
        <p:spPr>
          <a:xfrm>
            <a:off x="7798726" y="366008"/>
            <a:ext cx="1585562" cy="369332"/>
          </a:xfrm>
          <a:prstGeom prst="rect">
            <a:avLst/>
          </a:prstGeom>
          <a:noFill/>
        </p:spPr>
        <p:txBody>
          <a:bodyPr wrap="none" rtlCol="0">
            <a:spAutoFit/>
          </a:bodyPr>
          <a:lstStyle/>
          <a:p>
            <a:r>
              <a:rPr lang="en-US" dirty="0" smtClean="0"/>
              <a:t>USS Death Star</a:t>
            </a:r>
            <a:endParaRPr lang="en-US" dirty="0"/>
          </a:p>
        </p:txBody>
      </p:sp>
      <p:sp>
        <p:nvSpPr>
          <p:cNvPr id="18" name="Rectangle 17"/>
          <p:cNvSpPr/>
          <p:nvPr/>
        </p:nvSpPr>
        <p:spPr>
          <a:xfrm>
            <a:off x="0" y="1064026"/>
            <a:ext cx="12192000" cy="5793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t;strong&gt;Pointer&lt;/strong&gt; Free Stock Photo - Public Domain Pictures"/>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981791" y="550674"/>
            <a:ext cx="624046" cy="560520"/>
          </a:xfrm>
          <a:prstGeom prst="rect">
            <a:avLst/>
          </a:prstGeom>
        </p:spPr>
      </p:pic>
      <p:sp>
        <p:nvSpPr>
          <p:cNvPr id="20" name="Rectangle 19"/>
          <p:cNvSpPr/>
          <p:nvPr/>
        </p:nvSpPr>
        <p:spPr>
          <a:xfrm>
            <a:off x="429208" y="1502229"/>
            <a:ext cx="5327780" cy="24352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Rectangle 20"/>
          <p:cNvSpPr/>
          <p:nvPr/>
        </p:nvSpPr>
        <p:spPr>
          <a:xfrm>
            <a:off x="429208" y="4096139"/>
            <a:ext cx="11206065" cy="23606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p:cNvSpPr/>
          <p:nvPr/>
        </p:nvSpPr>
        <p:spPr>
          <a:xfrm>
            <a:off x="5868955" y="1502229"/>
            <a:ext cx="5766319" cy="24352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20882" y="1657597"/>
            <a:ext cx="3145139" cy="1761278"/>
          </a:xfrm>
          <a:prstGeom prst="rect">
            <a:avLst/>
          </a:prstGeom>
        </p:spPr>
      </p:pic>
      <p:sp>
        <p:nvSpPr>
          <p:cNvPr id="24" name="Rectangle 23"/>
          <p:cNvSpPr/>
          <p:nvPr/>
        </p:nvSpPr>
        <p:spPr>
          <a:xfrm>
            <a:off x="9490788" y="1657597"/>
            <a:ext cx="1935092" cy="7870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Make The Galaxy Great Again!</a:t>
            </a:r>
            <a:endParaRPr lang="en-US" dirty="0"/>
          </a:p>
        </p:txBody>
      </p:sp>
      <p:sp>
        <p:nvSpPr>
          <p:cNvPr id="25" name="Rectangle 24"/>
          <p:cNvSpPr/>
          <p:nvPr/>
        </p:nvSpPr>
        <p:spPr>
          <a:xfrm>
            <a:off x="9490788" y="2538236"/>
            <a:ext cx="2004526" cy="12105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sz="1200" dirty="0" smtClean="0"/>
              <a:t>Help the thousands already enrolled to ensure American dominance of Space. Whether it’s Russians, Chinese, </a:t>
            </a:r>
            <a:r>
              <a:rPr lang="en-US" sz="1200" dirty="0" err="1" smtClean="0"/>
              <a:t>Romulans</a:t>
            </a:r>
            <a:r>
              <a:rPr lang="en-US" sz="1200" dirty="0" smtClean="0"/>
              <a:t>, Klingons, Rebel Scum, no one will…</a:t>
            </a:r>
            <a:endParaRPr lang="en-US" sz="1200" dirty="0"/>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5027" y="4189880"/>
            <a:ext cx="3880647" cy="2173162"/>
          </a:xfrm>
          <a:prstGeom prst="rect">
            <a:avLst/>
          </a:prstGeom>
        </p:spPr>
      </p:pic>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64882" y="4185817"/>
            <a:ext cx="3263287" cy="2177224"/>
          </a:xfrm>
          <a:prstGeom prst="rect">
            <a:avLst/>
          </a:prstGeom>
        </p:spPr>
      </p:pic>
      <p:pic>
        <p:nvPicPr>
          <p:cNvPr id="28" name="Picture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93757" y="1763903"/>
            <a:ext cx="2898572" cy="1931021"/>
          </a:xfrm>
          <a:prstGeom prst="rect">
            <a:avLst/>
          </a:prstGeom>
        </p:spPr>
      </p:pic>
      <p:sp>
        <p:nvSpPr>
          <p:cNvPr id="29" name="Rectangle 28"/>
          <p:cNvSpPr/>
          <p:nvPr/>
        </p:nvSpPr>
        <p:spPr>
          <a:xfrm>
            <a:off x="664137" y="1866331"/>
            <a:ext cx="1659332" cy="17261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dirty="0" smtClean="0"/>
              <a:t>JOIN NOW!</a:t>
            </a:r>
            <a:endParaRPr lang="en-US" sz="4400" dirty="0"/>
          </a:p>
        </p:txBody>
      </p:sp>
      <p:pic>
        <p:nvPicPr>
          <p:cNvPr id="30" name="Picture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53535" y="4185817"/>
            <a:ext cx="2901819" cy="2177223"/>
          </a:xfrm>
          <a:prstGeom prst="rect">
            <a:avLst/>
          </a:prstGeom>
        </p:spPr>
      </p:pic>
    </p:spTree>
    <p:extLst>
      <p:ext uri="{BB962C8B-B14F-4D97-AF65-F5344CB8AC3E}">
        <p14:creationId xmlns:p14="http://schemas.microsoft.com/office/powerpoint/2010/main" val="206378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640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backgroundRemoval t="4348" b="98732" l="9901" r="89934">
                        <a14:foregroundMark x1="50330" y1="29891" x2="50330" y2="29891"/>
                        <a14:foregroundMark x1="49505" y1="18659" x2="49505" y2="18659"/>
                        <a14:foregroundMark x1="40924" y1="23732" x2="40924" y2="23732"/>
                        <a14:foregroundMark x1="48845" y1="24819" x2="48845" y2="24819"/>
                        <a14:foregroundMark x1="51320" y1="22826" x2="51320" y2="22826"/>
                        <a14:foregroundMark x1="51815" y1="19928" x2="51815" y2="19928"/>
                        <a14:foregroundMark x1="51650" y1="44746" x2="51650" y2="44746"/>
                        <a14:foregroundMark x1="52475" y1="48188" x2="52475" y2="48188"/>
                        <a14:foregroundMark x1="52475" y1="48188" x2="52475" y2="48188"/>
                        <a14:foregroundMark x1="50495" y1="43478" x2="50495" y2="43478"/>
                        <a14:foregroundMark x1="44059" y1="45109" x2="44059" y2="45109"/>
                        <a14:foregroundMark x1="44059" y1="45109" x2="44059" y2="45109"/>
                        <a14:foregroundMark x1="33663" y1="42935" x2="33663" y2="42935"/>
                        <a14:foregroundMark x1="33168" y1="53442" x2="33168" y2="53442"/>
                        <a14:foregroundMark x1="41254" y1="53804" x2="41254" y2="53804"/>
                        <a14:foregroundMark x1="49505" y1="53804" x2="49505" y2="53804"/>
                        <a14:foregroundMark x1="51980" y1="53804" x2="51980" y2="53804"/>
                        <a14:foregroundMark x1="50825" y1="57790" x2="50825" y2="57790"/>
                        <a14:foregroundMark x1="48680" y1="57790" x2="48680" y2="57790"/>
                        <a14:foregroundMark x1="47360" y1="46739" x2="47360" y2="46739"/>
                        <a14:foregroundMark x1="60066" y1="42935" x2="60066" y2="42935"/>
                        <a14:foregroundMark x1="60231" y1="53804" x2="60231" y2="53804"/>
                        <a14:foregroundMark x1="57261" y1="53804" x2="57261" y2="53804"/>
                        <a14:foregroundMark x1="55611" y1="57065" x2="55611" y2="57065"/>
                        <a14:foregroundMark x1="67162" y1="43116" x2="67162" y2="43116"/>
                        <a14:foregroundMark x1="68482" y1="54167" x2="68482" y2="54167"/>
                      </a14:backgroundRemoval>
                    </a14:imgEffect>
                  </a14:imgLayer>
                </a14:imgProps>
              </a:ext>
              <a:ext uri="{28A0092B-C50C-407E-A947-70E740481C1C}">
                <a14:useLocalDpi xmlns:a14="http://schemas.microsoft.com/office/drawing/2010/main" val="0"/>
              </a:ext>
            </a:extLst>
          </a:blip>
          <a:stretch>
            <a:fillRect/>
          </a:stretch>
        </p:blipFill>
        <p:spPr>
          <a:xfrm>
            <a:off x="0" y="68809"/>
            <a:ext cx="1017037" cy="926409"/>
          </a:xfrm>
          <a:prstGeom prst="rect">
            <a:avLst/>
          </a:prstGeom>
        </p:spPr>
      </p:pic>
      <p:sp>
        <p:nvSpPr>
          <p:cNvPr id="11" name="TextBox 10"/>
          <p:cNvSpPr txBox="1"/>
          <p:nvPr/>
        </p:nvSpPr>
        <p:spPr>
          <a:xfrm>
            <a:off x="1744825" y="347347"/>
            <a:ext cx="750526" cy="369332"/>
          </a:xfrm>
          <a:prstGeom prst="rect">
            <a:avLst/>
          </a:prstGeom>
          <a:noFill/>
        </p:spPr>
        <p:txBody>
          <a:bodyPr wrap="none" rtlCol="0">
            <a:spAutoFit/>
          </a:bodyPr>
          <a:lstStyle/>
          <a:p>
            <a:r>
              <a:rPr lang="en-US" dirty="0" smtClean="0"/>
              <a:t>Home</a:t>
            </a:r>
            <a:endParaRPr lang="en-US" dirty="0"/>
          </a:p>
        </p:txBody>
      </p:sp>
      <p:sp>
        <p:nvSpPr>
          <p:cNvPr id="12" name="TextBox 11"/>
          <p:cNvSpPr txBox="1"/>
          <p:nvPr/>
        </p:nvSpPr>
        <p:spPr>
          <a:xfrm>
            <a:off x="3283788" y="347347"/>
            <a:ext cx="760144" cy="369332"/>
          </a:xfrm>
          <a:prstGeom prst="rect">
            <a:avLst/>
          </a:prstGeom>
          <a:noFill/>
        </p:spPr>
        <p:txBody>
          <a:bodyPr wrap="none" rtlCol="0">
            <a:spAutoFit/>
          </a:bodyPr>
          <a:lstStyle/>
          <a:p>
            <a:r>
              <a:rPr lang="en-US" dirty="0" smtClean="0">
                <a:solidFill>
                  <a:schemeClr val="bg1"/>
                </a:solidFill>
              </a:rPr>
              <a:t>About</a:t>
            </a:r>
            <a:endParaRPr lang="en-US" dirty="0">
              <a:solidFill>
                <a:schemeClr val="bg1"/>
              </a:solidFill>
            </a:endParaRPr>
          </a:p>
        </p:txBody>
      </p:sp>
      <p:sp>
        <p:nvSpPr>
          <p:cNvPr id="13" name="TextBox 12"/>
          <p:cNvSpPr txBox="1"/>
          <p:nvPr/>
        </p:nvSpPr>
        <p:spPr>
          <a:xfrm>
            <a:off x="4832369" y="347347"/>
            <a:ext cx="700833" cy="369332"/>
          </a:xfrm>
          <a:prstGeom prst="rect">
            <a:avLst/>
          </a:prstGeom>
          <a:noFill/>
        </p:spPr>
        <p:txBody>
          <a:bodyPr wrap="none" rtlCol="0">
            <a:spAutoFit/>
          </a:bodyPr>
          <a:lstStyle/>
          <a:p>
            <a:r>
              <a:rPr lang="en-US" dirty="0" smtClean="0"/>
              <a:t>News</a:t>
            </a:r>
            <a:endParaRPr lang="en-US" dirty="0"/>
          </a:p>
        </p:txBody>
      </p:sp>
      <p:sp>
        <p:nvSpPr>
          <p:cNvPr id="14" name="TextBox 13"/>
          <p:cNvSpPr txBox="1"/>
          <p:nvPr/>
        </p:nvSpPr>
        <p:spPr>
          <a:xfrm>
            <a:off x="6321639" y="347347"/>
            <a:ext cx="688650" cy="369332"/>
          </a:xfrm>
          <a:prstGeom prst="rect">
            <a:avLst/>
          </a:prstGeom>
          <a:noFill/>
        </p:spPr>
        <p:txBody>
          <a:bodyPr wrap="none" rtlCol="0">
            <a:spAutoFit/>
          </a:bodyPr>
          <a:lstStyle/>
          <a:p>
            <a:r>
              <a:rPr lang="en-US" dirty="0" smtClean="0"/>
              <a:t>Enlist</a:t>
            </a:r>
            <a:endParaRPr lang="en-US" dirty="0"/>
          </a:p>
        </p:txBody>
      </p:sp>
      <p:sp>
        <p:nvSpPr>
          <p:cNvPr id="15" name="TextBox 14"/>
          <p:cNvSpPr txBox="1"/>
          <p:nvPr/>
        </p:nvSpPr>
        <p:spPr>
          <a:xfrm>
            <a:off x="11092295" y="507949"/>
            <a:ext cx="667170" cy="307777"/>
          </a:xfrm>
          <a:prstGeom prst="rect">
            <a:avLst/>
          </a:prstGeom>
          <a:noFill/>
        </p:spPr>
        <p:txBody>
          <a:bodyPr wrap="none" rtlCol="0">
            <a:spAutoFit/>
          </a:bodyPr>
          <a:lstStyle/>
          <a:p>
            <a:r>
              <a:rPr lang="en-US" sz="1400" dirty="0" smtClean="0"/>
              <a:t>Sign In</a:t>
            </a:r>
            <a:endParaRPr lang="en-US" sz="1400" dirty="0"/>
          </a:p>
        </p:txBody>
      </p:sp>
      <p:sp>
        <p:nvSpPr>
          <p:cNvPr id="16" name="TextBox 15"/>
          <p:cNvSpPr txBox="1"/>
          <p:nvPr/>
        </p:nvSpPr>
        <p:spPr>
          <a:xfrm>
            <a:off x="11038114" y="162681"/>
            <a:ext cx="775533" cy="307777"/>
          </a:xfrm>
          <a:prstGeom prst="rect">
            <a:avLst/>
          </a:prstGeom>
          <a:noFill/>
        </p:spPr>
        <p:txBody>
          <a:bodyPr wrap="none" rtlCol="0">
            <a:spAutoFit/>
          </a:bodyPr>
          <a:lstStyle/>
          <a:p>
            <a:r>
              <a:rPr lang="en-US" sz="1400" dirty="0" smtClean="0"/>
              <a:t>Register</a:t>
            </a:r>
            <a:endParaRPr lang="en-US" sz="1400" dirty="0"/>
          </a:p>
        </p:txBody>
      </p:sp>
      <p:sp>
        <p:nvSpPr>
          <p:cNvPr id="17" name="TextBox 16"/>
          <p:cNvSpPr txBox="1"/>
          <p:nvPr/>
        </p:nvSpPr>
        <p:spPr>
          <a:xfrm>
            <a:off x="7798726" y="366008"/>
            <a:ext cx="1585562" cy="369332"/>
          </a:xfrm>
          <a:prstGeom prst="rect">
            <a:avLst/>
          </a:prstGeom>
          <a:noFill/>
        </p:spPr>
        <p:txBody>
          <a:bodyPr wrap="none" rtlCol="0">
            <a:spAutoFit/>
          </a:bodyPr>
          <a:lstStyle/>
          <a:p>
            <a:r>
              <a:rPr lang="en-US" dirty="0" smtClean="0"/>
              <a:t>USS Death Star</a:t>
            </a:r>
            <a:endParaRPr lang="en-US" dirty="0"/>
          </a:p>
        </p:txBody>
      </p:sp>
      <p:sp>
        <p:nvSpPr>
          <p:cNvPr id="18" name="Rectangle 17"/>
          <p:cNvSpPr/>
          <p:nvPr/>
        </p:nvSpPr>
        <p:spPr>
          <a:xfrm>
            <a:off x="0" y="1064026"/>
            <a:ext cx="12192000" cy="5793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t;strong&gt;Pointer&lt;/strong&gt; Free Stock Photo - Public Domain Pictures"/>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502081" y="469102"/>
            <a:ext cx="624046" cy="560520"/>
          </a:xfrm>
          <a:prstGeom prst="rect">
            <a:avLst/>
          </a:prstGeom>
        </p:spPr>
      </p:pic>
      <p:sp>
        <p:nvSpPr>
          <p:cNvPr id="2" name="Rectangle 1"/>
          <p:cNvSpPr/>
          <p:nvPr/>
        </p:nvSpPr>
        <p:spPr>
          <a:xfrm>
            <a:off x="3502081" y="1204442"/>
            <a:ext cx="4708858" cy="7651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About Us</a:t>
            </a:r>
            <a:endParaRPr lang="en-US" dirty="0"/>
          </a:p>
        </p:txBody>
      </p:sp>
      <p:sp>
        <p:nvSpPr>
          <p:cNvPr id="3" name="Rectangle 2"/>
          <p:cNvSpPr/>
          <p:nvPr/>
        </p:nvSpPr>
        <p:spPr>
          <a:xfrm>
            <a:off x="508518" y="1828800"/>
            <a:ext cx="5347992" cy="45999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6123560" y="1828800"/>
            <a:ext cx="5474391" cy="45999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1110343" y="2052735"/>
            <a:ext cx="4245428" cy="6158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What is Space Force?</a:t>
            </a:r>
            <a:endParaRPr lang="en-US" dirty="0"/>
          </a:p>
        </p:txBody>
      </p:sp>
      <p:sp>
        <p:nvSpPr>
          <p:cNvPr id="8" name="Rectangle 7"/>
          <p:cNvSpPr/>
          <p:nvPr/>
        </p:nvSpPr>
        <p:spPr>
          <a:xfrm>
            <a:off x="6671388" y="2052735"/>
            <a:ext cx="4366726" cy="6997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Why do we need Space Force?</a:t>
            </a:r>
            <a:endParaRPr lang="en-US" dirty="0"/>
          </a:p>
        </p:txBody>
      </p:sp>
      <p:sp>
        <p:nvSpPr>
          <p:cNvPr id="9" name="Rectangle 8"/>
          <p:cNvSpPr/>
          <p:nvPr/>
        </p:nvSpPr>
        <p:spPr>
          <a:xfrm>
            <a:off x="923731" y="2668555"/>
            <a:ext cx="4516016" cy="34243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sz="2400" dirty="0" smtClean="0"/>
              <a:t>Space Force is a new branch of the US Military that is currently in development. The purpose of this new military branch is to establish security and dominance for the United States in Space. We will be monitoring and restricting certain space traffic (namely Chinese). </a:t>
            </a:r>
            <a:endParaRPr lang="en-US" sz="2400" dirty="0"/>
          </a:p>
        </p:txBody>
      </p:sp>
      <p:sp>
        <p:nvSpPr>
          <p:cNvPr id="10" name="Rectangle 9"/>
          <p:cNvSpPr/>
          <p:nvPr/>
        </p:nvSpPr>
        <p:spPr>
          <a:xfrm>
            <a:off x="6484776" y="2786935"/>
            <a:ext cx="4607519" cy="33059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sz="2400" dirty="0" smtClean="0"/>
              <a:t>China shot down a satellite in 2007, littering the orbit with debris. Both China and Russia consider space to be territory that can only be claimed through war. Space Force is necessary to assert American dominance over these weak countries and also to defend from aliens and the like.</a:t>
            </a:r>
            <a:endParaRPr lang="en-US" sz="2400" dirty="0"/>
          </a:p>
        </p:txBody>
      </p:sp>
    </p:spTree>
    <p:extLst>
      <p:ext uri="{BB962C8B-B14F-4D97-AF65-F5344CB8AC3E}">
        <p14:creationId xmlns:p14="http://schemas.microsoft.com/office/powerpoint/2010/main" val="3813825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640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backgroundRemoval t="4348" b="98732" l="9901" r="89934">
                        <a14:foregroundMark x1="50330" y1="29891" x2="50330" y2="29891"/>
                        <a14:foregroundMark x1="49505" y1="18659" x2="49505" y2="18659"/>
                        <a14:foregroundMark x1="40924" y1="23732" x2="40924" y2="23732"/>
                        <a14:foregroundMark x1="48845" y1="24819" x2="48845" y2="24819"/>
                        <a14:foregroundMark x1="51320" y1="22826" x2="51320" y2="22826"/>
                        <a14:foregroundMark x1="51815" y1="19928" x2="51815" y2="19928"/>
                        <a14:foregroundMark x1="51650" y1="44746" x2="51650" y2="44746"/>
                        <a14:foregroundMark x1="52475" y1="48188" x2="52475" y2="48188"/>
                        <a14:foregroundMark x1="52475" y1="48188" x2="52475" y2="48188"/>
                        <a14:foregroundMark x1="50495" y1="43478" x2="50495" y2="43478"/>
                        <a14:foregroundMark x1="44059" y1="45109" x2="44059" y2="45109"/>
                        <a14:foregroundMark x1="44059" y1="45109" x2="44059" y2="45109"/>
                        <a14:foregroundMark x1="33663" y1="42935" x2="33663" y2="42935"/>
                        <a14:foregroundMark x1="33168" y1="53442" x2="33168" y2="53442"/>
                        <a14:foregroundMark x1="41254" y1="53804" x2="41254" y2="53804"/>
                        <a14:foregroundMark x1="49505" y1="53804" x2="49505" y2="53804"/>
                        <a14:foregroundMark x1="51980" y1="53804" x2="51980" y2="53804"/>
                        <a14:foregroundMark x1="50825" y1="57790" x2="50825" y2="57790"/>
                        <a14:foregroundMark x1="48680" y1="57790" x2="48680" y2="57790"/>
                        <a14:foregroundMark x1="47360" y1="46739" x2="47360" y2="46739"/>
                        <a14:foregroundMark x1="60066" y1="42935" x2="60066" y2="42935"/>
                        <a14:foregroundMark x1="60231" y1="53804" x2="60231" y2="53804"/>
                        <a14:foregroundMark x1="57261" y1="53804" x2="57261" y2="53804"/>
                        <a14:foregroundMark x1="55611" y1="57065" x2="55611" y2="57065"/>
                        <a14:foregroundMark x1="67162" y1="43116" x2="67162" y2="43116"/>
                        <a14:foregroundMark x1="68482" y1="54167" x2="68482" y2="54167"/>
                      </a14:backgroundRemoval>
                    </a14:imgEffect>
                  </a14:imgLayer>
                </a14:imgProps>
              </a:ext>
              <a:ext uri="{28A0092B-C50C-407E-A947-70E740481C1C}">
                <a14:useLocalDpi xmlns:a14="http://schemas.microsoft.com/office/drawing/2010/main" val="0"/>
              </a:ext>
            </a:extLst>
          </a:blip>
          <a:stretch>
            <a:fillRect/>
          </a:stretch>
        </p:blipFill>
        <p:spPr>
          <a:xfrm>
            <a:off x="0" y="68809"/>
            <a:ext cx="1017037" cy="926409"/>
          </a:xfrm>
          <a:prstGeom prst="rect">
            <a:avLst/>
          </a:prstGeom>
        </p:spPr>
      </p:pic>
      <p:sp>
        <p:nvSpPr>
          <p:cNvPr id="11" name="TextBox 10"/>
          <p:cNvSpPr txBox="1"/>
          <p:nvPr/>
        </p:nvSpPr>
        <p:spPr>
          <a:xfrm>
            <a:off x="1744825" y="347347"/>
            <a:ext cx="750526" cy="369332"/>
          </a:xfrm>
          <a:prstGeom prst="rect">
            <a:avLst/>
          </a:prstGeom>
          <a:noFill/>
        </p:spPr>
        <p:txBody>
          <a:bodyPr wrap="none" rtlCol="0">
            <a:spAutoFit/>
          </a:bodyPr>
          <a:lstStyle/>
          <a:p>
            <a:r>
              <a:rPr lang="en-US" dirty="0" smtClean="0"/>
              <a:t>Home</a:t>
            </a:r>
            <a:endParaRPr lang="en-US" dirty="0"/>
          </a:p>
        </p:txBody>
      </p:sp>
      <p:sp>
        <p:nvSpPr>
          <p:cNvPr id="12" name="TextBox 11"/>
          <p:cNvSpPr txBox="1"/>
          <p:nvPr/>
        </p:nvSpPr>
        <p:spPr>
          <a:xfrm>
            <a:off x="3283788" y="347347"/>
            <a:ext cx="760144" cy="369332"/>
          </a:xfrm>
          <a:prstGeom prst="rect">
            <a:avLst/>
          </a:prstGeom>
          <a:noFill/>
        </p:spPr>
        <p:txBody>
          <a:bodyPr wrap="none" rtlCol="0">
            <a:spAutoFit/>
          </a:bodyPr>
          <a:lstStyle/>
          <a:p>
            <a:r>
              <a:rPr lang="en-US" dirty="0" smtClean="0"/>
              <a:t>About</a:t>
            </a:r>
            <a:endParaRPr lang="en-US" dirty="0"/>
          </a:p>
        </p:txBody>
      </p:sp>
      <p:sp>
        <p:nvSpPr>
          <p:cNvPr id="13" name="TextBox 12"/>
          <p:cNvSpPr txBox="1"/>
          <p:nvPr/>
        </p:nvSpPr>
        <p:spPr>
          <a:xfrm>
            <a:off x="4832369" y="347347"/>
            <a:ext cx="700833" cy="369332"/>
          </a:xfrm>
          <a:prstGeom prst="rect">
            <a:avLst/>
          </a:prstGeom>
          <a:noFill/>
        </p:spPr>
        <p:txBody>
          <a:bodyPr wrap="none" rtlCol="0">
            <a:spAutoFit/>
          </a:bodyPr>
          <a:lstStyle/>
          <a:p>
            <a:r>
              <a:rPr lang="en-US" dirty="0" smtClean="0">
                <a:solidFill>
                  <a:schemeClr val="bg1"/>
                </a:solidFill>
              </a:rPr>
              <a:t>News</a:t>
            </a:r>
            <a:endParaRPr lang="en-US" dirty="0">
              <a:solidFill>
                <a:schemeClr val="bg1"/>
              </a:solidFill>
            </a:endParaRPr>
          </a:p>
        </p:txBody>
      </p:sp>
      <p:sp>
        <p:nvSpPr>
          <p:cNvPr id="14" name="TextBox 13"/>
          <p:cNvSpPr txBox="1"/>
          <p:nvPr/>
        </p:nvSpPr>
        <p:spPr>
          <a:xfrm>
            <a:off x="6321639" y="347347"/>
            <a:ext cx="688650" cy="369332"/>
          </a:xfrm>
          <a:prstGeom prst="rect">
            <a:avLst/>
          </a:prstGeom>
          <a:noFill/>
        </p:spPr>
        <p:txBody>
          <a:bodyPr wrap="none" rtlCol="0">
            <a:spAutoFit/>
          </a:bodyPr>
          <a:lstStyle/>
          <a:p>
            <a:r>
              <a:rPr lang="en-US" dirty="0" smtClean="0"/>
              <a:t>Enlist</a:t>
            </a:r>
            <a:endParaRPr lang="en-US" dirty="0"/>
          </a:p>
        </p:txBody>
      </p:sp>
      <p:sp>
        <p:nvSpPr>
          <p:cNvPr id="15" name="TextBox 14"/>
          <p:cNvSpPr txBox="1"/>
          <p:nvPr/>
        </p:nvSpPr>
        <p:spPr>
          <a:xfrm>
            <a:off x="11092295" y="507949"/>
            <a:ext cx="667170" cy="307777"/>
          </a:xfrm>
          <a:prstGeom prst="rect">
            <a:avLst/>
          </a:prstGeom>
          <a:noFill/>
        </p:spPr>
        <p:txBody>
          <a:bodyPr wrap="none" rtlCol="0">
            <a:spAutoFit/>
          </a:bodyPr>
          <a:lstStyle/>
          <a:p>
            <a:r>
              <a:rPr lang="en-US" sz="1400" dirty="0" smtClean="0"/>
              <a:t>Sign In</a:t>
            </a:r>
            <a:endParaRPr lang="en-US" sz="1400" dirty="0"/>
          </a:p>
        </p:txBody>
      </p:sp>
      <p:sp>
        <p:nvSpPr>
          <p:cNvPr id="16" name="TextBox 15"/>
          <p:cNvSpPr txBox="1"/>
          <p:nvPr/>
        </p:nvSpPr>
        <p:spPr>
          <a:xfrm>
            <a:off x="11038114" y="162681"/>
            <a:ext cx="775533" cy="307777"/>
          </a:xfrm>
          <a:prstGeom prst="rect">
            <a:avLst/>
          </a:prstGeom>
          <a:noFill/>
        </p:spPr>
        <p:txBody>
          <a:bodyPr wrap="none" rtlCol="0">
            <a:spAutoFit/>
          </a:bodyPr>
          <a:lstStyle/>
          <a:p>
            <a:r>
              <a:rPr lang="en-US" sz="1400" dirty="0" smtClean="0"/>
              <a:t>Register</a:t>
            </a:r>
            <a:endParaRPr lang="en-US" sz="1400" dirty="0"/>
          </a:p>
        </p:txBody>
      </p:sp>
      <p:sp>
        <p:nvSpPr>
          <p:cNvPr id="17" name="TextBox 16"/>
          <p:cNvSpPr txBox="1"/>
          <p:nvPr/>
        </p:nvSpPr>
        <p:spPr>
          <a:xfrm>
            <a:off x="7798726" y="366008"/>
            <a:ext cx="1585562" cy="369332"/>
          </a:xfrm>
          <a:prstGeom prst="rect">
            <a:avLst/>
          </a:prstGeom>
          <a:noFill/>
        </p:spPr>
        <p:txBody>
          <a:bodyPr wrap="none" rtlCol="0">
            <a:spAutoFit/>
          </a:bodyPr>
          <a:lstStyle/>
          <a:p>
            <a:r>
              <a:rPr lang="en-US" dirty="0" smtClean="0"/>
              <a:t>USS Death Star</a:t>
            </a:r>
            <a:endParaRPr lang="en-US" dirty="0"/>
          </a:p>
        </p:txBody>
      </p:sp>
      <p:sp>
        <p:nvSpPr>
          <p:cNvPr id="18" name="Rectangle 17"/>
          <p:cNvSpPr/>
          <p:nvPr/>
        </p:nvSpPr>
        <p:spPr>
          <a:xfrm>
            <a:off x="0" y="1064026"/>
            <a:ext cx="12192000" cy="5793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t;strong&gt;Pointer&lt;/strong&gt; Free Stock Photo - Public Domain Pictures"/>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985260" y="484845"/>
            <a:ext cx="624046" cy="560520"/>
          </a:xfrm>
          <a:prstGeom prst="rect">
            <a:avLst/>
          </a:prstGeom>
        </p:spPr>
      </p:pic>
      <p:pic>
        <p:nvPicPr>
          <p:cNvPr id="2" name="Picture 1"/>
          <p:cNvPicPr>
            <a:picLocks noChangeAspect="1"/>
          </p:cNvPicPr>
          <p:nvPr/>
        </p:nvPicPr>
        <p:blipFill>
          <a:blip r:embed="rId6"/>
          <a:stretch>
            <a:fillRect/>
          </a:stretch>
        </p:blipFill>
        <p:spPr>
          <a:xfrm>
            <a:off x="2120088" y="1430037"/>
            <a:ext cx="7553325" cy="1438275"/>
          </a:xfrm>
          <a:prstGeom prst="rect">
            <a:avLst/>
          </a:prstGeom>
        </p:spPr>
      </p:pic>
      <p:pic>
        <p:nvPicPr>
          <p:cNvPr id="3" name="Picture 2"/>
          <p:cNvPicPr>
            <a:picLocks noChangeAspect="1"/>
          </p:cNvPicPr>
          <p:nvPr/>
        </p:nvPicPr>
        <p:blipFill rotWithShape="1">
          <a:blip r:embed="rId7"/>
          <a:srcRect r="2188"/>
          <a:stretch/>
        </p:blipFill>
        <p:spPr>
          <a:xfrm>
            <a:off x="2120088" y="3020534"/>
            <a:ext cx="7565088" cy="1419225"/>
          </a:xfrm>
          <a:prstGeom prst="rect">
            <a:avLst/>
          </a:prstGeom>
        </p:spPr>
      </p:pic>
      <p:pic>
        <p:nvPicPr>
          <p:cNvPr id="6" name="Picture 5"/>
          <p:cNvPicPr>
            <a:picLocks noChangeAspect="1"/>
          </p:cNvPicPr>
          <p:nvPr/>
        </p:nvPicPr>
        <p:blipFill>
          <a:blip r:embed="rId8"/>
          <a:stretch>
            <a:fillRect/>
          </a:stretch>
        </p:blipFill>
        <p:spPr>
          <a:xfrm>
            <a:off x="2141376" y="4563909"/>
            <a:ext cx="7543800" cy="1447800"/>
          </a:xfrm>
          <a:prstGeom prst="rect">
            <a:avLst/>
          </a:prstGeom>
        </p:spPr>
      </p:pic>
    </p:spTree>
    <p:extLst>
      <p:ext uri="{BB962C8B-B14F-4D97-AF65-F5344CB8AC3E}">
        <p14:creationId xmlns:p14="http://schemas.microsoft.com/office/powerpoint/2010/main" val="325085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640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backgroundRemoval t="4348" b="98732" l="9901" r="89934">
                        <a14:foregroundMark x1="50330" y1="29891" x2="50330" y2="29891"/>
                        <a14:foregroundMark x1="49505" y1="18659" x2="49505" y2="18659"/>
                        <a14:foregroundMark x1="40924" y1="23732" x2="40924" y2="23732"/>
                        <a14:foregroundMark x1="48845" y1="24819" x2="48845" y2="24819"/>
                        <a14:foregroundMark x1="51320" y1="22826" x2="51320" y2="22826"/>
                        <a14:foregroundMark x1="51815" y1="19928" x2="51815" y2="19928"/>
                        <a14:foregroundMark x1="51650" y1="44746" x2="51650" y2="44746"/>
                        <a14:foregroundMark x1="52475" y1="48188" x2="52475" y2="48188"/>
                        <a14:foregroundMark x1="52475" y1="48188" x2="52475" y2="48188"/>
                        <a14:foregroundMark x1="50495" y1="43478" x2="50495" y2="43478"/>
                        <a14:foregroundMark x1="44059" y1="45109" x2="44059" y2="45109"/>
                        <a14:foregroundMark x1="44059" y1="45109" x2="44059" y2="45109"/>
                        <a14:foregroundMark x1="33663" y1="42935" x2="33663" y2="42935"/>
                        <a14:foregroundMark x1="33168" y1="53442" x2="33168" y2="53442"/>
                        <a14:foregroundMark x1="41254" y1="53804" x2="41254" y2="53804"/>
                        <a14:foregroundMark x1="49505" y1="53804" x2="49505" y2="53804"/>
                        <a14:foregroundMark x1="51980" y1="53804" x2="51980" y2="53804"/>
                        <a14:foregroundMark x1="50825" y1="57790" x2="50825" y2="57790"/>
                        <a14:foregroundMark x1="48680" y1="57790" x2="48680" y2="57790"/>
                        <a14:foregroundMark x1="47360" y1="46739" x2="47360" y2="46739"/>
                        <a14:foregroundMark x1="60066" y1="42935" x2="60066" y2="42935"/>
                        <a14:foregroundMark x1="60231" y1="53804" x2="60231" y2="53804"/>
                        <a14:foregroundMark x1="57261" y1="53804" x2="57261" y2="53804"/>
                        <a14:foregroundMark x1="55611" y1="57065" x2="55611" y2="57065"/>
                        <a14:foregroundMark x1="67162" y1="43116" x2="67162" y2="43116"/>
                        <a14:foregroundMark x1="68482" y1="54167" x2="68482" y2="54167"/>
                      </a14:backgroundRemoval>
                    </a14:imgEffect>
                  </a14:imgLayer>
                </a14:imgProps>
              </a:ext>
              <a:ext uri="{28A0092B-C50C-407E-A947-70E740481C1C}">
                <a14:useLocalDpi xmlns:a14="http://schemas.microsoft.com/office/drawing/2010/main" val="0"/>
              </a:ext>
            </a:extLst>
          </a:blip>
          <a:stretch>
            <a:fillRect/>
          </a:stretch>
        </p:blipFill>
        <p:spPr>
          <a:xfrm>
            <a:off x="0" y="68809"/>
            <a:ext cx="1017037" cy="926409"/>
          </a:xfrm>
          <a:prstGeom prst="rect">
            <a:avLst/>
          </a:prstGeom>
        </p:spPr>
      </p:pic>
      <p:sp>
        <p:nvSpPr>
          <p:cNvPr id="11" name="TextBox 10"/>
          <p:cNvSpPr txBox="1"/>
          <p:nvPr/>
        </p:nvSpPr>
        <p:spPr>
          <a:xfrm>
            <a:off x="1744825" y="347347"/>
            <a:ext cx="750526" cy="369332"/>
          </a:xfrm>
          <a:prstGeom prst="rect">
            <a:avLst/>
          </a:prstGeom>
          <a:noFill/>
        </p:spPr>
        <p:txBody>
          <a:bodyPr wrap="none" rtlCol="0">
            <a:spAutoFit/>
          </a:bodyPr>
          <a:lstStyle/>
          <a:p>
            <a:r>
              <a:rPr lang="en-US" dirty="0" smtClean="0"/>
              <a:t>Home</a:t>
            </a:r>
            <a:endParaRPr lang="en-US" dirty="0"/>
          </a:p>
        </p:txBody>
      </p:sp>
      <p:sp>
        <p:nvSpPr>
          <p:cNvPr id="12" name="TextBox 11"/>
          <p:cNvSpPr txBox="1"/>
          <p:nvPr/>
        </p:nvSpPr>
        <p:spPr>
          <a:xfrm>
            <a:off x="3283788" y="347347"/>
            <a:ext cx="760144" cy="369332"/>
          </a:xfrm>
          <a:prstGeom prst="rect">
            <a:avLst/>
          </a:prstGeom>
          <a:noFill/>
        </p:spPr>
        <p:txBody>
          <a:bodyPr wrap="none" rtlCol="0">
            <a:spAutoFit/>
          </a:bodyPr>
          <a:lstStyle/>
          <a:p>
            <a:r>
              <a:rPr lang="en-US" dirty="0" smtClean="0"/>
              <a:t>About</a:t>
            </a:r>
            <a:endParaRPr lang="en-US" dirty="0"/>
          </a:p>
        </p:txBody>
      </p:sp>
      <p:sp>
        <p:nvSpPr>
          <p:cNvPr id="13" name="TextBox 12"/>
          <p:cNvSpPr txBox="1"/>
          <p:nvPr/>
        </p:nvSpPr>
        <p:spPr>
          <a:xfrm>
            <a:off x="4832369" y="347347"/>
            <a:ext cx="700833" cy="369332"/>
          </a:xfrm>
          <a:prstGeom prst="rect">
            <a:avLst/>
          </a:prstGeom>
          <a:noFill/>
        </p:spPr>
        <p:txBody>
          <a:bodyPr wrap="none" rtlCol="0">
            <a:spAutoFit/>
          </a:bodyPr>
          <a:lstStyle/>
          <a:p>
            <a:r>
              <a:rPr lang="en-US" dirty="0" smtClean="0"/>
              <a:t>News</a:t>
            </a:r>
            <a:endParaRPr lang="en-US" dirty="0"/>
          </a:p>
        </p:txBody>
      </p:sp>
      <p:sp>
        <p:nvSpPr>
          <p:cNvPr id="14" name="TextBox 13"/>
          <p:cNvSpPr txBox="1"/>
          <p:nvPr/>
        </p:nvSpPr>
        <p:spPr>
          <a:xfrm>
            <a:off x="6321639" y="347347"/>
            <a:ext cx="688650" cy="369332"/>
          </a:xfrm>
          <a:prstGeom prst="rect">
            <a:avLst/>
          </a:prstGeom>
          <a:noFill/>
        </p:spPr>
        <p:txBody>
          <a:bodyPr wrap="none" rtlCol="0">
            <a:spAutoFit/>
          </a:bodyPr>
          <a:lstStyle/>
          <a:p>
            <a:r>
              <a:rPr lang="en-US" dirty="0" smtClean="0">
                <a:solidFill>
                  <a:schemeClr val="bg1"/>
                </a:solidFill>
              </a:rPr>
              <a:t>Enlist</a:t>
            </a:r>
            <a:endParaRPr lang="en-US" dirty="0">
              <a:solidFill>
                <a:schemeClr val="bg1"/>
              </a:solidFill>
            </a:endParaRPr>
          </a:p>
        </p:txBody>
      </p:sp>
      <p:sp>
        <p:nvSpPr>
          <p:cNvPr id="15" name="TextBox 14"/>
          <p:cNvSpPr txBox="1"/>
          <p:nvPr/>
        </p:nvSpPr>
        <p:spPr>
          <a:xfrm>
            <a:off x="11092295" y="507949"/>
            <a:ext cx="667170" cy="307777"/>
          </a:xfrm>
          <a:prstGeom prst="rect">
            <a:avLst/>
          </a:prstGeom>
          <a:noFill/>
        </p:spPr>
        <p:txBody>
          <a:bodyPr wrap="none" rtlCol="0">
            <a:spAutoFit/>
          </a:bodyPr>
          <a:lstStyle/>
          <a:p>
            <a:r>
              <a:rPr lang="en-US" sz="1400" dirty="0" smtClean="0"/>
              <a:t>Sign In</a:t>
            </a:r>
            <a:endParaRPr lang="en-US" sz="1400" dirty="0"/>
          </a:p>
        </p:txBody>
      </p:sp>
      <p:sp>
        <p:nvSpPr>
          <p:cNvPr id="16" name="TextBox 15"/>
          <p:cNvSpPr txBox="1"/>
          <p:nvPr/>
        </p:nvSpPr>
        <p:spPr>
          <a:xfrm>
            <a:off x="11038114" y="162681"/>
            <a:ext cx="775533" cy="307777"/>
          </a:xfrm>
          <a:prstGeom prst="rect">
            <a:avLst/>
          </a:prstGeom>
          <a:noFill/>
        </p:spPr>
        <p:txBody>
          <a:bodyPr wrap="none" rtlCol="0">
            <a:spAutoFit/>
          </a:bodyPr>
          <a:lstStyle/>
          <a:p>
            <a:r>
              <a:rPr lang="en-US" sz="1400" dirty="0" smtClean="0"/>
              <a:t>Register</a:t>
            </a:r>
            <a:endParaRPr lang="en-US" sz="1400" dirty="0"/>
          </a:p>
        </p:txBody>
      </p:sp>
      <p:sp>
        <p:nvSpPr>
          <p:cNvPr id="17" name="TextBox 16"/>
          <p:cNvSpPr txBox="1"/>
          <p:nvPr/>
        </p:nvSpPr>
        <p:spPr>
          <a:xfrm>
            <a:off x="7798726" y="366008"/>
            <a:ext cx="1585562" cy="369332"/>
          </a:xfrm>
          <a:prstGeom prst="rect">
            <a:avLst/>
          </a:prstGeom>
          <a:noFill/>
        </p:spPr>
        <p:txBody>
          <a:bodyPr wrap="none" rtlCol="0">
            <a:spAutoFit/>
          </a:bodyPr>
          <a:lstStyle/>
          <a:p>
            <a:r>
              <a:rPr lang="en-US" dirty="0" smtClean="0"/>
              <a:t>USS Death Star</a:t>
            </a:r>
            <a:endParaRPr lang="en-US" dirty="0"/>
          </a:p>
        </p:txBody>
      </p:sp>
      <p:sp>
        <p:nvSpPr>
          <p:cNvPr id="18" name="Rectangle 17"/>
          <p:cNvSpPr/>
          <p:nvPr/>
        </p:nvSpPr>
        <p:spPr>
          <a:xfrm>
            <a:off x="0" y="1064026"/>
            <a:ext cx="12192000" cy="5793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backgroundRemoval t="546" b="97268" l="9548" r="88442">
                        <a14:foregroundMark x1="65829" y1="21311" x2="65829" y2="21311"/>
                        <a14:foregroundMark x1="60302" y1="18579" x2="60302" y2="18579"/>
                        <a14:foregroundMark x1="63317" y1="16940" x2="63317" y2="16940"/>
                        <a14:foregroundMark x1="65327" y1="13115" x2="65327" y2="13115"/>
                        <a14:foregroundMark x1="66332" y1="12568" x2="66332" y2="12568"/>
                        <a14:foregroundMark x1="68844" y1="13661" x2="69849" y2="15847"/>
                        <a14:foregroundMark x1="71859" y1="21858" x2="71859" y2="25137"/>
                        <a14:foregroundMark x1="71357" y1="29508" x2="71357" y2="30601"/>
                        <a14:foregroundMark x1="31658" y1="12022" x2="31658" y2="12022"/>
                        <a14:foregroundMark x1="31156" y1="14754" x2="29648" y2="16940"/>
                        <a14:foregroundMark x1="29146" y1="21858" x2="29146" y2="22951"/>
                        <a14:foregroundMark x1="28643" y1="26230" x2="28643" y2="26776"/>
                        <a14:foregroundMark x1="27136" y1="39891" x2="26633" y2="41530"/>
                        <a14:foregroundMark x1="26131" y1="43716" x2="26131" y2="44262"/>
                        <a14:foregroundMark x1="25628" y1="48087" x2="25628" y2="48634"/>
                        <a14:foregroundMark x1="25126" y1="52459" x2="25126" y2="53005"/>
                        <a14:foregroundMark x1="24623" y1="57377" x2="24623" y2="58470"/>
                        <a14:foregroundMark x1="24623" y1="63388" x2="24623" y2="64481"/>
                        <a14:foregroundMark x1="24623" y1="65574" x2="24623" y2="66120"/>
                        <a14:foregroundMark x1="24121" y1="72678" x2="24121" y2="72678"/>
                        <a14:foregroundMark x1="24121" y1="77049" x2="24121" y2="78142"/>
                        <a14:foregroundMark x1="24121" y1="81967" x2="24121" y2="82514"/>
                        <a14:foregroundMark x1="24121" y1="85246" x2="24121" y2="86339"/>
                        <a14:foregroundMark x1="24121" y1="87978" x2="24121" y2="88525"/>
                        <a14:foregroundMark x1="24121" y1="91257" x2="24121" y2="91257"/>
                        <a14:foregroundMark x1="24121" y1="91803" x2="24121" y2="91803"/>
                        <a14:foregroundMark x1="24121" y1="93989" x2="24121" y2="93989"/>
                        <a14:foregroundMark x1="23116" y1="94536" x2="23116" y2="94536"/>
                        <a14:foregroundMark x1="27136" y1="93989" x2="27136" y2="93989"/>
                        <a14:foregroundMark x1="28643" y1="93989" x2="29648" y2="93989"/>
                        <a14:foregroundMark x1="35678" y1="93443" x2="35678" y2="93443"/>
                        <a14:foregroundMark x1="36683" y1="93443" x2="37186" y2="93443"/>
                        <a14:foregroundMark x1="38693" y1="93443" x2="39698" y2="93443"/>
                        <a14:foregroundMark x1="41206" y1="92896" x2="42714" y2="92896"/>
                        <a14:foregroundMark x1="44221" y1="92896" x2="45729" y2="92350"/>
                        <a14:foregroundMark x1="47236" y1="92350" x2="48241" y2="92350"/>
                        <a14:foregroundMark x1="54774" y1="92350" x2="58291" y2="92350"/>
                        <a14:foregroundMark x1="58291" y1="92350" x2="58291" y2="92350"/>
                        <a14:foregroundMark x1="59296" y1="92350" x2="60302" y2="92350"/>
                        <a14:foregroundMark x1="65327" y1="91803" x2="68342" y2="91257"/>
                        <a14:foregroundMark x1="74874" y1="91257" x2="75879" y2="91257"/>
                        <a14:foregroundMark x1="75377" y1="87432" x2="75377" y2="86885"/>
                        <a14:foregroundMark x1="75377" y1="85792" x2="75377" y2="85246"/>
                        <a14:foregroundMark x1="75377" y1="83607" x2="75377" y2="81967"/>
                        <a14:foregroundMark x1="75377" y1="80328" x2="74874" y2="77049"/>
                        <a14:foregroundMark x1="74874" y1="75956" x2="74874" y2="74317"/>
                        <a14:foregroundMark x1="74874" y1="73224" x2="74874" y2="72131"/>
                        <a14:foregroundMark x1="69849" y1="65574" x2="69849" y2="65574"/>
                        <a14:foregroundMark x1="64824" y1="66120" x2="64824" y2="66120"/>
                        <a14:foregroundMark x1="76884" y1="7104" x2="76884" y2="7104"/>
                        <a14:foregroundMark x1="78392" y1="5464" x2="78392" y2="5464"/>
                        <a14:foregroundMark x1="41709" y1="5464" x2="41709" y2="5464"/>
                        <a14:foregroundMark x1="25628" y1="12568" x2="25628" y2="12568"/>
                        <a14:foregroundMark x1="24121" y1="6011" x2="24121" y2="6011"/>
                        <a14:foregroundMark x1="23116" y1="5464" x2="23116" y2="5464"/>
                        <a14:backgroundMark x1="51256" y1="1639" x2="51256" y2="1639"/>
                        <a14:backgroundMark x1="55779" y1="1639" x2="55779" y2="1639"/>
                        <a14:backgroundMark x1="78894" y1="4918" x2="78894" y2="4918"/>
                        <a14:backgroundMark x1="78894" y1="6011" x2="78894" y2="6011"/>
                      </a14:backgroundRemoval>
                    </a14:imgEffect>
                  </a14:imgLayer>
                </a14:imgProps>
              </a:ext>
              <a:ext uri="{28A0092B-C50C-407E-A947-70E740481C1C}">
                <a14:useLocalDpi xmlns:a14="http://schemas.microsoft.com/office/drawing/2010/main" val="0"/>
              </a:ext>
            </a:extLst>
          </a:blip>
          <a:stretch>
            <a:fillRect/>
          </a:stretch>
        </p:blipFill>
        <p:spPr>
          <a:xfrm>
            <a:off x="5717345" y="1589679"/>
            <a:ext cx="4578616" cy="4210485"/>
          </a:xfrm>
          <a:prstGeom prst="rect">
            <a:avLst/>
          </a:prstGeom>
        </p:spPr>
      </p:pic>
      <p:pic>
        <p:nvPicPr>
          <p:cNvPr id="19" name="Picture 18" descr="&lt;strong&gt;Pointer&lt;/strong&gt; Free Stock Photo - Public Domain Pictures"/>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468438" y="503506"/>
            <a:ext cx="624046" cy="560520"/>
          </a:xfrm>
          <a:prstGeom prst="rect">
            <a:avLst/>
          </a:prstGeom>
        </p:spPr>
      </p:pic>
      <p:sp>
        <p:nvSpPr>
          <p:cNvPr id="3" name="Rectangle 2"/>
          <p:cNvSpPr/>
          <p:nvPr/>
        </p:nvSpPr>
        <p:spPr>
          <a:xfrm>
            <a:off x="1118785" y="1810139"/>
            <a:ext cx="3713584" cy="4572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1417365" y="2128055"/>
            <a:ext cx="3116424" cy="4105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Recruitment Form</a:t>
            </a:r>
            <a:endParaRPr lang="en-US" dirty="0"/>
          </a:p>
        </p:txBody>
      </p:sp>
      <p:sp>
        <p:nvSpPr>
          <p:cNvPr id="7" name="Rectangle 6"/>
          <p:cNvSpPr/>
          <p:nvPr/>
        </p:nvSpPr>
        <p:spPr>
          <a:xfrm>
            <a:off x="1417365" y="2433095"/>
            <a:ext cx="2052735" cy="4292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Name</a:t>
            </a:r>
            <a:endParaRPr lang="en-US" dirty="0"/>
          </a:p>
        </p:txBody>
      </p:sp>
      <p:sp>
        <p:nvSpPr>
          <p:cNvPr id="8" name="Rectangle 7"/>
          <p:cNvSpPr/>
          <p:nvPr/>
        </p:nvSpPr>
        <p:spPr>
          <a:xfrm>
            <a:off x="1510670" y="2804524"/>
            <a:ext cx="2090945" cy="3215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74788" y="3167344"/>
            <a:ext cx="1120563" cy="3638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Birthdate</a:t>
            </a:r>
            <a:endParaRPr lang="en-US" dirty="0"/>
          </a:p>
        </p:txBody>
      </p:sp>
      <p:sp>
        <p:nvSpPr>
          <p:cNvPr id="20" name="Rectangle 19"/>
          <p:cNvSpPr/>
          <p:nvPr/>
        </p:nvSpPr>
        <p:spPr>
          <a:xfrm>
            <a:off x="1509493" y="3514709"/>
            <a:ext cx="2090945" cy="3215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415840" y="3870292"/>
            <a:ext cx="1045472" cy="3777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Race</a:t>
            </a:r>
            <a:endParaRPr lang="en-US" dirty="0"/>
          </a:p>
        </p:txBody>
      </p:sp>
      <p:sp>
        <p:nvSpPr>
          <p:cNvPr id="23" name="Rectangle 22"/>
          <p:cNvSpPr/>
          <p:nvPr/>
        </p:nvSpPr>
        <p:spPr>
          <a:xfrm>
            <a:off x="1506925" y="4233903"/>
            <a:ext cx="2090945" cy="3215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415840" y="4624279"/>
            <a:ext cx="2537007" cy="3172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t>Did you vote for trump?</a:t>
            </a:r>
            <a:endParaRPr lang="en-US" dirty="0"/>
          </a:p>
        </p:txBody>
      </p:sp>
      <p:sp>
        <p:nvSpPr>
          <p:cNvPr id="26" name="Rounded Rectangle 25"/>
          <p:cNvSpPr/>
          <p:nvPr/>
        </p:nvSpPr>
        <p:spPr>
          <a:xfrm>
            <a:off x="2249556" y="5635690"/>
            <a:ext cx="1220544" cy="40121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Enlist</a:t>
            </a:r>
            <a:endParaRPr lang="en-US" dirty="0"/>
          </a:p>
        </p:txBody>
      </p:sp>
      <p:sp>
        <p:nvSpPr>
          <p:cNvPr id="27" name="Oval 26"/>
          <p:cNvSpPr/>
          <p:nvPr/>
        </p:nvSpPr>
        <p:spPr>
          <a:xfrm>
            <a:off x="1567544" y="5066069"/>
            <a:ext cx="177281" cy="1570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714049" y="5066069"/>
            <a:ext cx="177281" cy="1570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744825" y="5010327"/>
            <a:ext cx="617328" cy="27104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Yes</a:t>
            </a:r>
            <a:endParaRPr lang="en-US" dirty="0"/>
          </a:p>
        </p:txBody>
      </p:sp>
      <p:sp>
        <p:nvSpPr>
          <p:cNvPr id="30" name="Rectangle 29"/>
          <p:cNvSpPr/>
          <p:nvPr/>
        </p:nvSpPr>
        <p:spPr>
          <a:xfrm>
            <a:off x="2932829" y="5000543"/>
            <a:ext cx="537271" cy="3083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No</a:t>
            </a:r>
            <a:endParaRPr lang="en-US" dirty="0"/>
          </a:p>
        </p:txBody>
      </p:sp>
    </p:spTree>
    <p:extLst>
      <p:ext uri="{BB962C8B-B14F-4D97-AF65-F5344CB8AC3E}">
        <p14:creationId xmlns:p14="http://schemas.microsoft.com/office/powerpoint/2010/main" val="260530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640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backgroundRemoval t="4348" b="98732" l="9901" r="89934">
                        <a14:foregroundMark x1="50330" y1="29891" x2="50330" y2="29891"/>
                        <a14:foregroundMark x1="49505" y1="18659" x2="49505" y2="18659"/>
                        <a14:foregroundMark x1="40924" y1="23732" x2="40924" y2="23732"/>
                        <a14:foregroundMark x1="48845" y1="24819" x2="48845" y2="24819"/>
                        <a14:foregroundMark x1="51320" y1="22826" x2="51320" y2="22826"/>
                        <a14:foregroundMark x1="51815" y1="19928" x2="51815" y2="19928"/>
                        <a14:foregroundMark x1="51650" y1="44746" x2="51650" y2="44746"/>
                        <a14:foregroundMark x1="52475" y1="48188" x2="52475" y2="48188"/>
                        <a14:foregroundMark x1="52475" y1="48188" x2="52475" y2="48188"/>
                        <a14:foregroundMark x1="50495" y1="43478" x2="50495" y2="43478"/>
                        <a14:foregroundMark x1="44059" y1="45109" x2="44059" y2="45109"/>
                        <a14:foregroundMark x1="44059" y1="45109" x2="44059" y2="45109"/>
                        <a14:foregroundMark x1="33663" y1="42935" x2="33663" y2="42935"/>
                        <a14:foregroundMark x1="33168" y1="53442" x2="33168" y2="53442"/>
                        <a14:foregroundMark x1="41254" y1="53804" x2="41254" y2="53804"/>
                        <a14:foregroundMark x1="49505" y1="53804" x2="49505" y2="53804"/>
                        <a14:foregroundMark x1="51980" y1="53804" x2="51980" y2="53804"/>
                        <a14:foregroundMark x1="50825" y1="57790" x2="50825" y2="57790"/>
                        <a14:foregroundMark x1="48680" y1="57790" x2="48680" y2="57790"/>
                        <a14:foregroundMark x1="47360" y1="46739" x2="47360" y2="46739"/>
                        <a14:foregroundMark x1="60066" y1="42935" x2="60066" y2="42935"/>
                        <a14:foregroundMark x1="60231" y1="53804" x2="60231" y2="53804"/>
                        <a14:foregroundMark x1="57261" y1="53804" x2="57261" y2="53804"/>
                        <a14:foregroundMark x1="55611" y1="57065" x2="55611" y2="57065"/>
                        <a14:foregroundMark x1="67162" y1="43116" x2="67162" y2="43116"/>
                        <a14:foregroundMark x1="68482" y1="54167" x2="68482" y2="54167"/>
                      </a14:backgroundRemoval>
                    </a14:imgEffect>
                  </a14:imgLayer>
                </a14:imgProps>
              </a:ext>
              <a:ext uri="{28A0092B-C50C-407E-A947-70E740481C1C}">
                <a14:useLocalDpi xmlns:a14="http://schemas.microsoft.com/office/drawing/2010/main" val="0"/>
              </a:ext>
            </a:extLst>
          </a:blip>
          <a:stretch>
            <a:fillRect/>
          </a:stretch>
        </p:blipFill>
        <p:spPr>
          <a:xfrm>
            <a:off x="0" y="68809"/>
            <a:ext cx="1017037" cy="926409"/>
          </a:xfrm>
          <a:prstGeom prst="rect">
            <a:avLst/>
          </a:prstGeom>
        </p:spPr>
      </p:pic>
      <p:sp>
        <p:nvSpPr>
          <p:cNvPr id="11" name="TextBox 10"/>
          <p:cNvSpPr txBox="1"/>
          <p:nvPr/>
        </p:nvSpPr>
        <p:spPr>
          <a:xfrm>
            <a:off x="1744825" y="347347"/>
            <a:ext cx="750526" cy="369332"/>
          </a:xfrm>
          <a:prstGeom prst="rect">
            <a:avLst/>
          </a:prstGeom>
          <a:noFill/>
        </p:spPr>
        <p:txBody>
          <a:bodyPr wrap="none" rtlCol="0">
            <a:spAutoFit/>
          </a:bodyPr>
          <a:lstStyle/>
          <a:p>
            <a:r>
              <a:rPr lang="en-US" dirty="0" smtClean="0"/>
              <a:t>Home</a:t>
            </a:r>
            <a:endParaRPr lang="en-US" dirty="0"/>
          </a:p>
        </p:txBody>
      </p:sp>
      <p:sp>
        <p:nvSpPr>
          <p:cNvPr id="12" name="TextBox 11"/>
          <p:cNvSpPr txBox="1"/>
          <p:nvPr/>
        </p:nvSpPr>
        <p:spPr>
          <a:xfrm>
            <a:off x="3283788" y="347347"/>
            <a:ext cx="760144" cy="369332"/>
          </a:xfrm>
          <a:prstGeom prst="rect">
            <a:avLst/>
          </a:prstGeom>
          <a:noFill/>
        </p:spPr>
        <p:txBody>
          <a:bodyPr wrap="none" rtlCol="0">
            <a:spAutoFit/>
          </a:bodyPr>
          <a:lstStyle/>
          <a:p>
            <a:r>
              <a:rPr lang="en-US" dirty="0" smtClean="0"/>
              <a:t>About</a:t>
            </a:r>
            <a:endParaRPr lang="en-US" dirty="0"/>
          </a:p>
        </p:txBody>
      </p:sp>
      <p:sp>
        <p:nvSpPr>
          <p:cNvPr id="13" name="TextBox 12"/>
          <p:cNvSpPr txBox="1"/>
          <p:nvPr/>
        </p:nvSpPr>
        <p:spPr>
          <a:xfrm>
            <a:off x="4832369" y="347347"/>
            <a:ext cx="700833" cy="369332"/>
          </a:xfrm>
          <a:prstGeom prst="rect">
            <a:avLst/>
          </a:prstGeom>
          <a:noFill/>
        </p:spPr>
        <p:txBody>
          <a:bodyPr wrap="none" rtlCol="0">
            <a:spAutoFit/>
          </a:bodyPr>
          <a:lstStyle/>
          <a:p>
            <a:r>
              <a:rPr lang="en-US" dirty="0" smtClean="0"/>
              <a:t>News</a:t>
            </a:r>
            <a:endParaRPr lang="en-US" dirty="0"/>
          </a:p>
        </p:txBody>
      </p:sp>
      <p:sp>
        <p:nvSpPr>
          <p:cNvPr id="14" name="TextBox 13"/>
          <p:cNvSpPr txBox="1"/>
          <p:nvPr/>
        </p:nvSpPr>
        <p:spPr>
          <a:xfrm>
            <a:off x="6321639" y="347347"/>
            <a:ext cx="688650" cy="369332"/>
          </a:xfrm>
          <a:prstGeom prst="rect">
            <a:avLst/>
          </a:prstGeom>
          <a:noFill/>
        </p:spPr>
        <p:txBody>
          <a:bodyPr wrap="none" rtlCol="0">
            <a:spAutoFit/>
          </a:bodyPr>
          <a:lstStyle/>
          <a:p>
            <a:r>
              <a:rPr lang="en-US" dirty="0" smtClean="0"/>
              <a:t>Enlist</a:t>
            </a:r>
            <a:endParaRPr lang="en-US" dirty="0"/>
          </a:p>
        </p:txBody>
      </p:sp>
      <p:sp>
        <p:nvSpPr>
          <p:cNvPr id="15" name="TextBox 14"/>
          <p:cNvSpPr txBox="1"/>
          <p:nvPr/>
        </p:nvSpPr>
        <p:spPr>
          <a:xfrm>
            <a:off x="11092295" y="507949"/>
            <a:ext cx="667170" cy="307777"/>
          </a:xfrm>
          <a:prstGeom prst="rect">
            <a:avLst/>
          </a:prstGeom>
          <a:noFill/>
        </p:spPr>
        <p:txBody>
          <a:bodyPr wrap="none" rtlCol="0">
            <a:spAutoFit/>
          </a:bodyPr>
          <a:lstStyle/>
          <a:p>
            <a:r>
              <a:rPr lang="en-US" sz="1400" dirty="0" smtClean="0"/>
              <a:t>Sign In</a:t>
            </a:r>
            <a:endParaRPr lang="en-US" sz="1400" dirty="0"/>
          </a:p>
        </p:txBody>
      </p:sp>
      <p:sp>
        <p:nvSpPr>
          <p:cNvPr id="16" name="TextBox 15"/>
          <p:cNvSpPr txBox="1"/>
          <p:nvPr/>
        </p:nvSpPr>
        <p:spPr>
          <a:xfrm>
            <a:off x="11038114" y="162681"/>
            <a:ext cx="775533" cy="307777"/>
          </a:xfrm>
          <a:prstGeom prst="rect">
            <a:avLst/>
          </a:prstGeom>
          <a:noFill/>
        </p:spPr>
        <p:txBody>
          <a:bodyPr wrap="none" rtlCol="0">
            <a:spAutoFit/>
          </a:bodyPr>
          <a:lstStyle/>
          <a:p>
            <a:r>
              <a:rPr lang="en-US" sz="1400" dirty="0" smtClean="0"/>
              <a:t>Register</a:t>
            </a:r>
            <a:endParaRPr lang="en-US" sz="1400" dirty="0"/>
          </a:p>
        </p:txBody>
      </p:sp>
      <p:sp>
        <p:nvSpPr>
          <p:cNvPr id="17" name="TextBox 16"/>
          <p:cNvSpPr txBox="1"/>
          <p:nvPr/>
        </p:nvSpPr>
        <p:spPr>
          <a:xfrm>
            <a:off x="7798726" y="347347"/>
            <a:ext cx="1585562" cy="369332"/>
          </a:xfrm>
          <a:prstGeom prst="rect">
            <a:avLst/>
          </a:prstGeom>
          <a:noFill/>
        </p:spPr>
        <p:txBody>
          <a:bodyPr wrap="none" rtlCol="0">
            <a:spAutoFit/>
          </a:bodyPr>
          <a:lstStyle/>
          <a:p>
            <a:r>
              <a:rPr lang="en-US" dirty="0" smtClean="0">
                <a:solidFill>
                  <a:schemeClr val="bg1"/>
                </a:solidFill>
              </a:rPr>
              <a:t>USS Death Star</a:t>
            </a:r>
            <a:endParaRPr lang="en-US" dirty="0">
              <a:solidFill>
                <a:schemeClr val="bg1"/>
              </a:solidFill>
            </a:endParaRPr>
          </a:p>
        </p:txBody>
      </p:sp>
      <p:sp>
        <p:nvSpPr>
          <p:cNvPr id="18" name="Rectangle 17"/>
          <p:cNvSpPr/>
          <p:nvPr/>
        </p:nvSpPr>
        <p:spPr>
          <a:xfrm>
            <a:off x="0" y="1064024"/>
            <a:ext cx="12192000" cy="5793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800" y="1826793"/>
            <a:ext cx="3986995" cy="398699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8595" y="1826793"/>
            <a:ext cx="4917103" cy="2343106"/>
          </a:xfrm>
          <a:prstGeom prst="rect">
            <a:avLst/>
          </a:prstGeom>
        </p:spPr>
      </p:pic>
      <p:pic>
        <p:nvPicPr>
          <p:cNvPr id="7" name="Picture 6" descr="&lt;strong&gt;Pointer&lt;/strong&gt; Free Stock Photo - Public Domain Pictures"/>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663950" y="610092"/>
            <a:ext cx="624046" cy="560520"/>
          </a:xfrm>
          <a:prstGeom prst="rect">
            <a:avLst/>
          </a:prstGeom>
        </p:spPr>
      </p:pic>
      <p:sp>
        <p:nvSpPr>
          <p:cNvPr id="8" name="Rectangle 7"/>
          <p:cNvSpPr/>
          <p:nvPr/>
        </p:nvSpPr>
        <p:spPr>
          <a:xfrm>
            <a:off x="1903445" y="1250302"/>
            <a:ext cx="7427945" cy="42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Shhhhh</a:t>
            </a:r>
            <a:r>
              <a:rPr lang="en-US" dirty="0" smtClean="0">
                <a:solidFill>
                  <a:schemeClr val="tx1"/>
                </a:solidFill>
              </a:rPr>
              <a:t>…. Don’t tell the Russians</a:t>
            </a:r>
            <a:endParaRPr lang="en-US" dirty="0">
              <a:solidFill>
                <a:schemeClr val="tx1"/>
              </a:solidFill>
            </a:endParaRPr>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90271" y="4440866"/>
            <a:ext cx="3333750" cy="2146164"/>
          </a:xfrm>
          <a:prstGeom prst="rect">
            <a:avLst/>
          </a:prstGeom>
        </p:spPr>
      </p:pic>
    </p:spTree>
    <p:extLst>
      <p:ext uri="{BB962C8B-B14F-4D97-AF65-F5344CB8AC3E}">
        <p14:creationId xmlns:p14="http://schemas.microsoft.com/office/powerpoint/2010/main" val="586074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224</Words>
  <Application>Microsoft Office PowerPoint</Application>
  <PresentationFormat>Widescreen</PresentationFormat>
  <Paragraphs>52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Perdew</dc:creator>
  <cp:lastModifiedBy>Anthony Perdew</cp:lastModifiedBy>
  <cp:revision>13</cp:revision>
  <dcterms:created xsi:type="dcterms:W3CDTF">2018-10-29T18:06:19Z</dcterms:created>
  <dcterms:modified xsi:type="dcterms:W3CDTF">2018-10-29T20:38:28Z</dcterms:modified>
</cp:coreProperties>
</file>