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J" initials="BJ" lastIdx="1" clrIdx="0">
    <p:extLst>
      <p:ext uri="{19B8F6BF-5375-455C-9EA6-DF929625EA0E}">
        <p15:presenceInfo xmlns:p15="http://schemas.microsoft.com/office/powerpoint/2012/main" userId="a5afb1694769b5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8643-AEBD-47F0-B9D4-03C704736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E3F24-271D-4267-91DB-7E81C4472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809FC-BF29-4ABA-9981-5F38BD7E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C7E2-0262-4643-818B-6919B338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09A-4FCF-48A5-879D-ADB58DD2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75BE-CCDF-462E-AF9B-2C5A6761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80EF7-AE3C-4095-9B8B-F9744DE0A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F007-DCBE-477B-95ED-51D3980C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F3FC-04AD-452D-BB4B-E35EEE69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2A1A-F731-481D-AD8B-F5ABC745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437A0-B8CE-413A-B3F2-49781FFD5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9455-D51D-46AF-92AF-1AB09F61B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20CD-E87B-4927-9C5E-9A743895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3025-0278-4D6B-9FDB-A9DE83C1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739E-9337-4CEF-B1E5-E9A14687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A2A2-A677-4177-A832-A42303E6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887E-3E7B-4D92-B2BB-3B2DEC75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C7E94-B4C5-4C95-9C1D-0A5139C3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5AD3-EB5F-4CD1-84D1-C48708BC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211E-0166-4D19-9195-18A14ACD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707C-A3F3-4E4E-B244-E73DCCCE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7244-C861-4199-A32D-D38EBBE9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8FDF-1266-4041-9911-75A132AD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21E1-FB99-4583-A403-2B51B841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BB85-BBB7-4118-B7FD-B38F5FD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B1FE-6F05-4945-9456-913D5B6A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3DFF-DC61-4408-8DB9-C4007D558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DCB6C-F0B3-43A5-A435-BD8C749C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60183-785C-49A3-8467-7C5F166D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4419E-CDD7-429D-85A0-23D5D9C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85B99-D836-4CCD-A5E9-5F6AAF41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C5C3-9A94-4171-B378-B56ACBFA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6D02A-1983-47DD-83A5-EB75E72A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09866-B32C-4DB9-95E9-0A023730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4E4D5-26A8-46D9-80F5-166C4A340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27380-F04B-4DF6-8DBA-69137269C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27DBE-1B60-4400-8B3A-6CAFF85A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E75B7-15D1-4D97-8ECD-5C26875E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6E120-7588-4FD2-96A7-C61A444B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8216-7606-4C5E-A325-E87AF1BC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F11EA-4DC5-459D-B222-33A52929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4F1DC-E3EA-4334-813A-E0521032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FC570-C83F-437A-A338-1BB25021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298AD-C6C5-409C-AC1A-CBEE4FFD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D0F49-65EE-4850-8BF5-3B8C5BA0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8F575-C5F8-4921-940C-13BBFD24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8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C0F6-A724-4C4D-9AE6-3B1B3341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01B0-F6DA-4290-A0C4-AAA5927D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D6B2-AFC0-4727-B235-23D49AA3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ACA53-DB3E-4817-81D9-12AEFF8F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0B5B-17A3-4B4D-AC1C-26BCBFED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3F307-19DE-4C05-A6C5-9363121E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7259-B82F-4C54-A28F-67B74203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53E96-1DE8-401C-AEAF-EF1A419CF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AF964-030A-4215-9300-2DF0D3AF6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9E08-2BAA-43D1-8453-2679865F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5CB3F-040C-4D2E-94AB-F05A95C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11951-1746-494C-8CC8-38B0A87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76536-21F1-4942-97AE-1CDB9BD9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5F1A-57F4-471E-B293-77405DE6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0D08-21E0-4ACC-84B1-A9D2E3EA3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B20B-1101-45D9-8F29-D3F40ABC9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752A-38B9-4FD7-A4F5-9F36E21D8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186D2-505B-4FFE-B401-272381391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272"/>
            <a:ext cx="2423604" cy="636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EA88A-1E7E-43BE-9101-1B5BE1ABD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999" y="488272"/>
            <a:ext cx="2423605" cy="6369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D014F9-3F32-4372-B583-10009A0811A7}"/>
              </a:ext>
            </a:extLst>
          </p:cNvPr>
          <p:cNvSpPr/>
          <p:nvPr/>
        </p:nvSpPr>
        <p:spPr>
          <a:xfrm>
            <a:off x="0" y="-4439"/>
            <a:ext cx="12192000" cy="4927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62BCE-3A35-4850-B8E1-D99A5322BF93}"/>
              </a:ext>
            </a:extLst>
          </p:cNvPr>
          <p:cNvSpPr txBox="1"/>
          <p:nvPr/>
        </p:nvSpPr>
        <p:spPr>
          <a:xfrm>
            <a:off x="449062" y="-26059"/>
            <a:ext cx="177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AMERICA’S</a:t>
            </a:r>
            <a:r>
              <a:rPr lang="en-US" sz="1600" dirty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Bodoni MT Black" panose="02070A03080606020203" pitchFamily="18" charset="0"/>
              </a:rPr>
              <a:t>SPACE FORCE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387F3F-6CE6-4FF4-9E3B-08C28A8B56C6}"/>
              </a:ext>
            </a:extLst>
          </p:cNvPr>
          <p:cNvSpPr/>
          <p:nvPr/>
        </p:nvSpPr>
        <p:spPr>
          <a:xfrm>
            <a:off x="9768395" y="97654"/>
            <a:ext cx="1088995" cy="33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C24664-0324-4A10-8106-3C3A88EB4C56}"/>
              </a:ext>
            </a:extLst>
          </p:cNvPr>
          <p:cNvSpPr/>
          <p:nvPr/>
        </p:nvSpPr>
        <p:spPr>
          <a:xfrm>
            <a:off x="10980197" y="97654"/>
            <a:ext cx="1088995" cy="33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NOW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65A73-C752-4B30-AA3D-F46D891386FC}"/>
              </a:ext>
            </a:extLst>
          </p:cNvPr>
          <p:cNvSpPr/>
          <p:nvPr/>
        </p:nvSpPr>
        <p:spPr>
          <a:xfrm>
            <a:off x="2423604" y="488270"/>
            <a:ext cx="7344791" cy="63697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477681-F8AA-4052-BF0E-3B6F90AC0A68}"/>
              </a:ext>
            </a:extLst>
          </p:cNvPr>
          <p:cNvSpPr/>
          <p:nvPr/>
        </p:nvSpPr>
        <p:spPr>
          <a:xfrm>
            <a:off x="2423604" y="488270"/>
            <a:ext cx="7344791" cy="439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815B3-5610-4960-9575-03FE389B9F8D}"/>
              </a:ext>
            </a:extLst>
          </p:cNvPr>
          <p:cNvSpPr/>
          <p:nvPr/>
        </p:nvSpPr>
        <p:spPr>
          <a:xfrm>
            <a:off x="2512381" y="1012054"/>
            <a:ext cx="3764132" cy="26988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SPACE FORCE VIDEO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CCD927-B24B-4308-9520-1072B2E714A0}"/>
              </a:ext>
            </a:extLst>
          </p:cNvPr>
          <p:cNvSpPr/>
          <p:nvPr/>
        </p:nvSpPr>
        <p:spPr>
          <a:xfrm>
            <a:off x="2423604" y="488270"/>
            <a:ext cx="656947" cy="439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0DC78-35DA-4EEE-B15D-8DAD2AA826B6}"/>
              </a:ext>
            </a:extLst>
          </p:cNvPr>
          <p:cNvSpPr/>
          <p:nvPr/>
        </p:nvSpPr>
        <p:spPr>
          <a:xfrm>
            <a:off x="3080551" y="488270"/>
            <a:ext cx="656947" cy="439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Units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7AD000-F4D7-4AAD-B829-D963E898BE55}"/>
              </a:ext>
            </a:extLst>
          </p:cNvPr>
          <p:cNvSpPr/>
          <p:nvPr/>
        </p:nvSpPr>
        <p:spPr>
          <a:xfrm>
            <a:off x="3737498" y="488270"/>
            <a:ext cx="656947" cy="439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40AA8-6728-4AB2-8045-00A817E63D86}"/>
              </a:ext>
            </a:extLst>
          </p:cNvPr>
          <p:cNvSpPr/>
          <p:nvPr/>
        </p:nvSpPr>
        <p:spPr>
          <a:xfrm>
            <a:off x="4394445" y="488270"/>
            <a:ext cx="656947" cy="439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Photos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FF8FEB-5E09-46E6-AFC4-1E5036332D1A}"/>
              </a:ext>
            </a:extLst>
          </p:cNvPr>
          <p:cNvSpPr/>
          <p:nvPr/>
        </p:nvSpPr>
        <p:spPr>
          <a:xfrm>
            <a:off x="5051392" y="488270"/>
            <a:ext cx="656947" cy="439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Family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3FFBD4-6625-4D2C-B6CB-0A23075C3CDB}"/>
              </a:ext>
            </a:extLst>
          </p:cNvPr>
          <p:cNvSpPr/>
          <p:nvPr/>
        </p:nvSpPr>
        <p:spPr>
          <a:xfrm>
            <a:off x="7886327" y="558716"/>
            <a:ext cx="1772578" cy="293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Twitter/Facebook links/etc.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2F9E18-484D-4668-8875-4788319295BA}"/>
              </a:ext>
            </a:extLst>
          </p:cNvPr>
          <p:cNvSpPr/>
          <p:nvPr/>
        </p:nvSpPr>
        <p:spPr>
          <a:xfrm>
            <a:off x="6462204" y="1012054"/>
            <a:ext cx="3195961" cy="4039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Twitter Feed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06DB05-6E12-4DB2-8090-7E65FD9AC972}"/>
              </a:ext>
            </a:extLst>
          </p:cNvPr>
          <p:cNvSpPr/>
          <p:nvPr/>
        </p:nvSpPr>
        <p:spPr>
          <a:xfrm>
            <a:off x="2512381" y="3710866"/>
            <a:ext cx="3764132" cy="13405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50AAB-2B24-45EB-9E45-5C2D47F17CBE}"/>
              </a:ext>
            </a:extLst>
          </p:cNvPr>
          <p:cNvSpPr/>
          <p:nvPr/>
        </p:nvSpPr>
        <p:spPr>
          <a:xfrm>
            <a:off x="2423604" y="5264458"/>
            <a:ext cx="7344791" cy="43944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69525-F6C0-4400-8093-65EF1A6A66C1}"/>
              </a:ext>
            </a:extLst>
          </p:cNvPr>
          <p:cNvSpPr/>
          <p:nvPr/>
        </p:nvSpPr>
        <p:spPr>
          <a:xfrm>
            <a:off x="2583402" y="5921406"/>
            <a:ext cx="1606858" cy="936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72BC4-3777-414C-8979-8D5C1945E9AD}"/>
              </a:ext>
            </a:extLst>
          </p:cNvPr>
          <p:cNvSpPr/>
          <p:nvPr/>
        </p:nvSpPr>
        <p:spPr>
          <a:xfrm>
            <a:off x="4387049" y="5921407"/>
            <a:ext cx="1606858" cy="936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81CEC6-2406-4A95-9B3B-4135A2651F43}"/>
              </a:ext>
            </a:extLst>
          </p:cNvPr>
          <p:cNvSpPr/>
          <p:nvPr/>
        </p:nvSpPr>
        <p:spPr>
          <a:xfrm>
            <a:off x="6190696" y="5916966"/>
            <a:ext cx="1606858" cy="936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BE28CA-FD63-4FA5-BD2D-DAB3C129D3E6}"/>
              </a:ext>
            </a:extLst>
          </p:cNvPr>
          <p:cNvSpPr/>
          <p:nvPr/>
        </p:nvSpPr>
        <p:spPr>
          <a:xfrm>
            <a:off x="8001739" y="5901433"/>
            <a:ext cx="1606858" cy="95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186D2-505B-4FFE-B401-272381391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272"/>
            <a:ext cx="2423604" cy="636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EA88A-1E7E-43BE-9101-1B5BE1ABD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999" y="488272"/>
            <a:ext cx="2423605" cy="6369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D014F9-3F32-4372-B583-10009A0811A7}"/>
              </a:ext>
            </a:extLst>
          </p:cNvPr>
          <p:cNvSpPr/>
          <p:nvPr/>
        </p:nvSpPr>
        <p:spPr>
          <a:xfrm>
            <a:off x="0" y="-4439"/>
            <a:ext cx="12192000" cy="4927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62BCE-3A35-4850-B8E1-D99A5322BF93}"/>
              </a:ext>
            </a:extLst>
          </p:cNvPr>
          <p:cNvSpPr txBox="1"/>
          <p:nvPr/>
        </p:nvSpPr>
        <p:spPr>
          <a:xfrm>
            <a:off x="449062" y="-26059"/>
            <a:ext cx="177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AMERICA’S</a:t>
            </a:r>
            <a:r>
              <a:rPr lang="en-US" sz="1600" dirty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Bodoni MT Black" panose="02070A03080606020203" pitchFamily="18" charset="0"/>
              </a:rPr>
              <a:t>SPACE FORCE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387F3F-6CE6-4FF4-9E3B-08C28A8B56C6}"/>
              </a:ext>
            </a:extLst>
          </p:cNvPr>
          <p:cNvSpPr/>
          <p:nvPr/>
        </p:nvSpPr>
        <p:spPr>
          <a:xfrm>
            <a:off x="9768395" y="97654"/>
            <a:ext cx="1088995" cy="33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C24664-0324-4A10-8106-3C3A88EB4C56}"/>
              </a:ext>
            </a:extLst>
          </p:cNvPr>
          <p:cNvSpPr/>
          <p:nvPr/>
        </p:nvSpPr>
        <p:spPr>
          <a:xfrm>
            <a:off x="10980197" y="97654"/>
            <a:ext cx="1088995" cy="33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NOW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65A73-C752-4B30-AA3D-F46D891386FC}"/>
              </a:ext>
            </a:extLst>
          </p:cNvPr>
          <p:cNvSpPr/>
          <p:nvPr/>
        </p:nvSpPr>
        <p:spPr>
          <a:xfrm>
            <a:off x="2423604" y="488270"/>
            <a:ext cx="7344791" cy="63697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50AAB-2B24-45EB-9E45-5C2D47F17CBE}"/>
              </a:ext>
            </a:extLst>
          </p:cNvPr>
          <p:cNvSpPr/>
          <p:nvPr/>
        </p:nvSpPr>
        <p:spPr>
          <a:xfrm>
            <a:off x="2423604" y="558716"/>
            <a:ext cx="7337395" cy="43944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69525-F6C0-4400-8093-65EF1A6A66C1}"/>
              </a:ext>
            </a:extLst>
          </p:cNvPr>
          <p:cNvSpPr/>
          <p:nvPr/>
        </p:nvSpPr>
        <p:spPr>
          <a:xfrm>
            <a:off x="2601897" y="1068604"/>
            <a:ext cx="1606858" cy="936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72BC4-3777-414C-8979-8D5C1945E9AD}"/>
              </a:ext>
            </a:extLst>
          </p:cNvPr>
          <p:cNvSpPr/>
          <p:nvPr/>
        </p:nvSpPr>
        <p:spPr>
          <a:xfrm>
            <a:off x="4387048" y="1068604"/>
            <a:ext cx="1606858" cy="936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81CEC6-2406-4A95-9B3B-4135A2651F43}"/>
              </a:ext>
            </a:extLst>
          </p:cNvPr>
          <p:cNvSpPr/>
          <p:nvPr/>
        </p:nvSpPr>
        <p:spPr>
          <a:xfrm>
            <a:off x="6178859" y="1060836"/>
            <a:ext cx="1606858" cy="936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BE28CA-FD63-4FA5-BD2D-DAB3C129D3E6}"/>
              </a:ext>
            </a:extLst>
          </p:cNvPr>
          <p:cNvSpPr/>
          <p:nvPr/>
        </p:nvSpPr>
        <p:spPr>
          <a:xfrm>
            <a:off x="7969188" y="1060836"/>
            <a:ext cx="1606858" cy="95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4EBA64-90DF-4D34-A2F2-915235052B31}"/>
              </a:ext>
            </a:extLst>
          </p:cNvPr>
          <p:cNvSpPr/>
          <p:nvPr/>
        </p:nvSpPr>
        <p:spPr>
          <a:xfrm>
            <a:off x="2669220" y="2130641"/>
            <a:ext cx="233778" cy="2308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1D7BDA-45A8-40DF-8CE4-6BEF9234D34E}"/>
              </a:ext>
            </a:extLst>
          </p:cNvPr>
          <p:cNvSpPr/>
          <p:nvPr/>
        </p:nvSpPr>
        <p:spPr>
          <a:xfrm>
            <a:off x="2974020" y="2132120"/>
            <a:ext cx="233778" cy="2308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3D2A26F-16B0-44D6-A667-9D86C2469F49}"/>
              </a:ext>
            </a:extLst>
          </p:cNvPr>
          <p:cNvSpPr/>
          <p:nvPr/>
        </p:nvSpPr>
        <p:spPr>
          <a:xfrm>
            <a:off x="3045042" y="2188345"/>
            <a:ext cx="113931" cy="115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967E13-0F99-4C7F-8570-69F4EC7BA1DE}"/>
              </a:ext>
            </a:extLst>
          </p:cNvPr>
          <p:cNvSpPr/>
          <p:nvPr/>
        </p:nvSpPr>
        <p:spPr>
          <a:xfrm rot="10800000">
            <a:off x="2729143" y="2188345"/>
            <a:ext cx="113931" cy="115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493BF2-06F2-4432-9CF3-035BA3582A4E}"/>
              </a:ext>
            </a:extLst>
          </p:cNvPr>
          <p:cNvSpPr/>
          <p:nvPr/>
        </p:nvSpPr>
        <p:spPr>
          <a:xfrm>
            <a:off x="2669220" y="2494625"/>
            <a:ext cx="3324686" cy="37374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27B19-7343-46CB-8F27-48849FB0A4AA}"/>
              </a:ext>
            </a:extLst>
          </p:cNvPr>
          <p:cNvSpPr/>
          <p:nvPr/>
        </p:nvSpPr>
        <p:spPr>
          <a:xfrm>
            <a:off x="2669220" y="2494625"/>
            <a:ext cx="3324686" cy="359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More News 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B5B32E5-9882-4568-9F7E-37D5757F057D}"/>
              </a:ext>
            </a:extLst>
          </p:cNvPr>
          <p:cNvSpPr/>
          <p:nvPr/>
        </p:nvSpPr>
        <p:spPr>
          <a:xfrm rot="10800000">
            <a:off x="2974020" y="2854169"/>
            <a:ext cx="346229" cy="19974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517C50-7C2E-4C5A-8DEE-EF774715BAF9}"/>
              </a:ext>
            </a:extLst>
          </p:cNvPr>
          <p:cNvSpPr txBox="1"/>
          <p:nvPr/>
        </p:nvSpPr>
        <p:spPr>
          <a:xfrm>
            <a:off x="2843074" y="3320249"/>
            <a:ext cx="29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WORDS AND STUFF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76B747-8E2E-41E3-9F7D-C8C0595CEFB8}"/>
              </a:ext>
            </a:extLst>
          </p:cNvPr>
          <p:cNvSpPr txBox="1"/>
          <p:nvPr/>
        </p:nvSpPr>
        <p:spPr>
          <a:xfrm>
            <a:off x="2843074" y="3852338"/>
            <a:ext cx="29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WORDS AND STUFF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0A59D-4E9B-4DA2-BE4E-AB5762757A06}"/>
              </a:ext>
            </a:extLst>
          </p:cNvPr>
          <p:cNvSpPr txBox="1"/>
          <p:nvPr/>
        </p:nvSpPr>
        <p:spPr>
          <a:xfrm>
            <a:off x="2843074" y="4376119"/>
            <a:ext cx="29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WORDS AND STUFF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C636B5-55B7-46EC-B000-46BB2908E95B}"/>
              </a:ext>
            </a:extLst>
          </p:cNvPr>
          <p:cNvSpPr txBox="1"/>
          <p:nvPr/>
        </p:nvSpPr>
        <p:spPr>
          <a:xfrm>
            <a:off x="2843074" y="4865547"/>
            <a:ext cx="29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WORDS AND STUFF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CE5392-127A-462A-90F7-5385D8A9234E}"/>
              </a:ext>
            </a:extLst>
          </p:cNvPr>
          <p:cNvSpPr txBox="1"/>
          <p:nvPr/>
        </p:nvSpPr>
        <p:spPr>
          <a:xfrm>
            <a:off x="2843074" y="5348803"/>
            <a:ext cx="29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WORDS AND STUFF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BBDF7C-E753-449F-B9DD-7DD04E14B59A}"/>
              </a:ext>
            </a:extLst>
          </p:cNvPr>
          <p:cNvSpPr/>
          <p:nvPr/>
        </p:nvSpPr>
        <p:spPr>
          <a:xfrm>
            <a:off x="6178859" y="2494625"/>
            <a:ext cx="1629052" cy="9343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F87487-9273-4C82-88C7-90B2E1B8A8A8}"/>
              </a:ext>
            </a:extLst>
          </p:cNvPr>
          <p:cNvSpPr/>
          <p:nvPr/>
        </p:nvSpPr>
        <p:spPr>
          <a:xfrm>
            <a:off x="6178859" y="3581400"/>
            <a:ext cx="1629052" cy="9343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LIVE CHAT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1CE01B-431A-4822-B688-29F316D76A93}"/>
              </a:ext>
            </a:extLst>
          </p:cNvPr>
          <p:cNvSpPr/>
          <p:nvPr/>
        </p:nvSpPr>
        <p:spPr>
          <a:xfrm>
            <a:off x="7946994" y="3581400"/>
            <a:ext cx="1629052" cy="9343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HELPLINE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2D56D6-0DE3-4F56-BA35-5B74CEE65D30}"/>
              </a:ext>
            </a:extLst>
          </p:cNvPr>
          <p:cNvSpPr/>
          <p:nvPr/>
        </p:nvSpPr>
        <p:spPr>
          <a:xfrm>
            <a:off x="7967707" y="2494625"/>
            <a:ext cx="1629052" cy="9343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LEARN MORE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3F7AF6-5D7F-4248-B344-615E4E406080}"/>
              </a:ext>
            </a:extLst>
          </p:cNvPr>
          <p:cNvSpPr/>
          <p:nvPr/>
        </p:nvSpPr>
        <p:spPr>
          <a:xfrm>
            <a:off x="6197352" y="4637894"/>
            <a:ext cx="3378694" cy="359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ECEA932-E0FF-42D0-918B-5608CC559772}"/>
              </a:ext>
            </a:extLst>
          </p:cNvPr>
          <p:cNvSpPr/>
          <p:nvPr/>
        </p:nvSpPr>
        <p:spPr>
          <a:xfrm rot="10800000">
            <a:off x="9030071" y="4999607"/>
            <a:ext cx="346229" cy="19974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FC307-DE55-407A-80E1-948868B1718B}"/>
              </a:ext>
            </a:extLst>
          </p:cNvPr>
          <p:cNvSpPr txBox="1"/>
          <p:nvPr/>
        </p:nvSpPr>
        <p:spPr>
          <a:xfrm>
            <a:off x="8601721" y="5277790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8CC42C-97C1-49CB-8D2E-98F804C65767}"/>
              </a:ext>
            </a:extLst>
          </p:cNvPr>
          <p:cNvSpPr txBox="1"/>
          <p:nvPr/>
        </p:nvSpPr>
        <p:spPr>
          <a:xfrm>
            <a:off x="8601721" y="5666108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EA379D-CB64-4A0D-B0CA-E250EAAB588F}"/>
              </a:ext>
            </a:extLst>
          </p:cNvPr>
          <p:cNvSpPr txBox="1"/>
          <p:nvPr/>
        </p:nvSpPr>
        <p:spPr>
          <a:xfrm>
            <a:off x="8601721" y="6005456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B92D60-A434-4ED4-860F-B774A7349269}"/>
              </a:ext>
            </a:extLst>
          </p:cNvPr>
          <p:cNvSpPr txBox="1"/>
          <p:nvPr/>
        </p:nvSpPr>
        <p:spPr>
          <a:xfrm>
            <a:off x="7426169" y="6005456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0DE1C5-6E98-44EE-83DC-F7BF56D98B29}"/>
              </a:ext>
            </a:extLst>
          </p:cNvPr>
          <p:cNvSpPr txBox="1"/>
          <p:nvPr/>
        </p:nvSpPr>
        <p:spPr>
          <a:xfrm>
            <a:off x="7426169" y="5671292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1F7977-6D37-4383-A49C-FEBFE8AA38D3}"/>
              </a:ext>
            </a:extLst>
          </p:cNvPr>
          <p:cNvSpPr txBox="1"/>
          <p:nvPr/>
        </p:nvSpPr>
        <p:spPr>
          <a:xfrm>
            <a:off x="7426169" y="5277790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4561D3-BB4A-477D-8F07-6ECB4D1FAD1E}"/>
              </a:ext>
            </a:extLst>
          </p:cNvPr>
          <p:cNvSpPr txBox="1"/>
          <p:nvPr/>
        </p:nvSpPr>
        <p:spPr>
          <a:xfrm>
            <a:off x="6370466" y="5278811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CD2DD1-DF99-4210-A4DA-37F1CB349481}"/>
              </a:ext>
            </a:extLst>
          </p:cNvPr>
          <p:cNvSpPr txBox="1"/>
          <p:nvPr/>
        </p:nvSpPr>
        <p:spPr>
          <a:xfrm>
            <a:off x="6373424" y="5666108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D4C73A-E397-4DCA-81AF-43EE0B8E4C0B}"/>
              </a:ext>
            </a:extLst>
          </p:cNvPr>
          <p:cNvSpPr txBox="1"/>
          <p:nvPr/>
        </p:nvSpPr>
        <p:spPr>
          <a:xfrm>
            <a:off x="6386000" y="6005456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</p:spTree>
    <p:extLst>
      <p:ext uri="{BB962C8B-B14F-4D97-AF65-F5344CB8AC3E}">
        <p14:creationId xmlns:p14="http://schemas.microsoft.com/office/powerpoint/2010/main" val="424844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85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Bodoni MT Black</vt:lpstr>
      <vt:lpstr>Calibri</vt:lpstr>
      <vt:lpstr>Calibri Light</vt:lpstr>
      <vt:lpstr>Franklin Gothic Demi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J</dc:creator>
  <cp:lastModifiedBy>Brandon J</cp:lastModifiedBy>
  <cp:revision>14</cp:revision>
  <dcterms:created xsi:type="dcterms:W3CDTF">2018-10-29T16:02:01Z</dcterms:created>
  <dcterms:modified xsi:type="dcterms:W3CDTF">2018-10-29T19:34:49Z</dcterms:modified>
</cp:coreProperties>
</file>