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56" r:id="rId9"/>
    <p:sldId id="264" r:id="rId10"/>
    <p:sldId id="265" r:id="rId11"/>
    <p:sldId id="266" r:id="rId12"/>
    <p:sldId id="280" r:id="rId13"/>
    <p:sldId id="267" r:id="rId14"/>
    <p:sldId id="271" r:id="rId15"/>
    <p:sldId id="270" r:id="rId16"/>
    <p:sldId id="272" r:id="rId17"/>
    <p:sldId id="273" r:id="rId18"/>
    <p:sldId id="274" r:id="rId19"/>
    <p:sldId id="275" r:id="rId20"/>
    <p:sldId id="277" r:id="rId21"/>
    <p:sldId id="276" r:id="rId22"/>
    <p:sldId id="278" r:id="rId23"/>
    <p:sldId id="279" r:id="rId24"/>
    <p:sldId id="281" r:id="rId25"/>
    <p:sldId id="282" r:id="rId26"/>
    <p:sldId id="283" r:id="rId27"/>
    <p:sldId id="284" r:id="rId28"/>
    <p:sldId id="285" r:id="rId29"/>
    <p:sldId id="286" r:id="rId30"/>
    <p:sldId id="268" r:id="rId31"/>
    <p:sldId id="287" r:id="rId32"/>
    <p:sldId id="269"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100" d="100"/>
          <a:sy n="100"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00B050"/>
        </a:solidFill>
      </dgm:spPr>
      <dgm:t>
        <a:bodyPr/>
        <a:lstStyle/>
        <a:p>
          <a:r>
            <a:rPr lang="en-US" b="0" dirty="0">
              <a:solidFill>
                <a:schemeClr val="bg1"/>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F16D13-2BA3-4008-B627-2C0254F30003}" type="doc">
      <dgm:prSet loTypeId="urn:microsoft.com/office/officeart/2005/8/layout/chevron1" loCatId="process" qsTypeId="urn:microsoft.com/office/officeart/2005/8/quickstyle/simple4" qsCatId="simple" csTypeId="urn:microsoft.com/office/officeart/2005/8/colors/accent1_2" csCatId="accent1" phldr="1"/>
      <dgm:spPr/>
    </dgm:pt>
    <dgm:pt modelId="{094DC205-FAC7-494F-98D9-953F10EFB9CF}">
      <dgm:prSet phldrT="[Text]"/>
      <dgm:spPr>
        <a:solidFill>
          <a:srgbClr val="00B050"/>
        </a:solidFill>
      </dgm:spPr>
      <dgm:t>
        <a:bodyPr/>
        <a:lstStyle/>
        <a:p>
          <a:r>
            <a:rPr lang="en-US" b="0" i="0" dirty="0">
              <a:latin typeface="Arial" panose="020B0604020202020204" pitchFamily="34" charset="0"/>
              <a:cs typeface="Arial" panose="020B0604020202020204" pitchFamily="34" charset="0"/>
            </a:rPr>
            <a:t>Step 1</a:t>
          </a:r>
        </a:p>
      </dgm:t>
    </dgm:pt>
    <dgm:pt modelId="{9FCC17B0-48F3-42BF-B197-146D36E9FF43}" type="parTrans" cxnId="{3C643E0C-6008-4915-B272-0B807818A69B}">
      <dgm:prSet/>
      <dgm:spPr/>
      <dgm:t>
        <a:bodyPr/>
        <a:lstStyle/>
        <a:p>
          <a:endParaRPr lang="en-US"/>
        </a:p>
      </dgm:t>
    </dgm:pt>
    <dgm:pt modelId="{8F40B382-1980-4C11-9746-5B53E9E384CF}" type="sibTrans" cxnId="{3C643E0C-6008-4915-B272-0B807818A69B}">
      <dgm:prSet/>
      <dgm:spPr/>
      <dgm:t>
        <a:bodyPr/>
        <a:lstStyle/>
        <a:p>
          <a:endParaRPr lang="en-US"/>
        </a:p>
      </dgm:t>
    </dgm:pt>
    <dgm:pt modelId="{C3842576-EEF4-4A7F-920D-73E92EC7A971}">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2</a:t>
          </a:r>
        </a:p>
      </dgm:t>
    </dgm:pt>
    <dgm:pt modelId="{A1A6B2B1-40A9-4151-AFA4-9D685721060F}" type="parTrans" cxnId="{94E97536-EAE7-4913-BE46-668C20A6C36E}">
      <dgm:prSet/>
      <dgm:spPr/>
      <dgm:t>
        <a:bodyPr/>
        <a:lstStyle/>
        <a:p>
          <a:endParaRPr lang="en-US"/>
        </a:p>
      </dgm:t>
    </dgm:pt>
    <dgm:pt modelId="{F38F1C9B-6B2F-46C8-8868-8DD09AC7E0C2}" type="sibTrans" cxnId="{94E97536-EAE7-4913-BE46-668C20A6C36E}">
      <dgm:prSet/>
      <dgm:spPr/>
      <dgm:t>
        <a:bodyPr/>
        <a:lstStyle/>
        <a:p>
          <a:endParaRPr lang="en-US"/>
        </a:p>
      </dgm:t>
    </dgm:pt>
    <dgm:pt modelId="{2AF6BE46-9EBD-4797-AA72-E19B45DA2045}">
      <dgm:prSet phldrT="[Text]"/>
      <dgm:spPr>
        <a:solidFill>
          <a:srgbClr val="FF0000">
            <a:alpha val="25000"/>
          </a:srgbClr>
        </a:solidFill>
      </dgm:spPr>
      <dgm:t>
        <a:bodyPr/>
        <a:lstStyle/>
        <a:p>
          <a:r>
            <a:rPr lang="en-US" b="0" dirty="0">
              <a:solidFill>
                <a:schemeClr val="tx1">
                  <a:lumMod val="85000"/>
                  <a:lumOff val="15000"/>
                </a:schemeClr>
              </a:solidFill>
              <a:latin typeface="Arial" panose="020B0604020202020204" pitchFamily="34" charset="0"/>
              <a:cs typeface="Arial" panose="020B0604020202020204" pitchFamily="34" charset="0"/>
            </a:rPr>
            <a:t>Step 3</a:t>
          </a:r>
        </a:p>
      </dgm:t>
    </dgm:pt>
    <dgm:pt modelId="{084B4590-D8CC-4237-AA69-2AF3DD9D9703}" type="parTrans" cxnId="{E050683D-E82F-483F-9CB6-A2B2D80321C1}">
      <dgm:prSet/>
      <dgm:spPr/>
      <dgm:t>
        <a:bodyPr/>
        <a:lstStyle/>
        <a:p>
          <a:endParaRPr lang="en-US"/>
        </a:p>
      </dgm:t>
    </dgm:pt>
    <dgm:pt modelId="{1C450443-36CC-400F-A2A5-B768D45F04A2}" type="sibTrans" cxnId="{E050683D-E82F-483F-9CB6-A2B2D80321C1}">
      <dgm:prSet/>
      <dgm:spPr/>
      <dgm:t>
        <a:bodyPr/>
        <a:lstStyle/>
        <a:p>
          <a:endParaRPr lang="en-US"/>
        </a:p>
      </dgm:t>
    </dgm:pt>
    <dgm:pt modelId="{384077DF-834E-400A-9DC5-5E7854EEE0BF}" type="pres">
      <dgm:prSet presAssocID="{24F16D13-2BA3-4008-B627-2C0254F30003}" presName="Name0" presStyleCnt="0">
        <dgm:presLayoutVars>
          <dgm:dir/>
          <dgm:animLvl val="lvl"/>
          <dgm:resizeHandles val="exact"/>
        </dgm:presLayoutVars>
      </dgm:prSet>
      <dgm:spPr/>
    </dgm:pt>
    <dgm:pt modelId="{A2E5D34B-0D55-4998-B4B6-69DB06726812}" type="pres">
      <dgm:prSet presAssocID="{094DC205-FAC7-494F-98D9-953F10EFB9CF}" presName="parTxOnly" presStyleLbl="node1" presStyleIdx="0" presStyleCnt="3">
        <dgm:presLayoutVars>
          <dgm:chMax val="0"/>
          <dgm:chPref val="0"/>
          <dgm:bulletEnabled val="1"/>
        </dgm:presLayoutVars>
      </dgm:prSet>
      <dgm:spPr/>
      <dgm:t>
        <a:bodyPr/>
        <a:lstStyle/>
        <a:p>
          <a:endParaRPr lang="en-US"/>
        </a:p>
      </dgm:t>
    </dgm:pt>
    <dgm:pt modelId="{486EBC2F-03C9-4F95-8C1B-2B115795A7AD}" type="pres">
      <dgm:prSet presAssocID="{8F40B382-1980-4C11-9746-5B53E9E384CF}" presName="parTxOnlySpace" presStyleCnt="0"/>
      <dgm:spPr/>
    </dgm:pt>
    <dgm:pt modelId="{F8CEA6D2-8C62-48AA-9F77-8A364CA71E84}" type="pres">
      <dgm:prSet presAssocID="{C3842576-EEF4-4A7F-920D-73E92EC7A971}" presName="parTxOnly" presStyleLbl="node1" presStyleIdx="1" presStyleCnt="3">
        <dgm:presLayoutVars>
          <dgm:chMax val="0"/>
          <dgm:chPref val="0"/>
          <dgm:bulletEnabled val="1"/>
        </dgm:presLayoutVars>
      </dgm:prSet>
      <dgm:spPr/>
      <dgm:t>
        <a:bodyPr/>
        <a:lstStyle/>
        <a:p>
          <a:endParaRPr lang="en-US"/>
        </a:p>
      </dgm:t>
    </dgm:pt>
    <dgm:pt modelId="{E8CE3EBF-A329-423B-8477-30551DE67146}" type="pres">
      <dgm:prSet presAssocID="{F38F1C9B-6B2F-46C8-8868-8DD09AC7E0C2}" presName="parTxOnlySpace" presStyleCnt="0"/>
      <dgm:spPr/>
    </dgm:pt>
    <dgm:pt modelId="{1AB9386B-B627-46B1-BDDC-2A8E3DBEDA36}" type="pres">
      <dgm:prSet presAssocID="{2AF6BE46-9EBD-4797-AA72-E19B45DA2045}" presName="parTxOnly" presStyleLbl="node1" presStyleIdx="2" presStyleCnt="3">
        <dgm:presLayoutVars>
          <dgm:chMax val="0"/>
          <dgm:chPref val="0"/>
          <dgm:bulletEnabled val="1"/>
        </dgm:presLayoutVars>
      </dgm:prSet>
      <dgm:spPr/>
      <dgm:t>
        <a:bodyPr/>
        <a:lstStyle/>
        <a:p>
          <a:endParaRPr lang="en-US"/>
        </a:p>
      </dgm:t>
    </dgm:pt>
  </dgm:ptLst>
  <dgm:cxnLst>
    <dgm:cxn modelId="{E4C35F01-FE7C-45B7-8550-C475BF82D090}" type="presOf" srcId="{094DC205-FAC7-494F-98D9-953F10EFB9CF}" destId="{A2E5D34B-0D55-4998-B4B6-69DB06726812}" srcOrd="0" destOrd="0" presId="urn:microsoft.com/office/officeart/2005/8/layout/chevron1"/>
    <dgm:cxn modelId="{A701F81B-EAB7-4EB9-AAAF-57B0897243CC}" type="presOf" srcId="{2AF6BE46-9EBD-4797-AA72-E19B45DA2045}" destId="{1AB9386B-B627-46B1-BDDC-2A8E3DBEDA36}" srcOrd="0" destOrd="0" presId="urn:microsoft.com/office/officeart/2005/8/layout/chevron1"/>
    <dgm:cxn modelId="{3C643E0C-6008-4915-B272-0B807818A69B}" srcId="{24F16D13-2BA3-4008-B627-2C0254F30003}" destId="{094DC205-FAC7-494F-98D9-953F10EFB9CF}" srcOrd="0" destOrd="0" parTransId="{9FCC17B0-48F3-42BF-B197-146D36E9FF43}" sibTransId="{8F40B382-1980-4C11-9746-5B53E9E384CF}"/>
    <dgm:cxn modelId="{E050683D-E82F-483F-9CB6-A2B2D80321C1}" srcId="{24F16D13-2BA3-4008-B627-2C0254F30003}" destId="{2AF6BE46-9EBD-4797-AA72-E19B45DA2045}" srcOrd="2" destOrd="0" parTransId="{084B4590-D8CC-4237-AA69-2AF3DD9D9703}" sibTransId="{1C450443-36CC-400F-A2A5-B768D45F04A2}"/>
    <dgm:cxn modelId="{94E97536-EAE7-4913-BE46-668C20A6C36E}" srcId="{24F16D13-2BA3-4008-B627-2C0254F30003}" destId="{C3842576-EEF4-4A7F-920D-73E92EC7A971}" srcOrd="1" destOrd="0" parTransId="{A1A6B2B1-40A9-4151-AFA4-9D685721060F}" sibTransId="{F38F1C9B-6B2F-46C8-8868-8DD09AC7E0C2}"/>
    <dgm:cxn modelId="{AD2F29AF-2E4C-4F1F-A708-2F336ACCA680}" type="presOf" srcId="{C3842576-EEF4-4A7F-920D-73E92EC7A971}" destId="{F8CEA6D2-8C62-48AA-9F77-8A364CA71E84}" srcOrd="0" destOrd="0" presId="urn:microsoft.com/office/officeart/2005/8/layout/chevron1"/>
    <dgm:cxn modelId="{C7177AE1-8533-45C9-A367-8C56EB0920D6}" type="presOf" srcId="{24F16D13-2BA3-4008-B627-2C0254F30003}" destId="{384077DF-834E-400A-9DC5-5E7854EEE0BF}" srcOrd="0" destOrd="0" presId="urn:microsoft.com/office/officeart/2005/8/layout/chevron1"/>
    <dgm:cxn modelId="{A6E49B1B-B5AA-40B4-8D1B-2EF11AE68BD6}" type="presParOf" srcId="{384077DF-834E-400A-9DC5-5E7854EEE0BF}" destId="{A2E5D34B-0D55-4998-B4B6-69DB06726812}" srcOrd="0" destOrd="0" presId="urn:microsoft.com/office/officeart/2005/8/layout/chevron1"/>
    <dgm:cxn modelId="{FBDE3196-ABB0-4273-A03D-5EBE6056C1D3}" type="presParOf" srcId="{384077DF-834E-400A-9DC5-5E7854EEE0BF}" destId="{486EBC2F-03C9-4F95-8C1B-2B115795A7AD}" srcOrd="1" destOrd="0" presId="urn:microsoft.com/office/officeart/2005/8/layout/chevron1"/>
    <dgm:cxn modelId="{C6DD335A-71D2-4709-97C4-2A0F73F266EB}" type="presParOf" srcId="{384077DF-834E-400A-9DC5-5E7854EEE0BF}" destId="{F8CEA6D2-8C62-48AA-9F77-8A364CA71E84}" srcOrd="2" destOrd="0" presId="urn:microsoft.com/office/officeart/2005/8/layout/chevron1"/>
    <dgm:cxn modelId="{5E218FCA-3855-4A8B-9E86-46A74200747B}" type="presParOf" srcId="{384077DF-834E-400A-9DC5-5E7854EEE0BF}" destId="{E8CE3EBF-A329-423B-8477-30551DE67146}" srcOrd="3" destOrd="0" presId="urn:microsoft.com/office/officeart/2005/8/layout/chevron1"/>
    <dgm:cxn modelId="{E58E04E8-D99B-4902-8E17-9A44AC149736}" type="presParOf" srcId="{384077DF-834E-400A-9DC5-5E7854EEE0BF}" destId="{1AB9386B-B627-46B1-BDDC-2A8E3DBEDA3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bg1"/>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D34B-0D55-4998-B4B6-69DB06726812}">
      <dsp:nvSpPr>
        <dsp:cNvPr id="0" name=""/>
        <dsp:cNvSpPr/>
      </dsp:nvSpPr>
      <dsp:spPr>
        <a:xfrm>
          <a:off x="1361" y="1463900"/>
          <a:ext cx="1659003" cy="663601"/>
        </a:xfrm>
        <a:prstGeom prst="chevron">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i="0" kern="1200" dirty="0">
              <a:latin typeface="Arial" panose="020B0604020202020204" pitchFamily="34" charset="0"/>
              <a:cs typeface="Arial" panose="020B0604020202020204" pitchFamily="34" charset="0"/>
            </a:rPr>
            <a:t>Step 1</a:t>
          </a:r>
        </a:p>
      </dsp:txBody>
      <dsp:txXfrm>
        <a:off x="333162" y="1463900"/>
        <a:ext cx="995402" cy="663601"/>
      </dsp:txXfrm>
    </dsp:sp>
    <dsp:sp modelId="{F8CEA6D2-8C62-48AA-9F77-8A364CA71E84}">
      <dsp:nvSpPr>
        <dsp:cNvPr id="0" name=""/>
        <dsp:cNvSpPr/>
      </dsp:nvSpPr>
      <dsp:spPr>
        <a:xfrm>
          <a:off x="1494464"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2</a:t>
          </a:r>
        </a:p>
      </dsp:txBody>
      <dsp:txXfrm>
        <a:off x="1826265" y="1463900"/>
        <a:ext cx="995402" cy="663601"/>
      </dsp:txXfrm>
    </dsp:sp>
    <dsp:sp modelId="{1AB9386B-B627-46B1-BDDC-2A8E3DBEDA36}">
      <dsp:nvSpPr>
        <dsp:cNvPr id="0" name=""/>
        <dsp:cNvSpPr/>
      </dsp:nvSpPr>
      <dsp:spPr>
        <a:xfrm>
          <a:off x="2987567" y="1463900"/>
          <a:ext cx="1659003" cy="663601"/>
        </a:xfrm>
        <a:prstGeom prst="chevron">
          <a:avLst/>
        </a:prstGeom>
        <a:solidFill>
          <a:srgbClr val="FF0000">
            <a:alpha val="2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b="0" kern="1200" dirty="0">
              <a:solidFill>
                <a:schemeClr val="tx1">
                  <a:lumMod val="85000"/>
                  <a:lumOff val="15000"/>
                </a:schemeClr>
              </a:solidFill>
              <a:latin typeface="Arial" panose="020B0604020202020204" pitchFamily="34" charset="0"/>
              <a:cs typeface="Arial" panose="020B0604020202020204" pitchFamily="34" charset="0"/>
            </a:rPr>
            <a:t>Step 3</a:t>
          </a:r>
        </a:p>
      </dsp:txBody>
      <dsp:txXfrm>
        <a:off x="3319368" y="1463900"/>
        <a:ext cx="995402" cy="6636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C386-89DE-4FE5-89D6-C1AC8EDAC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BF4C1-00C4-48E1-8068-1AA5F92E9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2DA51-BC72-4D51-BAF3-C68538214181}"/>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98DAEE1D-0CEB-4F2F-8188-DF3C06C2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89413-2194-4AF4-BADB-9842896067B4}"/>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3122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FB90-0BC5-412D-B22B-24C9AD94A1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25D03-98FE-4EFE-88D4-2455F37848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9E8B7-83A3-4AC3-BCDC-6CF936932B6E}"/>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CAF13490-310C-47C4-851E-9E73F00C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984A4-A458-4912-8E47-76C7AE472880}"/>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38080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6650A-F3F6-41D8-A571-2F40036B3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5530A-7642-4628-92B3-292F51994A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4D97-F332-4BAE-80DC-83838AF5F141}"/>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B9C9ED2C-9BAF-47D8-9EFA-C32559FF2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8F0A1-DC20-4C4D-BFB5-AAFCC99641DB}"/>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234648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BD6E-15A2-4F8B-AE2F-CDCF66A87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54174-5882-42B6-B62C-DAF75BB06B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366D-30C4-41BC-8864-4586D6BBCCEA}"/>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6353DE2B-DB27-4841-9161-17C82B59D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FC3C7-176D-4C2D-A094-98FEC36298CB}"/>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413164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2C91-1F2E-46D8-8FFE-0E339557A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3B7EA-026B-462F-A886-D5B6A6A5E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0BFCA5-2DA1-4EC2-B190-F0C68C0A87B9}"/>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85DB91F8-4C8F-4864-AD3D-5C80D7733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1C528-CA28-4BAF-9513-C0013843CD17}"/>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150522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D859-89C8-4079-B693-E4D4B7939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AF6F2-5B35-44CC-860F-F6C5FFBE5B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7494F-0F3E-4E9D-8B41-C256103E8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9A9ACF-F82F-4503-BD4A-AB0A64561FAF}"/>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6" name="Footer Placeholder 5">
            <a:extLst>
              <a:ext uri="{FF2B5EF4-FFF2-40B4-BE49-F238E27FC236}">
                <a16:creationId xmlns:a16="http://schemas.microsoft.com/office/drawing/2014/main" id="{DFAF3705-1D7F-4AEA-A41F-2AB4B2E6E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C1A08-A715-4D4C-86FA-92498EDDAB70}"/>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53704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F2A5-B510-42DF-839F-07A9FFACC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52BC3-21A0-4F61-B572-C54AA60FD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AF37A1-B79F-4B36-A2B1-93F7B82109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1F137-8D50-402C-B308-D90234DCD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2DAD55-CEAD-433E-A48C-935E4CFB8C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1CA4C-BFF8-475C-8B4D-00C3EE205ED9}"/>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8" name="Footer Placeholder 7">
            <a:extLst>
              <a:ext uri="{FF2B5EF4-FFF2-40B4-BE49-F238E27FC236}">
                <a16:creationId xmlns:a16="http://schemas.microsoft.com/office/drawing/2014/main" id="{8215C013-AB3B-44FA-8334-D3DD39165A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707D7-6804-4E01-AEAC-584B46F22A64}"/>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330801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8259-D5C1-4FCE-A515-B24B85AB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5117D-C16F-49A1-8958-314CB8F4D385}"/>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4" name="Footer Placeholder 3">
            <a:extLst>
              <a:ext uri="{FF2B5EF4-FFF2-40B4-BE49-F238E27FC236}">
                <a16:creationId xmlns:a16="http://schemas.microsoft.com/office/drawing/2014/main" id="{D6CAFD81-2939-4F80-9016-F0C63BE3A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FE890-2BBE-417B-8DAD-B8889EAD7CEA}"/>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323628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7EE1B-834B-4D32-B2AA-20D40025C937}"/>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3" name="Footer Placeholder 2">
            <a:extLst>
              <a:ext uri="{FF2B5EF4-FFF2-40B4-BE49-F238E27FC236}">
                <a16:creationId xmlns:a16="http://schemas.microsoft.com/office/drawing/2014/main" id="{C457F556-B318-4181-8741-1B41C4AD4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909F0-4E7C-43D0-95A6-30FD90284240}"/>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266003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5262-400C-44ED-9EE9-167E62B04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7E23B-2814-4A7F-96C8-DA16B03E2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298CDA-C4DF-4618-869B-B4E50293C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C3253C-19DD-41AD-812E-6AA395F0C027}"/>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6" name="Footer Placeholder 5">
            <a:extLst>
              <a:ext uri="{FF2B5EF4-FFF2-40B4-BE49-F238E27FC236}">
                <a16:creationId xmlns:a16="http://schemas.microsoft.com/office/drawing/2014/main" id="{27B7DAA8-E984-49ED-8E57-09E96C31D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E4C41-0614-412E-954F-AB7EEB175118}"/>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86074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C345-6A62-42A1-B44C-95AB85000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CEE010-898F-4F02-8646-1C407E36B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C7CF1-6298-4C5C-9058-AB1D69A15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85C9AD-4E89-4BD6-8CAE-397365B1F4C8}"/>
              </a:ext>
            </a:extLst>
          </p:cNvPr>
          <p:cNvSpPr>
            <a:spLocks noGrp="1"/>
          </p:cNvSpPr>
          <p:nvPr>
            <p:ph type="dt" sz="half" idx="10"/>
          </p:nvPr>
        </p:nvSpPr>
        <p:spPr/>
        <p:txBody>
          <a:bodyPr/>
          <a:lstStyle/>
          <a:p>
            <a:fld id="{9290CB87-BD4A-4D0A-93A8-B913F5F8B6F3}" type="datetimeFigureOut">
              <a:rPr lang="en-US" smtClean="0"/>
              <a:t>11/26/2018</a:t>
            </a:fld>
            <a:endParaRPr lang="en-US"/>
          </a:p>
        </p:txBody>
      </p:sp>
      <p:sp>
        <p:nvSpPr>
          <p:cNvPr id="6" name="Footer Placeholder 5">
            <a:extLst>
              <a:ext uri="{FF2B5EF4-FFF2-40B4-BE49-F238E27FC236}">
                <a16:creationId xmlns:a16="http://schemas.microsoft.com/office/drawing/2014/main" id="{A4846E5A-51B5-4ECE-B411-F574FA167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1A041-3396-44F0-B71F-E0B21A6CE80E}"/>
              </a:ext>
            </a:extLst>
          </p:cNvPr>
          <p:cNvSpPr>
            <a:spLocks noGrp="1"/>
          </p:cNvSpPr>
          <p:nvPr>
            <p:ph type="sldNum" sz="quarter" idx="12"/>
          </p:nvPr>
        </p:nvSpPr>
        <p:spPr/>
        <p:txBody>
          <a:bodyPr/>
          <a:lstStyle/>
          <a:p>
            <a:fld id="{06C19832-E89F-475E-AA50-5A2F871C63A2}" type="slidenum">
              <a:rPr lang="en-US" smtClean="0"/>
              <a:t>‹#›</a:t>
            </a:fld>
            <a:endParaRPr lang="en-US"/>
          </a:p>
        </p:txBody>
      </p:sp>
    </p:spTree>
    <p:extLst>
      <p:ext uri="{BB962C8B-B14F-4D97-AF65-F5344CB8AC3E}">
        <p14:creationId xmlns:p14="http://schemas.microsoft.com/office/powerpoint/2010/main" val="18963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419A0-93F8-4994-ACB8-6F7B21428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1D050-BD63-4892-AD72-DE3343DCA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06DC1-BD05-4005-B291-199249CAB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0CB87-BD4A-4D0A-93A8-B913F5F8B6F3}" type="datetimeFigureOut">
              <a:rPr lang="en-US" smtClean="0"/>
              <a:t>11/26/2018</a:t>
            </a:fld>
            <a:endParaRPr lang="en-US"/>
          </a:p>
        </p:txBody>
      </p:sp>
      <p:sp>
        <p:nvSpPr>
          <p:cNvPr id="5" name="Footer Placeholder 4">
            <a:extLst>
              <a:ext uri="{FF2B5EF4-FFF2-40B4-BE49-F238E27FC236}">
                <a16:creationId xmlns:a16="http://schemas.microsoft.com/office/drawing/2014/main" id="{AE0C5D07-D80F-4FBB-8145-E59A01003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CFEB9-4366-4D6C-B68A-D892070AC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19832-E89F-475E-AA50-5A2F871C63A2}" type="slidenum">
              <a:rPr lang="en-US" smtClean="0"/>
              <a:t>‹#›</a:t>
            </a:fld>
            <a:endParaRPr lang="en-US"/>
          </a:p>
        </p:txBody>
      </p:sp>
    </p:spTree>
    <p:extLst>
      <p:ext uri="{BB962C8B-B14F-4D97-AF65-F5344CB8AC3E}">
        <p14:creationId xmlns:p14="http://schemas.microsoft.com/office/powerpoint/2010/main" val="274714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pn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6.xml"/><Relationship Id="rId7" Type="http://schemas.openxmlformats.org/officeDocument/2006/relationships/image" Target="../media/image7.pn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7.xml"/><Relationship Id="rId7" Type="http://schemas.openxmlformats.org/officeDocument/2006/relationships/image" Target="../media/image7.pn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8.pn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9.xml"/><Relationship Id="rId7" Type="http://schemas.openxmlformats.org/officeDocument/2006/relationships/image" Target="../media/image8.png"/><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png"/><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png"/><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DD96A-F170-46F9-AAEC-D62901B8F80B}"/>
              </a:ext>
            </a:extLst>
          </p:cNvPr>
          <p:cNvSpPr txBox="1"/>
          <p:nvPr/>
        </p:nvSpPr>
        <p:spPr>
          <a:xfrm>
            <a:off x="0" y="1952030"/>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Welcome</a:t>
            </a:r>
          </a:p>
        </p:txBody>
      </p:sp>
      <p:sp>
        <p:nvSpPr>
          <p:cNvPr id="6" name="TextBox 5">
            <a:extLst>
              <a:ext uri="{FF2B5EF4-FFF2-40B4-BE49-F238E27FC236}">
                <a16:creationId xmlns:a16="http://schemas.microsoft.com/office/drawing/2014/main" id="{A8E39F9D-544D-4FE6-92A6-9EA71C936A21}"/>
              </a:ext>
            </a:extLst>
          </p:cNvPr>
          <p:cNvSpPr txBox="1"/>
          <p:nvPr/>
        </p:nvSpPr>
        <p:spPr>
          <a:xfrm>
            <a:off x="2367915" y="4408200"/>
            <a:ext cx="7589520" cy="923330"/>
          </a:xfrm>
          <a:prstGeom prst="rect">
            <a:avLst/>
          </a:prstGeom>
          <a:noFill/>
        </p:spPr>
        <p:txBody>
          <a:bodyPr wrap="square" rtlCol="0">
            <a:spAutoFit/>
          </a:bodyPr>
          <a:lstStyle/>
          <a:p>
            <a:pPr algn="just"/>
            <a:r>
              <a:rPr lang="en-US" dirty="0">
                <a:latin typeface="Georgia" panose="02040502050405020303" pitchFamily="18" charset="0"/>
              </a:rPr>
              <a:t>To create your account, click the link above, or if you already have an account, log in. It’s quick, it’s easy, it’s free. Must be 18 years of age or older to register. </a:t>
            </a:r>
          </a:p>
        </p:txBody>
      </p:sp>
      <p:sp>
        <p:nvSpPr>
          <p:cNvPr id="8" name="TextBox 7">
            <a:extLst>
              <a:ext uri="{FF2B5EF4-FFF2-40B4-BE49-F238E27FC236}">
                <a16:creationId xmlns:a16="http://schemas.microsoft.com/office/drawing/2014/main" id="{1F789462-2801-4B3F-B0CB-FB1CFAEB6576}"/>
              </a:ext>
            </a:extLst>
          </p:cNvPr>
          <p:cNvSpPr txBox="1"/>
          <p:nvPr/>
        </p:nvSpPr>
        <p:spPr>
          <a:xfrm>
            <a:off x="2367915" y="2660035"/>
            <a:ext cx="7589520" cy="369332"/>
          </a:xfrm>
          <a:prstGeom prst="rect">
            <a:avLst/>
          </a:prstGeom>
          <a:noFill/>
        </p:spPr>
        <p:txBody>
          <a:bodyPr wrap="square" rtlCol="0">
            <a:spAutoFit/>
          </a:bodyPr>
          <a:lstStyle/>
          <a:p>
            <a:pPr algn="ctr"/>
            <a:r>
              <a:rPr lang="en-US" dirty="0">
                <a:latin typeface="Georgia" panose="02040502050405020303" pitchFamily="18" charset="0"/>
              </a:rPr>
              <a:t>To the new quickest, and easiest way to sign up for all this season’s sports</a:t>
            </a:r>
          </a:p>
        </p:txBody>
      </p:sp>
      <p:sp>
        <p:nvSpPr>
          <p:cNvPr id="9" name="Rectangle 8">
            <a:extLst>
              <a:ext uri="{FF2B5EF4-FFF2-40B4-BE49-F238E27FC236}">
                <a16:creationId xmlns:a16="http://schemas.microsoft.com/office/drawing/2014/main" id="{787DFDF9-3FEE-4E01-8309-03EB7FF50EA5}"/>
              </a:ext>
            </a:extLst>
          </p:cNvPr>
          <p:cNvSpPr/>
          <p:nvPr/>
        </p:nvSpPr>
        <p:spPr>
          <a:xfrm>
            <a:off x="0" y="0"/>
            <a:ext cx="12192000" cy="182880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eorgia" panose="02040502050405020303" pitchFamily="18" charset="0"/>
              </a:rPr>
              <a:t>Message of the day:</a:t>
            </a:r>
          </a:p>
          <a:p>
            <a:endParaRPr lang="en-US" dirty="0">
              <a:solidFill>
                <a:schemeClr val="tx1"/>
              </a:solidFill>
              <a:latin typeface="Georgia" panose="02040502050405020303" pitchFamily="18" charset="0"/>
            </a:endParaRPr>
          </a:p>
          <a:p>
            <a:endParaRPr lang="en-US" dirty="0">
              <a:solidFill>
                <a:schemeClr val="tx1"/>
              </a:solidFill>
              <a:latin typeface="Georgia" panose="02040502050405020303" pitchFamily="18" charset="0"/>
            </a:endParaRPr>
          </a:p>
          <a:p>
            <a:endParaRPr lang="en-US"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The last day to sign up for Soccer is March 1</a:t>
            </a:r>
            <a:r>
              <a:rPr lang="en-US" baseline="30000" dirty="0">
                <a:solidFill>
                  <a:schemeClr val="tx1"/>
                </a:solidFill>
                <a:latin typeface="Georgia" panose="02040502050405020303" pitchFamily="18" charset="0"/>
              </a:rPr>
              <a:t>st</a:t>
            </a:r>
            <a:endParaRPr lang="en-US" dirty="0">
              <a:solidFill>
                <a:schemeClr val="tx1"/>
              </a:solidFill>
              <a:latin typeface="Georgia" panose="02040502050405020303" pitchFamily="18" charset="0"/>
            </a:endParaRPr>
          </a:p>
        </p:txBody>
      </p:sp>
      <p:sp>
        <p:nvSpPr>
          <p:cNvPr id="13" name="Rectangle: Rounded Corners 12">
            <a:extLst>
              <a:ext uri="{FF2B5EF4-FFF2-40B4-BE49-F238E27FC236}">
                <a16:creationId xmlns:a16="http://schemas.microsoft.com/office/drawing/2014/main" id="{26E5BDCD-AF91-4361-86CE-A3367B27A749}"/>
              </a:ext>
            </a:extLst>
          </p:cNvPr>
          <p:cNvSpPr/>
          <p:nvPr/>
        </p:nvSpPr>
        <p:spPr>
          <a:xfrm>
            <a:off x="4657726" y="3490183"/>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Sign Up</a:t>
            </a:r>
          </a:p>
        </p:txBody>
      </p:sp>
      <p:sp>
        <p:nvSpPr>
          <p:cNvPr id="14" name="Rectangle: Rounded Corners 13">
            <a:extLst>
              <a:ext uri="{FF2B5EF4-FFF2-40B4-BE49-F238E27FC236}">
                <a16:creationId xmlns:a16="http://schemas.microsoft.com/office/drawing/2014/main" id="{464AF2D4-17D4-4CD7-829B-BFFEE470A0F4}"/>
              </a:ext>
            </a:extLst>
          </p:cNvPr>
          <p:cNvSpPr/>
          <p:nvPr/>
        </p:nvSpPr>
        <p:spPr>
          <a:xfrm>
            <a:off x="6162675" y="3490183"/>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Log In</a:t>
            </a:r>
          </a:p>
        </p:txBody>
      </p:sp>
      <p:sp>
        <p:nvSpPr>
          <p:cNvPr id="16" name="TextBox 15">
            <a:extLst>
              <a:ext uri="{FF2B5EF4-FFF2-40B4-BE49-F238E27FC236}">
                <a16:creationId xmlns:a16="http://schemas.microsoft.com/office/drawing/2014/main" id="{2C36A39E-87E8-4D56-ADF0-CA479DA75464}"/>
              </a:ext>
            </a:extLst>
          </p:cNvPr>
          <p:cNvSpPr txBox="1"/>
          <p:nvPr/>
        </p:nvSpPr>
        <p:spPr>
          <a:xfrm>
            <a:off x="11830050" y="0"/>
            <a:ext cx="295275" cy="369332"/>
          </a:xfrm>
          <a:prstGeom prst="rect">
            <a:avLst/>
          </a:prstGeom>
          <a:noFill/>
        </p:spPr>
        <p:txBody>
          <a:bodyPr wrap="square" rtlCol="0">
            <a:spAutoFit/>
          </a:bodyPr>
          <a:lstStyle/>
          <a:p>
            <a:r>
              <a:rPr lang="en-US" b="1" dirty="0">
                <a:solidFill>
                  <a:schemeClr val="bg2">
                    <a:lumMod val="50000"/>
                  </a:schemeClr>
                </a:solidFill>
                <a:latin typeface="Arial Rounded MT Bold" panose="020F0704030504030204" pitchFamily="34" charset="0"/>
              </a:rPr>
              <a:t>X</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Tree>
    <p:extLst>
      <p:ext uri="{BB962C8B-B14F-4D97-AF65-F5344CB8AC3E}">
        <p14:creationId xmlns:p14="http://schemas.microsoft.com/office/powerpoint/2010/main" val="1459650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49" y="786865"/>
            <a:ext cx="2514603" cy="4572000"/>
            <a:chOff x="1685922" y="1143000"/>
            <a:chExt cx="2514603"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685922" y="1748716"/>
              <a:ext cx="2514599"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86" y="786865"/>
            <a:ext cx="2514602" cy="4572000"/>
            <a:chOff x="4724398" y="1143000"/>
            <a:chExt cx="2514602" cy="4572000"/>
          </a:xfrm>
          <a:solidFill>
            <a:schemeClr val="bg2">
              <a:lumMod val="75000"/>
            </a:schemeClr>
          </a:solidFill>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grp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957D9BC-1130-49AD-9B7D-9374DF32A062}"/>
                </a:ext>
              </a:extLst>
            </p:cNvPr>
            <p:cNvSpPr txBox="1"/>
            <p:nvPr/>
          </p:nvSpPr>
          <p:spPr>
            <a:xfrm>
              <a:off x="4789725" y="1202015"/>
              <a:ext cx="2433678" cy="584775"/>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SCHEDULE</a:t>
              </a:r>
              <a:endParaRPr kumimoji="0" lang="en-US"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grpFill/>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89726" y="1744832"/>
              <a:ext cx="2433677" cy="954107"/>
            </a:xfrm>
            <a:prstGeom prst="rect">
              <a:avLst/>
            </a:prstGeom>
            <a:grp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Click here to view the of sports available for this season, there are sports for everyone year-round!</a:t>
              </a:r>
            </a:p>
          </p:txBody>
        </p:sp>
      </p:grpSp>
      <p:grpSp>
        <p:nvGrpSpPr>
          <p:cNvPr id="3" name="Group 2">
            <a:extLst>
              <a:ext uri="{FF2B5EF4-FFF2-40B4-BE49-F238E27FC236}">
                <a16:creationId xmlns:a16="http://schemas.microsoft.com/office/drawing/2014/main" id="{71F5AA41-5C66-461A-A499-BF599B57A2EB}"/>
              </a:ext>
            </a:extLst>
          </p:cNvPr>
          <p:cNvGrpSpPr/>
          <p:nvPr/>
        </p:nvGrpSpPr>
        <p:grpSpPr>
          <a:xfrm>
            <a:off x="7762779" y="810678"/>
            <a:ext cx="2514647" cy="4572000"/>
            <a:chOff x="7762828" y="1143000"/>
            <a:chExt cx="2514647" cy="4572000"/>
          </a:xfrm>
        </p:grpSpPr>
        <p:sp>
          <p:nvSpPr>
            <p:cNvPr id="9" name="Rectangle 8">
              <a:extLst>
                <a:ext uri="{FF2B5EF4-FFF2-40B4-BE49-F238E27FC236}">
                  <a16:creationId xmlns:a16="http://schemas.microsoft.com/office/drawing/2014/main" id="{54472E70-12C2-4739-9786-1F262B5DD918}"/>
                </a:ext>
              </a:extLst>
            </p:cNvPr>
            <p:cNvSpPr/>
            <p:nvPr/>
          </p:nvSpPr>
          <p:spPr>
            <a:xfrm>
              <a:off x="7762875" y="1143000"/>
              <a:ext cx="2514600" cy="4572000"/>
            </a:xfrm>
            <a:prstGeom prst="rect">
              <a:avLst/>
            </a:prstGeom>
            <a:solidFill>
              <a:schemeClr val="tx1">
                <a:lumMod val="85000"/>
                <a:lumOff val="1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80D280D-CED4-459A-9B5E-69DDF030851A}"/>
                </a:ext>
              </a:extLst>
            </p:cNvPr>
            <p:cNvSpPr txBox="1"/>
            <p:nvPr/>
          </p:nvSpPr>
          <p:spPr>
            <a:xfrm>
              <a:off x="7762828"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52" y="1744831"/>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51" y="2851161"/>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Sports Page Home</a:t>
            </a:r>
          </a:p>
        </p:txBody>
      </p:sp>
      <p:pic>
        <p:nvPicPr>
          <p:cNvPr id="27" name="Picture 26">
            <a:extLst>
              <a:ext uri="{FF2B5EF4-FFF2-40B4-BE49-F238E27FC236}">
                <a16:creationId xmlns:a16="http://schemas.microsoft.com/office/drawing/2014/main" id="{70AD1B72-86A1-4E27-AA05-656EAC376E6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0898" y="2453434"/>
            <a:ext cx="270570" cy="342901"/>
          </a:xfrm>
          <a:prstGeom prst="rect">
            <a:avLst/>
          </a:prstGeom>
        </p:spPr>
      </p:pic>
    </p:spTree>
    <p:extLst>
      <p:ext uri="{BB962C8B-B14F-4D97-AF65-F5344CB8AC3E}">
        <p14:creationId xmlns:p14="http://schemas.microsoft.com/office/powerpoint/2010/main" val="1904576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49" y="786865"/>
            <a:ext cx="2514603" cy="4572000"/>
            <a:chOff x="1685922" y="1143000"/>
            <a:chExt cx="2514603"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685922" y="1748716"/>
              <a:ext cx="2514599"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77" y="786865"/>
            <a:ext cx="2514611" cy="4572000"/>
            <a:chOff x="4724389" y="1143000"/>
            <a:chExt cx="2514611" cy="4572000"/>
          </a:xfrm>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solidFill>
              <a:schemeClr val="tx1">
                <a:lumMod val="85000"/>
                <a:lumOff val="15000"/>
              </a:schemeClr>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957D9BC-1130-49AD-9B7D-9374DF32A062}"/>
                </a:ext>
              </a:extLst>
            </p:cNvPr>
            <p:cNvSpPr txBox="1"/>
            <p:nvPr/>
          </p:nvSpPr>
          <p:spPr>
            <a:xfrm>
              <a:off x="4724397"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SCHEDULE</a:t>
              </a:r>
              <a:endParaRPr kumimoji="0" lang="en-US" sz="28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24389" y="1744832"/>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Click here to view the of sports available for this season, there are sports for everyone year-round!</a:t>
              </a:r>
            </a:p>
          </p:txBody>
        </p:sp>
      </p:grpSp>
      <p:sp>
        <p:nvSpPr>
          <p:cNvPr id="9" name="Rectangle 8">
            <a:extLst>
              <a:ext uri="{FF2B5EF4-FFF2-40B4-BE49-F238E27FC236}">
                <a16:creationId xmlns:a16="http://schemas.microsoft.com/office/drawing/2014/main" id="{54472E70-12C2-4739-9786-1F262B5DD918}"/>
              </a:ext>
            </a:extLst>
          </p:cNvPr>
          <p:cNvSpPr/>
          <p:nvPr/>
        </p:nvSpPr>
        <p:spPr>
          <a:xfrm>
            <a:off x="7762826" y="810678"/>
            <a:ext cx="2514600" cy="4572000"/>
          </a:xfrm>
          <a:prstGeom prst="rect">
            <a:avLst/>
          </a:prstGeom>
          <a:solidFill>
            <a:schemeClr val="bg2">
              <a:lumMod val="7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80D280D-CED4-459A-9B5E-69DDF030851A}"/>
              </a:ext>
            </a:extLst>
          </p:cNvPr>
          <p:cNvSpPr txBox="1"/>
          <p:nvPr/>
        </p:nvSpPr>
        <p:spPr>
          <a:xfrm>
            <a:off x="7762779" y="834491"/>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03" y="1412509"/>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02" y="2518839"/>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Sports Page Home</a:t>
            </a:r>
          </a:p>
        </p:txBody>
      </p:sp>
      <p:pic>
        <p:nvPicPr>
          <p:cNvPr id="27" name="Picture 26">
            <a:extLst>
              <a:ext uri="{FF2B5EF4-FFF2-40B4-BE49-F238E27FC236}">
                <a16:creationId xmlns:a16="http://schemas.microsoft.com/office/drawing/2014/main" id="{EFA39D30-64F9-459A-8B5B-832EB52F5FC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419892" y="2404050"/>
            <a:ext cx="270570" cy="342901"/>
          </a:xfrm>
          <a:prstGeom prst="rect">
            <a:avLst/>
          </a:prstGeom>
        </p:spPr>
      </p:pic>
    </p:spTree>
    <p:extLst>
      <p:ext uri="{BB962C8B-B14F-4D97-AF65-F5344CB8AC3E}">
        <p14:creationId xmlns:p14="http://schemas.microsoft.com/office/powerpoint/2010/main" val="684812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50" y="786865"/>
            <a:ext cx="2514602" cy="4572000"/>
            <a:chOff x="1685923" y="1143000"/>
            <a:chExt cx="2514602" cy="4572000"/>
          </a:xfrm>
          <a:solidFill>
            <a:schemeClr val="bg2">
              <a:lumMod val="75000"/>
            </a:schemeClr>
          </a:solidFill>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grp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761396" y="1172297"/>
              <a:ext cx="2366441" cy="584775"/>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grpFill/>
            <a:effectLst>
              <a:softEdge rad="381000"/>
            </a:effectLs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761397" y="1748716"/>
              <a:ext cx="2366440" cy="738664"/>
            </a:xfrm>
            <a:prstGeom prst="rect">
              <a:avLst/>
            </a:prstGeom>
            <a:grp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77" y="786865"/>
            <a:ext cx="2514611" cy="4572000"/>
            <a:chOff x="4724389" y="1143000"/>
            <a:chExt cx="2514611" cy="4572000"/>
          </a:xfrm>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solidFill>
              <a:schemeClr val="tx1">
                <a:lumMod val="85000"/>
                <a:lumOff val="15000"/>
              </a:schemeClr>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957D9BC-1130-49AD-9B7D-9374DF32A062}"/>
                </a:ext>
              </a:extLst>
            </p:cNvPr>
            <p:cNvSpPr txBox="1"/>
            <p:nvPr/>
          </p:nvSpPr>
          <p:spPr>
            <a:xfrm>
              <a:off x="4724397"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SCHEDULE</a:t>
              </a:r>
              <a:endParaRPr kumimoji="0" lang="en-US" sz="28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24389" y="1744832"/>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Click here to view the of sports available for this season, there are sports for everyone year-round!</a:t>
              </a:r>
            </a:p>
          </p:txBody>
        </p:sp>
      </p:grpSp>
      <p:grpSp>
        <p:nvGrpSpPr>
          <p:cNvPr id="3" name="Group 2">
            <a:extLst>
              <a:ext uri="{FF2B5EF4-FFF2-40B4-BE49-F238E27FC236}">
                <a16:creationId xmlns:a16="http://schemas.microsoft.com/office/drawing/2014/main" id="{71F5AA41-5C66-461A-A499-BF599B57A2EB}"/>
              </a:ext>
            </a:extLst>
          </p:cNvPr>
          <p:cNvGrpSpPr/>
          <p:nvPr/>
        </p:nvGrpSpPr>
        <p:grpSpPr>
          <a:xfrm>
            <a:off x="7762779" y="810678"/>
            <a:ext cx="2514647" cy="4572000"/>
            <a:chOff x="7762828" y="1143000"/>
            <a:chExt cx="2514647" cy="4572000"/>
          </a:xfrm>
        </p:grpSpPr>
        <p:sp>
          <p:nvSpPr>
            <p:cNvPr id="9" name="Rectangle 8">
              <a:extLst>
                <a:ext uri="{FF2B5EF4-FFF2-40B4-BE49-F238E27FC236}">
                  <a16:creationId xmlns:a16="http://schemas.microsoft.com/office/drawing/2014/main" id="{54472E70-12C2-4739-9786-1F262B5DD918}"/>
                </a:ext>
              </a:extLst>
            </p:cNvPr>
            <p:cNvSpPr/>
            <p:nvPr/>
          </p:nvSpPr>
          <p:spPr>
            <a:xfrm>
              <a:off x="7762875" y="1143000"/>
              <a:ext cx="2514600" cy="4572000"/>
            </a:xfrm>
            <a:prstGeom prst="rect">
              <a:avLst/>
            </a:prstGeom>
            <a:solidFill>
              <a:schemeClr val="tx1">
                <a:lumMod val="85000"/>
                <a:lumOff val="1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80D280D-CED4-459A-9B5E-69DDF030851A}"/>
                </a:ext>
              </a:extLst>
            </p:cNvPr>
            <p:cNvSpPr txBox="1"/>
            <p:nvPr/>
          </p:nvSpPr>
          <p:spPr>
            <a:xfrm>
              <a:off x="7762828"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52" y="1744831"/>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51" y="2851161"/>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Sports Page Home</a:t>
            </a:r>
          </a:p>
        </p:txBody>
      </p:sp>
      <p:pic>
        <p:nvPicPr>
          <p:cNvPr id="27" name="Picture 26">
            <a:extLst>
              <a:ext uri="{FF2B5EF4-FFF2-40B4-BE49-F238E27FC236}">
                <a16:creationId xmlns:a16="http://schemas.microsoft.com/office/drawing/2014/main" id="{55993CD7-E4ED-451C-B355-0D5DBEF9A58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184556" y="2165586"/>
            <a:ext cx="270570" cy="342901"/>
          </a:xfrm>
          <a:prstGeom prst="rect">
            <a:avLst/>
          </a:prstGeom>
        </p:spPr>
      </p:pic>
    </p:spTree>
    <p:extLst>
      <p:ext uri="{BB962C8B-B14F-4D97-AF65-F5344CB8AC3E}">
        <p14:creationId xmlns:p14="http://schemas.microsoft.com/office/powerpoint/2010/main" val="2545511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ext uri="{D42A27DB-BD31-4B8C-83A1-F6EECF244321}">
                <p14:modId xmlns:p14="http://schemas.microsoft.com/office/powerpoint/2010/main" val="607227623"/>
              </p:ext>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16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87989" y="3444891"/>
            <a:ext cx="270570" cy="342901"/>
          </a:xfrm>
          <a:prstGeom prst="rect">
            <a:avLst/>
          </a:prstGeom>
        </p:spPr>
      </p:pic>
      <p:sp>
        <p:nvSpPr>
          <p:cNvPr id="38" name="Rectangle 37">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010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31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1</a:t>
            </a:r>
          </a:p>
          <a:p>
            <a:pPr algn="ctr"/>
            <a:r>
              <a:rPr lang="en-US" sz="1200" dirty="0" smtClean="0">
                <a:solidFill>
                  <a:schemeClr val="tx1"/>
                </a:solidFill>
              </a:rPr>
              <a:t>2</a:t>
            </a:r>
          </a:p>
          <a:p>
            <a:pPr algn="ctr"/>
            <a:r>
              <a:rPr lang="en-US" sz="1200" dirty="0" smtClean="0">
                <a:solidFill>
                  <a:schemeClr val="tx1"/>
                </a:solidFill>
              </a:rPr>
              <a:t>3</a:t>
            </a:r>
          </a:p>
          <a:p>
            <a:pPr algn="ctr"/>
            <a:r>
              <a:rPr lang="en-US" sz="1200" dirty="0" smtClean="0">
                <a:solidFill>
                  <a:schemeClr val="tx1"/>
                </a:solidFill>
              </a:rPr>
              <a:t>4</a:t>
            </a:r>
          </a:p>
          <a:p>
            <a:pPr algn="ctr"/>
            <a:r>
              <a:rPr lang="en-US" sz="1200" dirty="0" smtClean="0">
                <a:solidFill>
                  <a:schemeClr val="tx1"/>
                </a:solidFill>
              </a:rPr>
              <a:t>5</a:t>
            </a:r>
          </a:p>
          <a:p>
            <a:pPr algn="ctr"/>
            <a:r>
              <a:rPr lang="en-US" sz="1200" dirty="0" smtClean="0">
                <a:solidFill>
                  <a:schemeClr val="tx1"/>
                </a:solidFill>
              </a:rPr>
              <a:t>6</a:t>
            </a:r>
          </a:p>
          <a:p>
            <a:pPr algn="ctr"/>
            <a:r>
              <a:rPr lang="en-US" sz="1200" dirty="0" smtClean="0">
                <a:solidFill>
                  <a:schemeClr val="tx1"/>
                </a:solidFill>
              </a:rPr>
              <a:t>7</a:t>
            </a:r>
          </a:p>
          <a:p>
            <a:pPr algn="ctr"/>
            <a:r>
              <a:rPr lang="en-US" sz="1200" dirty="0" smtClean="0">
                <a:solidFill>
                  <a:schemeClr val="tx1"/>
                </a:solidFill>
              </a:rPr>
              <a:t>8</a:t>
            </a:r>
          </a:p>
          <a:p>
            <a:pPr algn="ctr"/>
            <a:r>
              <a:rPr lang="en-US" sz="1200" dirty="0" smtClean="0">
                <a:solidFill>
                  <a:schemeClr val="tx1"/>
                </a:solidFill>
              </a:rPr>
              <a:t>9</a:t>
            </a:r>
          </a:p>
          <a:p>
            <a:pPr algn="ctr"/>
            <a:r>
              <a:rPr lang="en-US" sz="1200" dirty="0" smtClean="0">
                <a:solidFill>
                  <a:schemeClr val="tx1"/>
                </a:solidFill>
              </a:rPr>
              <a:t>10</a:t>
            </a:r>
          </a:p>
          <a:p>
            <a:pPr algn="ctr"/>
            <a:r>
              <a:rPr lang="en-US" sz="1200" dirty="0" smtClean="0">
                <a:solidFill>
                  <a:schemeClr val="tx1"/>
                </a:solidFill>
              </a:rPr>
              <a:t>11</a:t>
            </a:r>
          </a:p>
          <a:p>
            <a:pPr algn="ctr"/>
            <a:r>
              <a:rPr lang="en-US" sz="1200" dirty="0" smtClean="0">
                <a:solidFill>
                  <a:schemeClr val="tx1"/>
                </a:solidFill>
              </a:rPr>
              <a:t>12</a:t>
            </a:r>
          </a:p>
          <a:p>
            <a:pPr algn="ctr"/>
            <a:r>
              <a:rPr lang="en-US" sz="1200" dirty="0" smtClean="0">
                <a:solidFill>
                  <a:schemeClr val="tx1"/>
                </a:solidFill>
              </a:rPr>
              <a:t>13</a:t>
            </a:r>
          </a:p>
          <a:p>
            <a:pPr algn="ctr"/>
            <a:r>
              <a:rPr lang="en-US" sz="1200" dirty="0" smtClean="0">
                <a:solidFill>
                  <a:schemeClr val="tx1"/>
                </a:solidFill>
              </a:rPr>
              <a:t>14</a:t>
            </a:r>
          </a:p>
          <a:p>
            <a:pPr algn="ctr"/>
            <a:r>
              <a:rPr lang="en-US" sz="1200" dirty="0" smtClean="0">
                <a:solidFill>
                  <a:schemeClr val="tx1"/>
                </a:solidFill>
              </a:rPr>
              <a:t>15</a:t>
            </a:r>
          </a:p>
          <a:p>
            <a:pPr algn="ctr"/>
            <a:r>
              <a:rPr lang="en-US" sz="1200" dirty="0" smtClean="0">
                <a:solidFill>
                  <a:schemeClr val="tx1"/>
                </a:solidFill>
              </a:rPr>
              <a:t>16</a:t>
            </a:r>
          </a:p>
          <a:p>
            <a:pPr algn="ctr"/>
            <a:r>
              <a:rPr lang="en-US" sz="1200" dirty="0" smtClean="0">
                <a:solidFill>
                  <a:schemeClr val="tx1"/>
                </a:solidFill>
              </a:rPr>
              <a:t>17</a:t>
            </a:r>
          </a:p>
          <a:p>
            <a:pPr algn="ctr"/>
            <a:r>
              <a:rPr lang="en-US" sz="1200" dirty="0" smtClean="0">
                <a:solidFill>
                  <a:schemeClr val="tx1"/>
                </a:solidFill>
              </a:rPr>
              <a:t>1</a:t>
            </a:r>
          </a:p>
          <a:p>
            <a:pPr algn="ctr"/>
            <a:endParaRPr lang="en-US" sz="1200" dirty="0" smtClean="0">
              <a:solidFill>
                <a:schemeClr val="tx1"/>
              </a:solidFill>
            </a:endParaRPr>
          </a:p>
          <a:p>
            <a:pPr algn="ctr"/>
            <a:endParaRPr lang="en-US" sz="1200" dirty="0" smtClean="0">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460611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463597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46105" y="4642279"/>
            <a:ext cx="270570" cy="342901"/>
          </a:xfrm>
          <a:prstGeom prst="rect">
            <a:avLst/>
          </a:prstGeom>
        </p:spPr>
      </p:pic>
      <p:sp>
        <p:nvSpPr>
          <p:cNvPr id="4" name="Rectangle 3"/>
          <p:cNvSpPr/>
          <p:nvPr/>
        </p:nvSpPr>
        <p:spPr>
          <a:xfrm>
            <a:off x="4187911" y="4562475"/>
            <a:ext cx="561254" cy="142836"/>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1507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774493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090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31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1</a:t>
            </a:r>
          </a:p>
          <a:p>
            <a:pPr algn="ctr"/>
            <a:r>
              <a:rPr lang="en-US" sz="1200" dirty="0" smtClean="0">
                <a:solidFill>
                  <a:schemeClr val="tx1"/>
                </a:solidFill>
              </a:rPr>
              <a:t>2</a:t>
            </a:r>
          </a:p>
          <a:p>
            <a:pPr algn="ctr"/>
            <a:r>
              <a:rPr lang="en-US" sz="1200" dirty="0" smtClean="0">
                <a:solidFill>
                  <a:schemeClr val="tx1"/>
                </a:solidFill>
              </a:rPr>
              <a:t>3</a:t>
            </a:r>
          </a:p>
          <a:p>
            <a:pPr algn="ctr"/>
            <a:r>
              <a:rPr lang="en-US" sz="1200" dirty="0" smtClean="0">
                <a:solidFill>
                  <a:schemeClr val="tx1"/>
                </a:solidFill>
              </a:rPr>
              <a:t>4</a:t>
            </a:r>
          </a:p>
          <a:p>
            <a:pPr algn="ctr"/>
            <a:r>
              <a:rPr lang="en-US" sz="1200" dirty="0" smtClean="0">
                <a:solidFill>
                  <a:schemeClr val="tx1"/>
                </a:solidFill>
              </a:rPr>
              <a:t>5</a:t>
            </a:r>
          </a:p>
          <a:p>
            <a:pPr algn="ctr"/>
            <a:r>
              <a:rPr lang="en-US" sz="1200" dirty="0" smtClean="0">
                <a:solidFill>
                  <a:schemeClr val="tx1"/>
                </a:solidFill>
              </a:rPr>
              <a:t>6</a:t>
            </a:r>
          </a:p>
          <a:p>
            <a:pPr algn="ctr"/>
            <a:r>
              <a:rPr lang="en-US" sz="1200" dirty="0" smtClean="0">
                <a:solidFill>
                  <a:schemeClr val="tx1"/>
                </a:solidFill>
              </a:rPr>
              <a:t>7</a:t>
            </a:r>
          </a:p>
          <a:p>
            <a:pPr algn="ctr"/>
            <a:r>
              <a:rPr lang="en-US" sz="1200" dirty="0" smtClean="0">
                <a:solidFill>
                  <a:schemeClr val="tx1"/>
                </a:solidFill>
              </a:rPr>
              <a:t>8</a:t>
            </a:r>
          </a:p>
          <a:p>
            <a:pPr algn="ctr"/>
            <a:r>
              <a:rPr lang="en-US" sz="1200" dirty="0" smtClean="0">
                <a:solidFill>
                  <a:schemeClr val="tx1"/>
                </a:solidFill>
              </a:rPr>
              <a:t>9</a:t>
            </a:r>
          </a:p>
          <a:p>
            <a:pPr algn="ctr"/>
            <a:r>
              <a:rPr lang="en-US" sz="1200" dirty="0" smtClean="0">
                <a:solidFill>
                  <a:schemeClr val="tx1"/>
                </a:solidFill>
              </a:rPr>
              <a:t>10</a:t>
            </a:r>
          </a:p>
          <a:p>
            <a:pPr algn="ctr"/>
            <a:r>
              <a:rPr lang="en-US" sz="1200" dirty="0" smtClean="0">
                <a:solidFill>
                  <a:schemeClr val="tx1"/>
                </a:solidFill>
              </a:rPr>
              <a:t>11</a:t>
            </a:r>
          </a:p>
          <a:p>
            <a:pPr algn="ctr"/>
            <a:r>
              <a:rPr lang="en-US" sz="1200" dirty="0" smtClean="0">
                <a:solidFill>
                  <a:schemeClr val="tx1"/>
                </a:solidFill>
              </a:rPr>
              <a:t>12</a:t>
            </a:r>
          </a:p>
          <a:p>
            <a:pPr algn="ctr"/>
            <a:r>
              <a:rPr lang="en-US" sz="1200" dirty="0" smtClean="0">
                <a:solidFill>
                  <a:schemeClr val="tx1"/>
                </a:solidFill>
              </a:rPr>
              <a:t>13</a:t>
            </a:r>
          </a:p>
          <a:p>
            <a:pPr algn="ctr"/>
            <a:r>
              <a:rPr lang="en-US" sz="1200" dirty="0" smtClean="0">
                <a:solidFill>
                  <a:schemeClr val="tx1"/>
                </a:solidFill>
              </a:rPr>
              <a:t>14</a:t>
            </a:r>
          </a:p>
          <a:p>
            <a:pPr algn="ctr"/>
            <a:r>
              <a:rPr lang="en-US" sz="1200" dirty="0" smtClean="0">
                <a:solidFill>
                  <a:schemeClr val="tx1"/>
                </a:solidFill>
              </a:rPr>
              <a:t>15</a:t>
            </a:r>
          </a:p>
          <a:p>
            <a:pPr algn="ctr"/>
            <a:r>
              <a:rPr lang="en-US" sz="1200" dirty="0" smtClean="0">
                <a:solidFill>
                  <a:schemeClr val="tx1"/>
                </a:solidFill>
              </a:rPr>
              <a:t>16</a:t>
            </a:r>
          </a:p>
          <a:p>
            <a:pPr algn="ctr"/>
            <a:r>
              <a:rPr lang="en-US" sz="1200" dirty="0" smtClean="0">
                <a:solidFill>
                  <a:schemeClr val="tx1"/>
                </a:solidFill>
              </a:rPr>
              <a:t>17</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460611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463597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176978" y="5277429"/>
            <a:ext cx="561254" cy="142836"/>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1507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774493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35805" y="5320252"/>
            <a:ext cx="270570" cy="342901"/>
          </a:xfrm>
          <a:prstGeom prst="rect">
            <a:avLst/>
          </a:prstGeom>
        </p:spPr>
      </p:pic>
      <p:sp>
        <p:nvSpPr>
          <p:cNvPr id="40" name="Rectangle 3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461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31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1</a:t>
            </a:r>
          </a:p>
          <a:p>
            <a:pPr algn="ctr"/>
            <a:r>
              <a:rPr lang="en-US" sz="1200" dirty="0" smtClean="0">
                <a:solidFill>
                  <a:schemeClr val="tx1"/>
                </a:solidFill>
              </a:rPr>
              <a:t>2</a:t>
            </a:r>
          </a:p>
          <a:p>
            <a:pPr algn="ctr"/>
            <a:r>
              <a:rPr lang="en-US" sz="1200" dirty="0" smtClean="0">
                <a:solidFill>
                  <a:schemeClr val="tx1"/>
                </a:solidFill>
              </a:rPr>
              <a:t>3</a:t>
            </a:r>
          </a:p>
          <a:p>
            <a:pPr algn="ctr"/>
            <a:r>
              <a:rPr lang="en-US" sz="1200" dirty="0" smtClean="0">
                <a:solidFill>
                  <a:schemeClr val="tx1"/>
                </a:solidFill>
              </a:rPr>
              <a:t>4</a:t>
            </a:r>
          </a:p>
          <a:p>
            <a:pPr algn="ctr"/>
            <a:r>
              <a:rPr lang="en-US" sz="1200" dirty="0" smtClean="0">
                <a:solidFill>
                  <a:schemeClr val="tx1"/>
                </a:solidFill>
              </a:rPr>
              <a:t>5</a:t>
            </a:r>
          </a:p>
          <a:p>
            <a:pPr algn="ctr"/>
            <a:r>
              <a:rPr lang="en-US" sz="1200" dirty="0" smtClean="0">
                <a:solidFill>
                  <a:schemeClr val="tx1"/>
                </a:solidFill>
              </a:rPr>
              <a:t>6</a:t>
            </a:r>
          </a:p>
          <a:p>
            <a:pPr algn="ctr"/>
            <a:r>
              <a:rPr lang="en-US" sz="1200" dirty="0" smtClean="0">
                <a:solidFill>
                  <a:schemeClr val="tx1"/>
                </a:solidFill>
              </a:rPr>
              <a:t>7</a:t>
            </a:r>
          </a:p>
          <a:p>
            <a:pPr algn="ctr"/>
            <a:r>
              <a:rPr lang="en-US" sz="1200" dirty="0" smtClean="0">
                <a:solidFill>
                  <a:schemeClr val="tx1"/>
                </a:solidFill>
              </a:rPr>
              <a:t>8</a:t>
            </a:r>
          </a:p>
          <a:p>
            <a:pPr algn="ctr"/>
            <a:r>
              <a:rPr lang="en-US" sz="1200" dirty="0" smtClean="0">
                <a:solidFill>
                  <a:schemeClr val="tx1"/>
                </a:solidFill>
              </a:rPr>
              <a:t>9</a:t>
            </a:r>
          </a:p>
          <a:p>
            <a:pPr algn="ctr"/>
            <a:r>
              <a:rPr lang="en-US" sz="1200" dirty="0" smtClean="0">
                <a:solidFill>
                  <a:schemeClr val="tx1"/>
                </a:solidFill>
              </a:rPr>
              <a:t>10</a:t>
            </a:r>
          </a:p>
          <a:p>
            <a:pPr algn="ctr"/>
            <a:r>
              <a:rPr lang="en-US" sz="1200" dirty="0" smtClean="0">
                <a:solidFill>
                  <a:schemeClr val="tx1"/>
                </a:solidFill>
              </a:rPr>
              <a:t>11</a:t>
            </a:r>
          </a:p>
          <a:p>
            <a:pPr algn="ctr"/>
            <a:r>
              <a:rPr lang="en-US" sz="1200" dirty="0" smtClean="0">
                <a:solidFill>
                  <a:schemeClr val="tx1"/>
                </a:solidFill>
              </a:rPr>
              <a:t>12</a:t>
            </a:r>
          </a:p>
          <a:p>
            <a:pPr algn="ctr"/>
            <a:r>
              <a:rPr lang="en-US" sz="1200" dirty="0" smtClean="0">
                <a:solidFill>
                  <a:schemeClr val="tx1"/>
                </a:solidFill>
              </a:rPr>
              <a:t>13</a:t>
            </a:r>
          </a:p>
          <a:p>
            <a:pPr algn="ctr"/>
            <a:r>
              <a:rPr lang="en-US" sz="1200" dirty="0" smtClean="0">
                <a:solidFill>
                  <a:schemeClr val="tx1"/>
                </a:solidFill>
              </a:rPr>
              <a:t>14</a:t>
            </a:r>
          </a:p>
          <a:p>
            <a:pPr algn="ctr"/>
            <a:r>
              <a:rPr lang="en-US" sz="1200" dirty="0" smtClean="0">
                <a:solidFill>
                  <a:schemeClr val="tx1"/>
                </a:solidFill>
              </a:rPr>
              <a:t>15</a:t>
            </a:r>
          </a:p>
          <a:p>
            <a:pPr algn="ctr"/>
            <a:r>
              <a:rPr lang="en-US" sz="1200" dirty="0" smtClean="0">
                <a:solidFill>
                  <a:schemeClr val="tx1"/>
                </a:solidFill>
              </a:rPr>
              <a:t>16</a:t>
            </a:r>
          </a:p>
          <a:p>
            <a:pPr algn="ctr"/>
            <a:r>
              <a:rPr lang="en-US" sz="1200" dirty="0" smtClean="0">
                <a:solidFill>
                  <a:schemeClr val="tx1"/>
                </a:solidFill>
              </a:rPr>
              <a:t>17</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460611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463597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187911" y="6008314"/>
            <a:ext cx="561254" cy="142836"/>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1507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774493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42340" y="6039406"/>
            <a:ext cx="270570" cy="342901"/>
          </a:xfrm>
          <a:prstGeom prst="rect">
            <a:avLst/>
          </a:prstGeom>
        </p:spPr>
      </p:pic>
      <p:sp>
        <p:nvSpPr>
          <p:cNvPr id="40" name="Rectangle 3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914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31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18</a:t>
            </a:r>
          </a:p>
          <a:p>
            <a:pPr algn="ctr"/>
            <a:r>
              <a:rPr lang="en-US" sz="1200" dirty="0" smtClean="0">
                <a:solidFill>
                  <a:schemeClr val="tx1"/>
                </a:solidFill>
              </a:rPr>
              <a:t>19</a:t>
            </a:r>
          </a:p>
          <a:p>
            <a:pPr algn="ctr"/>
            <a:r>
              <a:rPr lang="en-US" sz="1200" dirty="0" smtClean="0">
                <a:solidFill>
                  <a:schemeClr val="tx1"/>
                </a:solidFill>
              </a:rPr>
              <a:t>20</a:t>
            </a:r>
          </a:p>
          <a:p>
            <a:pPr algn="ctr"/>
            <a:r>
              <a:rPr lang="en-US" sz="1200" dirty="0" smtClean="0">
                <a:solidFill>
                  <a:schemeClr val="tx1"/>
                </a:solidFill>
              </a:rPr>
              <a:t>21</a:t>
            </a:r>
          </a:p>
          <a:p>
            <a:pPr algn="ctr"/>
            <a:r>
              <a:rPr lang="en-US" sz="1200" dirty="0" smtClean="0">
                <a:solidFill>
                  <a:schemeClr val="tx1"/>
                </a:solidFill>
              </a:rPr>
              <a:t>22</a:t>
            </a:r>
          </a:p>
          <a:p>
            <a:pPr algn="ctr"/>
            <a:r>
              <a:rPr lang="en-US" sz="1200" dirty="0" smtClean="0">
                <a:solidFill>
                  <a:schemeClr val="tx1"/>
                </a:solidFill>
              </a:rPr>
              <a:t>23</a:t>
            </a:r>
          </a:p>
          <a:p>
            <a:pPr algn="ctr"/>
            <a:r>
              <a:rPr lang="en-US" sz="1200" dirty="0" smtClean="0">
                <a:solidFill>
                  <a:schemeClr val="tx1"/>
                </a:solidFill>
              </a:rPr>
              <a:t>24</a:t>
            </a:r>
          </a:p>
          <a:p>
            <a:pPr algn="ctr"/>
            <a:r>
              <a:rPr lang="en-US" sz="1200" dirty="0" smtClean="0">
                <a:solidFill>
                  <a:schemeClr val="tx1"/>
                </a:solidFill>
              </a:rPr>
              <a:t>25</a:t>
            </a:r>
          </a:p>
          <a:p>
            <a:pPr algn="ctr"/>
            <a:r>
              <a:rPr lang="en-US" sz="1200" dirty="0" smtClean="0">
                <a:solidFill>
                  <a:schemeClr val="tx1"/>
                </a:solidFill>
              </a:rPr>
              <a:t>26</a:t>
            </a:r>
          </a:p>
          <a:p>
            <a:pPr algn="ctr"/>
            <a:r>
              <a:rPr lang="en-US" sz="1200" dirty="0" smtClean="0">
                <a:solidFill>
                  <a:schemeClr val="tx1"/>
                </a:solidFill>
              </a:rPr>
              <a:t>27</a:t>
            </a:r>
          </a:p>
          <a:p>
            <a:pPr algn="ctr"/>
            <a:r>
              <a:rPr lang="en-US" sz="1200" dirty="0" smtClean="0">
                <a:solidFill>
                  <a:schemeClr val="tx1"/>
                </a:solidFill>
              </a:rPr>
              <a:t>28</a:t>
            </a:r>
          </a:p>
          <a:p>
            <a:pPr algn="ctr"/>
            <a:r>
              <a:rPr lang="en-US" sz="1200" dirty="0" smtClean="0">
                <a:solidFill>
                  <a:schemeClr val="tx1"/>
                </a:solidFill>
              </a:rPr>
              <a:t>29</a:t>
            </a:r>
          </a:p>
          <a:p>
            <a:pPr algn="ctr"/>
            <a:r>
              <a:rPr lang="en-US" sz="1200" dirty="0" smtClean="0">
                <a:solidFill>
                  <a:schemeClr val="tx1"/>
                </a:solidFill>
              </a:rPr>
              <a:t>30</a:t>
            </a:r>
          </a:p>
          <a:p>
            <a:pPr algn="ctr"/>
            <a:r>
              <a:rPr lang="en-US" sz="1200" dirty="0" smtClean="0">
                <a:solidFill>
                  <a:schemeClr val="tx1"/>
                </a:solidFill>
              </a:rPr>
              <a:t>31</a:t>
            </a:r>
          </a:p>
          <a:p>
            <a:pPr algn="ctr"/>
            <a:r>
              <a:rPr lang="en-US" sz="1200" dirty="0" smtClean="0">
                <a:solidFill>
                  <a:schemeClr val="tx1"/>
                </a:solidFill>
              </a:rPr>
              <a:t>32</a:t>
            </a:r>
          </a:p>
          <a:p>
            <a:pPr algn="ctr"/>
            <a:r>
              <a:rPr lang="en-US" sz="1200" dirty="0" smtClean="0">
                <a:solidFill>
                  <a:schemeClr val="tx1"/>
                </a:solidFill>
              </a:rPr>
              <a:t>33</a:t>
            </a:r>
          </a:p>
          <a:p>
            <a:pPr algn="ctr"/>
            <a:r>
              <a:rPr lang="en-US" sz="1200" dirty="0" smtClean="0">
                <a:solidFill>
                  <a:schemeClr val="tx1"/>
                </a:solidFill>
              </a:rPr>
              <a:t>34</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460611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463597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771507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774493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4187911" y="6008314"/>
            <a:ext cx="561254" cy="142836"/>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42340" y="6039406"/>
            <a:ext cx="270570" cy="342901"/>
          </a:xfrm>
          <a:prstGeom prst="rect">
            <a:avLst/>
          </a:prstGeom>
        </p:spPr>
      </p:pic>
      <p:sp>
        <p:nvSpPr>
          <p:cNvPr id="43" name="Rectangle 42">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994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 name="Rectangle 1"/>
          <p:cNvSpPr/>
          <p:nvPr/>
        </p:nvSpPr>
        <p:spPr>
          <a:xfrm>
            <a:off x="460611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Half Frame 2"/>
          <p:cNvSpPr/>
          <p:nvPr/>
        </p:nvSpPr>
        <p:spPr>
          <a:xfrm rot="13618334">
            <a:off x="463597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31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18</a:t>
            </a:r>
          </a:p>
          <a:p>
            <a:pPr algn="ctr"/>
            <a:r>
              <a:rPr lang="en-US" sz="1200" dirty="0" smtClean="0">
                <a:solidFill>
                  <a:schemeClr val="tx1"/>
                </a:solidFill>
              </a:rPr>
              <a:t>19</a:t>
            </a:r>
          </a:p>
          <a:p>
            <a:pPr algn="ctr"/>
            <a:r>
              <a:rPr lang="en-US" sz="1200" dirty="0" smtClean="0">
                <a:solidFill>
                  <a:schemeClr val="tx1"/>
                </a:solidFill>
              </a:rPr>
              <a:t>20</a:t>
            </a:r>
          </a:p>
          <a:p>
            <a:pPr algn="ctr"/>
            <a:r>
              <a:rPr lang="en-US" sz="1200" dirty="0" smtClean="0">
                <a:solidFill>
                  <a:schemeClr val="tx1"/>
                </a:solidFill>
              </a:rPr>
              <a:t>21</a:t>
            </a:r>
          </a:p>
          <a:p>
            <a:pPr algn="ctr"/>
            <a:r>
              <a:rPr lang="en-US" sz="1200" dirty="0" smtClean="0">
                <a:solidFill>
                  <a:schemeClr val="tx1"/>
                </a:solidFill>
              </a:rPr>
              <a:t>22</a:t>
            </a:r>
          </a:p>
          <a:p>
            <a:pPr algn="ctr"/>
            <a:r>
              <a:rPr lang="en-US" sz="1200" dirty="0" smtClean="0">
                <a:solidFill>
                  <a:schemeClr val="tx1"/>
                </a:solidFill>
              </a:rPr>
              <a:t>23</a:t>
            </a:r>
          </a:p>
          <a:p>
            <a:pPr algn="ctr"/>
            <a:r>
              <a:rPr lang="en-US" sz="1200" dirty="0" smtClean="0">
                <a:solidFill>
                  <a:schemeClr val="tx1"/>
                </a:solidFill>
              </a:rPr>
              <a:t>24</a:t>
            </a:r>
          </a:p>
          <a:p>
            <a:pPr algn="ctr"/>
            <a:r>
              <a:rPr lang="en-US" sz="1200" dirty="0" smtClean="0">
                <a:solidFill>
                  <a:schemeClr val="tx1"/>
                </a:solidFill>
              </a:rPr>
              <a:t>25</a:t>
            </a:r>
          </a:p>
          <a:p>
            <a:pPr algn="ctr"/>
            <a:r>
              <a:rPr lang="en-US" sz="1200" dirty="0" smtClean="0">
                <a:solidFill>
                  <a:schemeClr val="tx1"/>
                </a:solidFill>
              </a:rPr>
              <a:t>26</a:t>
            </a:r>
          </a:p>
          <a:p>
            <a:pPr algn="ctr"/>
            <a:r>
              <a:rPr lang="en-US" sz="1200" dirty="0" smtClean="0">
                <a:solidFill>
                  <a:schemeClr val="tx1"/>
                </a:solidFill>
              </a:rPr>
              <a:t>27</a:t>
            </a:r>
          </a:p>
          <a:p>
            <a:pPr algn="ctr"/>
            <a:r>
              <a:rPr lang="en-US" sz="1200" dirty="0" smtClean="0">
                <a:solidFill>
                  <a:schemeClr val="tx1"/>
                </a:solidFill>
              </a:rPr>
              <a:t>28</a:t>
            </a:r>
          </a:p>
          <a:p>
            <a:pPr algn="ctr"/>
            <a:r>
              <a:rPr lang="en-US" sz="1200" dirty="0" smtClean="0">
                <a:solidFill>
                  <a:schemeClr val="tx1"/>
                </a:solidFill>
              </a:rPr>
              <a:t>29</a:t>
            </a:r>
          </a:p>
          <a:p>
            <a:pPr algn="ctr"/>
            <a:r>
              <a:rPr lang="en-US" sz="1200" dirty="0" smtClean="0">
                <a:solidFill>
                  <a:schemeClr val="tx1"/>
                </a:solidFill>
              </a:rPr>
              <a:t>30</a:t>
            </a:r>
          </a:p>
          <a:p>
            <a:pPr algn="ctr"/>
            <a:r>
              <a:rPr lang="en-US" sz="1200" dirty="0" smtClean="0">
                <a:solidFill>
                  <a:schemeClr val="tx1"/>
                </a:solidFill>
              </a:rPr>
              <a:t>31</a:t>
            </a:r>
          </a:p>
          <a:p>
            <a:pPr algn="ctr"/>
            <a:r>
              <a:rPr lang="en-US" sz="1200" dirty="0" smtClean="0">
                <a:solidFill>
                  <a:schemeClr val="tx1"/>
                </a:solidFill>
              </a:rPr>
              <a:t>32</a:t>
            </a:r>
          </a:p>
          <a:p>
            <a:pPr algn="ctr"/>
            <a:r>
              <a:rPr lang="en-US" sz="1200" dirty="0" smtClean="0">
                <a:solidFill>
                  <a:schemeClr val="tx1"/>
                </a:solidFill>
              </a:rPr>
              <a:t>33</a:t>
            </a:r>
          </a:p>
          <a:p>
            <a:pPr algn="ctr"/>
            <a:r>
              <a:rPr lang="en-US" sz="1200" dirty="0" smtClean="0">
                <a:solidFill>
                  <a:schemeClr val="tx1"/>
                </a:solidFill>
              </a:rPr>
              <a:t>34</a:t>
            </a: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460611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463597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194218" y="3645697"/>
            <a:ext cx="561254" cy="142836"/>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15076" y="3237653"/>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7744935" y="3298284"/>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482977" y="3677758"/>
            <a:ext cx="270570" cy="342901"/>
          </a:xfrm>
          <a:prstGeom prst="rect">
            <a:avLst/>
          </a:prstGeom>
        </p:spPr>
      </p:pic>
      <p:sp>
        <p:nvSpPr>
          <p:cNvPr id="40" name="Rectangle 3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83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DD96A-F170-46F9-AAEC-D62901B8F80B}"/>
              </a:ext>
            </a:extLst>
          </p:cNvPr>
          <p:cNvSpPr txBox="1"/>
          <p:nvPr/>
        </p:nvSpPr>
        <p:spPr>
          <a:xfrm>
            <a:off x="0" y="1952030"/>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Welcome</a:t>
            </a:r>
          </a:p>
        </p:txBody>
      </p:sp>
      <p:sp>
        <p:nvSpPr>
          <p:cNvPr id="6" name="TextBox 5">
            <a:extLst>
              <a:ext uri="{FF2B5EF4-FFF2-40B4-BE49-F238E27FC236}">
                <a16:creationId xmlns:a16="http://schemas.microsoft.com/office/drawing/2014/main" id="{A8E39F9D-544D-4FE6-92A6-9EA71C936A21}"/>
              </a:ext>
            </a:extLst>
          </p:cNvPr>
          <p:cNvSpPr txBox="1"/>
          <p:nvPr/>
        </p:nvSpPr>
        <p:spPr>
          <a:xfrm>
            <a:off x="2367915" y="4408200"/>
            <a:ext cx="7589520" cy="923330"/>
          </a:xfrm>
          <a:prstGeom prst="rect">
            <a:avLst/>
          </a:prstGeom>
          <a:noFill/>
        </p:spPr>
        <p:txBody>
          <a:bodyPr wrap="square" rtlCol="0">
            <a:spAutoFit/>
          </a:bodyPr>
          <a:lstStyle/>
          <a:p>
            <a:pPr algn="just"/>
            <a:r>
              <a:rPr lang="en-US" dirty="0">
                <a:latin typeface="Georgia" panose="02040502050405020303" pitchFamily="18" charset="0"/>
              </a:rPr>
              <a:t>To create your account, click the link above, or if you already have an account, log in. It’s quick, it’s easy, it’s free. Must be 18 years of age or older to register. </a:t>
            </a:r>
          </a:p>
        </p:txBody>
      </p:sp>
      <p:sp>
        <p:nvSpPr>
          <p:cNvPr id="8" name="TextBox 7">
            <a:extLst>
              <a:ext uri="{FF2B5EF4-FFF2-40B4-BE49-F238E27FC236}">
                <a16:creationId xmlns:a16="http://schemas.microsoft.com/office/drawing/2014/main" id="{1F789462-2801-4B3F-B0CB-FB1CFAEB6576}"/>
              </a:ext>
            </a:extLst>
          </p:cNvPr>
          <p:cNvSpPr txBox="1"/>
          <p:nvPr/>
        </p:nvSpPr>
        <p:spPr>
          <a:xfrm>
            <a:off x="2367915" y="2660035"/>
            <a:ext cx="7589520" cy="369332"/>
          </a:xfrm>
          <a:prstGeom prst="rect">
            <a:avLst/>
          </a:prstGeom>
          <a:noFill/>
        </p:spPr>
        <p:txBody>
          <a:bodyPr wrap="square" rtlCol="0">
            <a:spAutoFit/>
          </a:bodyPr>
          <a:lstStyle/>
          <a:p>
            <a:pPr algn="ctr"/>
            <a:r>
              <a:rPr lang="en-US" dirty="0">
                <a:latin typeface="Georgia" panose="02040502050405020303" pitchFamily="18" charset="0"/>
              </a:rPr>
              <a:t>To the new quickest, and easiest way to sign up for all this season’s sports</a:t>
            </a:r>
          </a:p>
        </p:txBody>
      </p:sp>
      <p:sp>
        <p:nvSpPr>
          <p:cNvPr id="9" name="Rectangle 8">
            <a:extLst>
              <a:ext uri="{FF2B5EF4-FFF2-40B4-BE49-F238E27FC236}">
                <a16:creationId xmlns:a16="http://schemas.microsoft.com/office/drawing/2014/main" id="{787DFDF9-3FEE-4E01-8309-03EB7FF50EA5}"/>
              </a:ext>
            </a:extLst>
          </p:cNvPr>
          <p:cNvSpPr/>
          <p:nvPr/>
        </p:nvSpPr>
        <p:spPr>
          <a:xfrm>
            <a:off x="0" y="0"/>
            <a:ext cx="12192000" cy="182880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eorgia" panose="02040502050405020303" pitchFamily="18" charset="0"/>
              </a:rPr>
              <a:t>Message of the day:</a:t>
            </a:r>
          </a:p>
          <a:p>
            <a:endParaRPr lang="en-US" dirty="0">
              <a:solidFill>
                <a:schemeClr val="tx1"/>
              </a:solidFill>
              <a:latin typeface="Georgia" panose="02040502050405020303" pitchFamily="18" charset="0"/>
            </a:endParaRPr>
          </a:p>
          <a:p>
            <a:endParaRPr lang="en-US" dirty="0">
              <a:solidFill>
                <a:schemeClr val="tx1"/>
              </a:solidFill>
              <a:latin typeface="Georgia" panose="02040502050405020303" pitchFamily="18" charset="0"/>
            </a:endParaRPr>
          </a:p>
          <a:p>
            <a:endParaRPr lang="en-US"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The last day to sign up for Soccer is March 1</a:t>
            </a:r>
            <a:r>
              <a:rPr lang="en-US" baseline="30000" dirty="0">
                <a:solidFill>
                  <a:schemeClr val="tx1"/>
                </a:solidFill>
                <a:latin typeface="Georgia" panose="02040502050405020303" pitchFamily="18" charset="0"/>
              </a:rPr>
              <a:t>st</a:t>
            </a:r>
            <a:endParaRPr lang="en-US" dirty="0">
              <a:solidFill>
                <a:schemeClr val="tx1"/>
              </a:solidFill>
              <a:latin typeface="Georgia" panose="02040502050405020303" pitchFamily="18" charset="0"/>
            </a:endParaRPr>
          </a:p>
        </p:txBody>
      </p:sp>
      <p:sp>
        <p:nvSpPr>
          <p:cNvPr id="13" name="Rectangle: Rounded Corners 12">
            <a:extLst>
              <a:ext uri="{FF2B5EF4-FFF2-40B4-BE49-F238E27FC236}">
                <a16:creationId xmlns:a16="http://schemas.microsoft.com/office/drawing/2014/main" id="{26E5BDCD-AF91-4361-86CE-A3367B27A749}"/>
              </a:ext>
            </a:extLst>
          </p:cNvPr>
          <p:cNvSpPr/>
          <p:nvPr/>
        </p:nvSpPr>
        <p:spPr>
          <a:xfrm>
            <a:off x="4657726" y="3490183"/>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Sign Up</a:t>
            </a:r>
          </a:p>
        </p:txBody>
      </p:sp>
      <p:sp>
        <p:nvSpPr>
          <p:cNvPr id="14" name="Rectangle: Rounded Corners 13">
            <a:extLst>
              <a:ext uri="{FF2B5EF4-FFF2-40B4-BE49-F238E27FC236}">
                <a16:creationId xmlns:a16="http://schemas.microsoft.com/office/drawing/2014/main" id="{464AF2D4-17D4-4CD7-829B-BFFEE470A0F4}"/>
              </a:ext>
            </a:extLst>
          </p:cNvPr>
          <p:cNvSpPr/>
          <p:nvPr/>
        </p:nvSpPr>
        <p:spPr>
          <a:xfrm>
            <a:off x="6162675" y="3490183"/>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Log In</a:t>
            </a:r>
          </a:p>
        </p:txBody>
      </p:sp>
      <p:sp>
        <p:nvSpPr>
          <p:cNvPr id="16" name="TextBox 15">
            <a:extLst>
              <a:ext uri="{FF2B5EF4-FFF2-40B4-BE49-F238E27FC236}">
                <a16:creationId xmlns:a16="http://schemas.microsoft.com/office/drawing/2014/main" id="{2C36A39E-87E8-4D56-ADF0-CA479DA75464}"/>
              </a:ext>
            </a:extLst>
          </p:cNvPr>
          <p:cNvSpPr txBox="1"/>
          <p:nvPr/>
        </p:nvSpPr>
        <p:spPr>
          <a:xfrm>
            <a:off x="11830050" y="0"/>
            <a:ext cx="295275" cy="369332"/>
          </a:xfrm>
          <a:prstGeom prst="rect">
            <a:avLst/>
          </a:prstGeom>
          <a:noFill/>
        </p:spPr>
        <p:txBody>
          <a:bodyPr wrap="square" rtlCol="0">
            <a:spAutoFit/>
          </a:bodyPr>
          <a:lstStyle/>
          <a:p>
            <a:r>
              <a:rPr lang="en-US" b="1" dirty="0">
                <a:solidFill>
                  <a:schemeClr val="bg2">
                    <a:lumMod val="50000"/>
                  </a:schemeClr>
                </a:solidFill>
                <a:latin typeface="Arial Rounded MT Bold" panose="020F0704030504030204" pitchFamily="34" charset="0"/>
              </a:rPr>
              <a:t>X</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pic>
        <p:nvPicPr>
          <p:cNvPr id="3" name="Picture 2">
            <a:extLst>
              <a:ext uri="{FF2B5EF4-FFF2-40B4-BE49-F238E27FC236}">
                <a16:creationId xmlns:a16="http://schemas.microsoft.com/office/drawing/2014/main" id="{7F36E40D-17DA-4D9E-BFED-D4B864BC1EA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921430" y="157043"/>
            <a:ext cx="270570" cy="342901"/>
          </a:xfrm>
          <a:prstGeom prst="rect">
            <a:avLst/>
          </a:prstGeom>
        </p:spPr>
      </p:pic>
    </p:spTree>
    <p:extLst>
      <p:ext uri="{BB962C8B-B14F-4D97-AF65-F5344CB8AC3E}">
        <p14:creationId xmlns:p14="http://schemas.microsoft.com/office/powerpoint/2010/main" val="3964156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7715076" y="3237653"/>
            <a:ext cx="143050" cy="279479"/>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Half Frame 44"/>
          <p:cNvSpPr/>
          <p:nvPr/>
        </p:nvSpPr>
        <p:spPr>
          <a:xfrm rot="13618334">
            <a:off x="7744985" y="3298166"/>
            <a:ext cx="82981" cy="88056"/>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702301" y="3383117"/>
            <a:ext cx="270570" cy="342901"/>
          </a:xfrm>
          <a:prstGeom prst="rect">
            <a:avLst/>
          </a:prstGeom>
        </p:spPr>
      </p:pic>
      <p:sp>
        <p:nvSpPr>
          <p:cNvPr id="47" name="Rectangle 46">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58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January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February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March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April</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June</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August</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September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October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November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December</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12</a:t>
            </a:r>
            <a:endParaRPr lang="en-US" sz="1100" dirty="0">
              <a:solidFill>
                <a:schemeClr val="tx1"/>
              </a:solidFill>
              <a:latin typeface="Arial" panose="020B0604020202020204" pitchFamily="34" charset="0"/>
              <a:cs typeface="Arial" panose="020B0604020202020204" pitchFamily="34" charset="0"/>
            </a:endParaRPr>
          </a:p>
        </p:txBody>
      </p:sp>
      <p:sp>
        <p:nvSpPr>
          <p:cNvPr id="44" name="Rectangle 43"/>
          <p:cNvSpPr/>
          <p:nvPr/>
        </p:nvSpPr>
        <p:spPr>
          <a:xfrm>
            <a:off x="5154753" y="3924992"/>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592037" y="4009348"/>
            <a:ext cx="270570" cy="342901"/>
          </a:xfrm>
          <a:prstGeom prst="rect">
            <a:avLst/>
          </a:prstGeom>
        </p:spPr>
      </p:pic>
      <p:sp>
        <p:nvSpPr>
          <p:cNvPr id="50" name="Rectangle 4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5979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January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February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March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April</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June</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August</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September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October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November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December</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12</a:t>
            </a:r>
            <a:endParaRPr lang="en-US" sz="1100" dirty="0">
              <a:solidFill>
                <a:schemeClr val="tx1"/>
              </a:solidFill>
              <a:latin typeface="Arial" panose="020B0604020202020204" pitchFamily="34" charset="0"/>
              <a:cs typeface="Arial" panose="020B0604020202020204" pitchFamily="34" charset="0"/>
            </a:endParaRPr>
          </a:p>
        </p:txBody>
      </p:sp>
      <p:sp>
        <p:nvSpPr>
          <p:cNvPr id="44" name="Rectangle 43"/>
          <p:cNvSpPr/>
          <p:nvPr/>
        </p:nvSpPr>
        <p:spPr>
          <a:xfrm>
            <a:off x="5154753" y="4346093"/>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99256" y="4391258"/>
            <a:ext cx="270570" cy="342901"/>
          </a:xfrm>
          <a:prstGeom prst="rect">
            <a:avLst/>
          </a:prstGeom>
        </p:spPr>
      </p:pic>
      <p:sp>
        <p:nvSpPr>
          <p:cNvPr id="45" name="Rectangle 44">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077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January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February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March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April</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June</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August</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September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October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November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December</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12</a:t>
            </a:r>
            <a:endParaRPr lang="en-US" sz="1100" dirty="0">
              <a:solidFill>
                <a:schemeClr val="tx1"/>
              </a:solidFill>
              <a:latin typeface="Arial" panose="020B0604020202020204" pitchFamily="34" charset="0"/>
              <a:cs typeface="Arial" panose="020B0604020202020204" pitchFamily="34" charset="0"/>
            </a:endParaRPr>
          </a:p>
        </p:txBody>
      </p:sp>
      <p:sp>
        <p:nvSpPr>
          <p:cNvPr id="44" name="Rectangle 43"/>
          <p:cNvSpPr/>
          <p:nvPr/>
        </p:nvSpPr>
        <p:spPr>
          <a:xfrm>
            <a:off x="5154753" y="5730844"/>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592037" y="5779738"/>
            <a:ext cx="270570" cy="342901"/>
          </a:xfrm>
          <a:prstGeom prst="rect">
            <a:avLst/>
          </a:prstGeom>
        </p:spPr>
      </p:pic>
      <p:sp>
        <p:nvSpPr>
          <p:cNvPr id="45" name="Rectangle 44">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0020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January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February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March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April</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May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June</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August</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September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October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November</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December</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12</a:t>
            </a:r>
            <a:endParaRPr lang="en-US" sz="1100" dirty="0">
              <a:solidFill>
                <a:schemeClr val="tx1"/>
              </a:solidFill>
              <a:latin typeface="Arial" panose="020B0604020202020204" pitchFamily="34" charset="0"/>
              <a:cs typeface="Arial" panose="020B0604020202020204" pitchFamily="34" charset="0"/>
            </a:endParaRPr>
          </a:p>
        </p:txBody>
      </p:sp>
      <p:sp>
        <p:nvSpPr>
          <p:cNvPr id="44" name="Rectangle 43"/>
          <p:cNvSpPr/>
          <p:nvPr/>
        </p:nvSpPr>
        <p:spPr>
          <a:xfrm>
            <a:off x="5154753" y="4743799"/>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66095" y="4766377"/>
            <a:ext cx="270570" cy="342901"/>
          </a:xfrm>
          <a:prstGeom prst="rect">
            <a:avLst/>
          </a:prstGeom>
        </p:spPr>
      </p:pic>
      <p:sp>
        <p:nvSpPr>
          <p:cNvPr id="45" name="Rectangle 44">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3623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12</a:t>
            </a:r>
            <a:endParaRPr lang="en-US" sz="1100" dirty="0">
              <a:solidFill>
                <a:schemeClr val="tx1"/>
              </a:solidFill>
              <a:latin typeface="Arial" panose="020B0604020202020204" pitchFamily="34" charset="0"/>
              <a:cs typeface="Arial" panose="020B0604020202020204" pitchFamily="34" charset="0"/>
            </a:endParaRPr>
          </a:p>
        </p:txBody>
      </p:sp>
      <p:sp>
        <p:nvSpPr>
          <p:cNvPr id="45" name="Rectangle 44"/>
          <p:cNvSpPr/>
          <p:nvPr/>
        </p:nvSpPr>
        <p:spPr>
          <a:xfrm>
            <a:off x="6069155" y="4541217"/>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557785" y="4637688"/>
            <a:ext cx="270570" cy="342901"/>
          </a:xfrm>
          <a:prstGeom prst="rect">
            <a:avLst/>
          </a:prstGeom>
        </p:spPr>
      </p:pic>
      <p:sp>
        <p:nvSpPr>
          <p:cNvPr id="50" name="Rectangle 4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567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24</a:t>
            </a:r>
          </a:p>
        </p:txBody>
      </p:sp>
      <p:sp>
        <p:nvSpPr>
          <p:cNvPr id="45" name="Rectangle 44"/>
          <p:cNvSpPr/>
          <p:nvPr/>
        </p:nvSpPr>
        <p:spPr>
          <a:xfrm>
            <a:off x="6069155" y="4541217"/>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557785" y="4637688"/>
            <a:ext cx="270570" cy="342901"/>
          </a:xfrm>
          <a:prstGeom prst="rect">
            <a:avLst/>
          </a:prstGeom>
        </p:spPr>
      </p:pic>
      <p:sp>
        <p:nvSpPr>
          <p:cNvPr id="37" name="Rectangle 36">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801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69155" y="3532521"/>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24</a:t>
            </a:r>
          </a:p>
        </p:txBody>
      </p:sp>
      <p:sp>
        <p:nvSpPr>
          <p:cNvPr id="45" name="Rectangle 44"/>
          <p:cNvSpPr/>
          <p:nvPr/>
        </p:nvSpPr>
        <p:spPr>
          <a:xfrm>
            <a:off x="6069155" y="5739711"/>
            <a:ext cx="874568" cy="192942"/>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573830" y="5827570"/>
            <a:ext cx="270570" cy="342901"/>
          </a:xfrm>
          <a:prstGeom prst="rect">
            <a:avLst/>
          </a:prstGeom>
        </p:spPr>
      </p:pic>
      <p:sp>
        <p:nvSpPr>
          <p:cNvPr id="37" name="Rectangle 36">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802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83557" y="3532522"/>
            <a:ext cx="874568" cy="2403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1991</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1992</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1993</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1994</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1995</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1996</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1997</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1999</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2000</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2001</a:t>
            </a:r>
          </a:p>
        </p:txBody>
      </p:sp>
      <p:sp>
        <p:nvSpPr>
          <p:cNvPr id="43" name="Rectangle 42">
            <a:extLst>
              <a:ext uri="{FF2B5EF4-FFF2-40B4-BE49-F238E27FC236}">
                <a16:creationId xmlns:a16="http://schemas.microsoft.com/office/drawing/2014/main" id="{0CC4A9E4-503B-46C8-8D55-12737A8A0BB0}"/>
              </a:ext>
            </a:extLst>
          </p:cNvPr>
          <p:cNvSpPr/>
          <p:nvPr/>
        </p:nvSpPr>
        <p:spPr>
          <a:xfrm>
            <a:off x="6040226"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24</a:t>
            </a:r>
          </a:p>
        </p:txBody>
      </p:sp>
      <p:pic>
        <p:nvPicPr>
          <p:cNvPr id="2" name="Picture 1"/>
          <p:cNvPicPr>
            <a:picLocks noChangeAspect="1"/>
          </p:cNvPicPr>
          <p:nvPr/>
        </p:nvPicPr>
        <p:blipFill>
          <a:blip r:embed="rId7"/>
          <a:stretch>
            <a:fillRect/>
          </a:stretch>
        </p:blipFill>
        <p:spPr>
          <a:xfrm>
            <a:off x="6986321" y="5150160"/>
            <a:ext cx="871804" cy="188992"/>
          </a:xfrm>
          <a:prstGeom prst="rect">
            <a:avLst/>
          </a:prstGeom>
        </p:spPr>
      </p:pic>
      <p:pic>
        <p:nvPicPr>
          <p:cNvPr id="37" name="Picture 36">
            <a:extLst>
              <a:ext uri="{FF2B5EF4-FFF2-40B4-BE49-F238E27FC236}">
                <a16:creationId xmlns:a16="http://schemas.microsoft.com/office/drawing/2014/main" id="{EFA39D30-64F9-459A-8B5B-832EB52F5FC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516015" y="5190896"/>
            <a:ext cx="270570" cy="342901"/>
          </a:xfrm>
          <a:prstGeom prst="rect">
            <a:avLst/>
          </a:prstGeom>
        </p:spPr>
      </p:pic>
      <p:sp>
        <p:nvSpPr>
          <p:cNvPr id="44" name="Rectangle 43">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584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4788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C1D436E5-0EC6-4BF7-B9E2-43C17E429180}"/>
              </a:ext>
            </a:extLst>
          </p:cNvPr>
          <p:cNvSpPr/>
          <p:nvPr/>
        </p:nvSpPr>
        <p:spPr>
          <a:xfrm>
            <a:off x="4200526" y="2221029"/>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James</a:t>
            </a:r>
            <a:endParaRPr lang="en-US" sz="11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8FA0FC-334A-4880-8BEC-371F1C184E1C}"/>
              </a:ext>
            </a:extLst>
          </p:cNvPr>
          <p:cNvSpPr/>
          <p:nvPr/>
        </p:nvSpPr>
        <p:spPr>
          <a:xfrm>
            <a:off x="4200525" y="255817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Evans</a:t>
            </a:r>
            <a:endParaRPr lang="en-US" sz="11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18678A3-0C77-4C42-AE65-5DB7854ECC57}"/>
              </a:ext>
            </a:extLst>
          </p:cNvPr>
          <p:cNvSpPr/>
          <p:nvPr/>
        </p:nvSpPr>
        <p:spPr>
          <a:xfrm>
            <a:off x="4200525" y="289818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Edward</a:t>
            </a:r>
            <a:endParaRPr lang="en-US" sz="1100"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393B1DC-91E8-4CC8-9F1D-D66705769D10}"/>
              </a:ext>
            </a:extLst>
          </p:cNvPr>
          <p:cNvSpPr txBox="1"/>
          <p:nvPr/>
        </p:nvSpPr>
        <p:spPr>
          <a:xfrm>
            <a:off x="1985963" y="222738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First Name</a:t>
            </a:r>
          </a:p>
        </p:txBody>
      </p:sp>
      <p:sp>
        <p:nvSpPr>
          <p:cNvPr id="35" name="TextBox 34">
            <a:extLst>
              <a:ext uri="{FF2B5EF4-FFF2-40B4-BE49-F238E27FC236}">
                <a16:creationId xmlns:a16="http://schemas.microsoft.com/office/drawing/2014/main" id="{3F17091A-557C-4CF3-A9BC-7B8CA1DDBA9F}"/>
              </a:ext>
            </a:extLst>
          </p:cNvPr>
          <p:cNvSpPr txBox="1"/>
          <p:nvPr/>
        </p:nvSpPr>
        <p:spPr>
          <a:xfrm>
            <a:off x="1985963" y="2564525"/>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Last Name</a:t>
            </a:r>
          </a:p>
        </p:txBody>
      </p:sp>
      <p:sp>
        <p:nvSpPr>
          <p:cNvPr id="36" name="TextBox 35">
            <a:extLst>
              <a:ext uri="{FF2B5EF4-FFF2-40B4-BE49-F238E27FC236}">
                <a16:creationId xmlns:a16="http://schemas.microsoft.com/office/drawing/2014/main" id="{D1F6A567-E221-4F9C-938D-8C267B56ABD9}"/>
              </a:ext>
            </a:extLst>
          </p:cNvPr>
          <p:cNvSpPr txBox="1"/>
          <p:nvPr/>
        </p:nvSpPr>
        <p:spPr>
          <a:xfrm>
            <a:off x="1985963" y="2904539"/>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Student Middle Name</a:t>
            </a:r>
          </a:p>
        </p:txBody>
      </p:sp>
      <p:sp>
        <p:nvSpPr>
          <p:cNvPr id="41" name="Rectangle 40">
            <a:extLst>
              <a:ext uri="{FF2B5EF4-FFF2-40B4-BE49-F238E27FC236}">
                <a16:creationId xmlns:a16="http://schemas.microsoft.com/office/drawing/2014/main" id="{0105A70B-EADB-46C5-9DBE-6015951E2307}"/>
              </a:ext>
            </a:extLst>
          </p:cNvPr>
          <p:cNvSpPr/>
          <p:nvPr/>
        </p:nvSpPr>
        <p:spPr>
          <a:xfrm>
            <a:off x="4200525" y="3236566"/>
            <a:ext cx="54864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20</a:t>
            </a:r>
            <a:endParaRPr lang="en-US" sz="11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E215A94-670D-43B8-AE43-56313737C56A}"/>
              </a:ext>
            </a:extLst>
          </p:cNvPr>
          <p:cNvSpPr txBox="1"/>
          <p:nvPr/>
        </p:nvSpPr>
        <p:spPr>
          <a:xfrm>
            <a:off x="1985963" y="321504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Age / </a:t>
            </a:r>
            <a:r>
              <a:rPr lang="en-US" sz="1100" dirty="0" smtClean="0">
                <a:solidFill>
                  <a:srgbClr val="FF0000"/>
                </a:solidFill>
                <a:latin typeface="Georgia" panose="02040502050405020303" pitchFamily="18" charset="0"/>
              </a:rPr>
              <a:t>date of birth</a:t>
            </a:r>
            <a:endParaRPr lang="en-US" sz="1100" dirty="0">
              <a:solidFill>
                <a:srgbClr val="FF0000"/>
              </a:solidFill>
              <a:latin typeface="Georgia" panose="02040502050405020303" pitchFamily="18" charset="0"/>
            </a:endParaRPr>
          </a:p>
        </p:txBody>
      </p:sp>
      <p:sp>
        <p:nvSpPr>
          <p:cNvPr id="48" name="Rectangle 47">
            <a:extLst>
              <a:ext uri="{FF2B5EF4-FFF2-40B4-BE49-F238E27FC236}">
                <a16:creationId xmlns:a16="http://schemas.microsoft.com/office/drawing/2014/main" id="{0CC4A9E4-503B-46C8-8D55-12737A8A0BB0}"/>
              </a:ext>
            </a:extLst>
          </p:cNvPr>
          <p:cNvSpPr/>
          <p:nvPr/>
        </p:nvSpPr>
        <p:spPr>
          <a:xfrm>
            <a:off x="4205539" y="357578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9" name="TextBox 48">
            <a:extLst>
              <a:ext uri="{FF2B5EF4-FFF2-40B4-BE49-F238E27FC236}">
                <a16:creationId xmlns:a16="http://schemas.microsoft.com/office/drawing/2014/main" id="{F4AC2716-686B-4F5A-B011-50B0B1BBFF8D}"/>
              </a:ext>
            </a:extLst>
          </p:cNvPr>
          <p:cNvSpPr txBox="1"/>
          <p:nvPr/>
        </p:nvSpPr>
        <p:spPr>
          <a:xfrm>
            <a:off x="1985963" y="358919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Current School Year</a:t>
            </a:r>
          </a:p>
        </p:txBody>
      </p:sp>
      <p:sp>
        <p:nvSpPr>
          <p:cNvPr id="51" name="TextBox 50">
            <a:extLst>
              <a:ext uri="{FF2B5EF4-FFF2-40B4-BE49-F238E27FC236}">
                <a16:creationId xmlns:a16="http://schemas.microsoft.com/office/drawing/2014/main" id="{0339B99F-FCF2-4E83-B1F8-5640698A13EA}"/>
              </a:ext>
            </a:extLst>
          </p:cNvPr>
          <p:cNvSpPr txBox="1"/>
          <p:nvPr/>
        </p:nvSpPr>
        <p:spPr>
          <a:xfrm>
            <a:off x="116038" y="648475"/>
            <a:ext cx="483669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Basic Information</a:t>
            </a:r>
          </a:p>
        </p:txBody>
      </p:sp>
      <p:sp>
        <p:nvSpPr>
          <p:cNvPr id="26" name="Rectangle 25"/>
          <p:cNvSpPr/>
          <p:nvPr/>
        </p:nvSpPr>
        <p:spPr>
          <a:xfrm>
            <a:off x="4885450" y="3579724"/>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Half Frame 26"/>
          <p:cNvSpPr/>
          <p:nvPr/>
        </p:nvSpPr>
        <p:spPr>
          <a:xfrm rot="13618334">
            <a:off x="4915309" y="3640355"/>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0105A70B-EADB-46C5-9DBE-6015951E2307}"/>
              </a:ext>
            </a:extLst>
          </p:cNvPr>
          <p:cNvSpPr/>
          <p:nvPr/>
        </p:nvSpPr>
        <p:spPr>
          <a:xfrm>
            <a:off x="5154755" y="3236565"/>
            <a:ext cx="2703370" cy="280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Rectangle 37"/>
          <p:cNvSpPr/>
          <p:nvPr/>
        </p:nvSpPr>
        <p:spPr>
          <a:xfrm>
            <a:off x="4606115" y="3238198"/>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Half Frame 38"/>
          <p:cNvSpPr/>
          <p:nvPr/>
        </p:nvSpPr>
        <p:spPr>
          <a:xfrm rot="13618334">
            <a:off x="4635974" y="3298829"/>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0CC4A9E4-503B-46C8-8D55-12737A8A0BB0}"/>
              </a:ext>
            </a:extLst>
          </p:cNvPr>
          <p:cNvSpPr/>
          <p:nvPr/>
        </p:nvSpPr>
        <p:spPr>
          <a:xfrm>
            <a:off x="5154754"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July</a:t>
            </a:r>
            <a:endParaRPr lang="en-US" sz="11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C4A9E4-503B-46C8-8D55-12737A8A0BB0}"/>
              </a:ext>
            </a:extLst>
          </p:cNvPr>
          <p:cNvSpPr/>
          <p:nvPr/>
        </p:nvSpPr>
        <p:spPr>
          <a:xfrm>
            <a:off x="6925698"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1998</a:t>
            </a:r>
          </a:p>
        </p:txBody>
      </p:sp>
      <p:sp>
        <p:nvSpPr>
          <p:cNvPr id="43" name="Rectangle 42">
            <a:extLst>
              <a:ext uri="{FF2B5EF4-FFF2-40B4-BE49-F238E27FC236}">
                <a16:creationId xmlns:a16="http://schemas.microsoft.com/office/drawing/2014/main" id="{0CC4A9E4-503B-46C8-8D55-12737A8A0BB0}"/>
              </a:ext>
            </a:extLst>
          </p:cNvPr>
          <p:cNvSpPr/>
          <p:nvPr/>
        </p:nvSpPr>
        <p:spPr>
          <a:xfrm>
            <a:off x="6040226" y="3236565"/>
            <a:ext cx="874568" cy="2805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24</a:t>
            </a:r>
          </a:p>
        </p:txBody>
      </p:sp>
      <p:sp>
        <p:nvSpPr>
          <p:cNvPr id="32" name="Rectangle 31"/>
          <p:cNvSpPr/>
          <p:nvPr/>
        </p:nvSpPr>
        <p:spPr>
          <a:xfrm>
            <a:off x="7715075" y="3236567"/>
            <a:ext cx="143050" cy="28056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Half Frame 32"/>
          <p:cNvSpPr/>
          <p:nvPr/>
        </p:nvSpPr>
        <p:spPr>
          <a:xfrm rot="13618334">
            <a:off x="7744934" y="3297198"/>
            <a:ext cx="83303" cy="88056"/>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0CC4A9E4-503B-46C8-8D55-12737A8A0BB0}"/>
              </a:ext>
            </a:extLst>
          </p:cNvPr>
          <p:cNvSpPr/>
          <p:nvPr/>
        </p:nvSpPr>
        <p:spPr>
          <a:xfrm>
            <a:off x="4205539" y="3860288"/>
            <a:ext cx="822960" cy="265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First</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Second</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Third</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Fourth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Fifth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Sixth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Seventh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Eighth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Ninth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Tenth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Eleventh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Twelfth</a:t>
            </a:r>
          </a:p>
          <a:p>
            <a:pPr algn="ctr">
              <a:spcAft>
                <a:spcPts val="300"/>
              </a:spcAft>
            </a:pPr>
            <a:r>
              <a:rPr lang="en-US" sz="1100" dirty="0" smtClean="0">
                <a:solidFill>
                  <a:schemeClr val="tx1"/>
                </a:solidFill>
                <a:latin typeface="Arial" panose="020B0604020202020204" pitchFamily="34" charset="0"/>
                <a:cs typeface="Arial" panose="020B0604020202020204" pitchFamily="34" charset="0"/>
              </a:rPr>
              <a:t>None</a:t>
            </a:r>
          </a:p>
        </p:txBody>
      </p:sp>
      <p:pic>
        <p:nvPicPr>
          <p:cNvPr id="45" name="Picture 44"/>
          <p:cNvPicPr>
            <a:picLocks noChangeAspect="1"/>
          </p:cNvPicPr>
          <p:nvPr/>
        </p:nvPicPr>
        <p:blipFill>
          <a:blip r:embed="rId7"/>
          <a:stretch>
            <a:fillRect/>
          </a:stretch>
        </p:blipFill>
        <p:spPr>
          <a:xfrm>
            <a:off x="4200525" y="6332463"/>
            <a:ext cx="871804" cy="188992"/>
          </a:xfrm>
          <a:prstGeom prst="rect">
            <a:avLst/>
          </a:prstGeom>
        </p:spPr>
      </p:pic>
      <p:pic>
        <p:nvPicPr>
          <p:cNvPr id="47" name="Picture 46">
            <a:extLst>
              <a:ext uri="{FF2B5EF4-FFF2-40B4-BE49-F238E27FC236}">
                <a16:creationId xmlns:a16="http://schemas.microsoft.com/office/drawing/2014/main" id="{EFA39D30-64F9-459A-8B5B-832EB52F5FC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757930" y="6370225"/>
            <a:ext cx="270570" cy="342901"/>
          </a:xfrm>
          <a:prstGeom prst="rect">
            <a:avLst/>
          </a:prstGeom>
        </p:spPr>
      </p:pic>
      <p:sp>
        <p:nvSpPr>
          <p:cNvPr id="50" name="Rectangle 49">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Next</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0CC4A9E4-503B-46C8-8D55-12737A8A0BB0}"/>
              </a:ext>
            </a:extLst>
          </p:cNvPr>
          <p:cNvSpPr/>
          <p:nvPr/>
        </p:nvSpPr>
        <p:spPr>
          <a:xfrm>
            <a:off x="116038" y="6106020"/>
            <a:ext cx="980374"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Home Page</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87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DD96A-F170-46F9-AAEC-D62901B8F80B}"/>
              </a:ext>
            </a:extLst>
          </p:cNvPr>
          <p:cNvSpPr txBox="1"/>
          <p:nvPr/>
        </p:nvSpPr>
        <p:spPr>
          <a:xfrm>
            <a:off x="-66674" y="199579"/>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Welcome</a:t>
            </a:r>
          </a:p>
        </p:txBody>
      </p:sp>
      <p:sp>
        <p:nvSpPr>
          <p:cNvPr id="6" name="TextBox 5">
            <a:extLst>
              <a:ext uri="{FF2B5EF4-FFF2-40B4-BE49-F238E27FC236}">
                <a16:creationId xmlns:a16="http://schemas.microsoft.com/office/drawing/2014/main" id="{A8E39F9D-544D-4FE6-92A6-9EA71C936A21}"/>
              </a:ext>
            </a:extLst>
          </p:cNvPr>
          <p:cNvSpPr txBox="1"/>
          <p:nvPr/>
        </p:nvSpPr>
        <p:spPr>
          <a:xfrm>
            <a:off x="2301241" y="2684175"/>
            <a:ext cx="7589520" cy="923330"/>
          </a:xfrm>
          <a:prstGeom prst="rect">
            <a:avLst/>
          </a:prstGeom>
          <a:noFill/>
        </p:spPr>
        <p:txBody>
          <a:bodyPr wrap="square" rtlCol="0">
            <a:spAutoFit/>
          </a:bodyPr>
          <a:lstStyle/>
          <a:p>
            <a:pPr algn="just"/>
            <a:r>
              <a:rPr lang="en-US" dirty="0">
                <a:latin typeface="Georgia" panose="02040502050405020303" pitchFamily="18" charset="0"/>
              </a:rPr>
              <a:t>To create your account, click the link above, or if you already have an account, log in. It’s quick, it’s easy, it’s free. Must be 18 years of age or older to register. </a:t>
            </a:r>
          </a:p>
        </p:txBody>
      </p:sp>
      <p:sp>
        <p:nvSpPr>
          <p:cNvPr id="8" name="TextBox 7">
            <a:extLst>
              <a:ext uri="{FF2B5EF4-FFF2-40B4-BE49-F238E27FC236}">
                <a16:creationId xmlns:a16="http://schemas.microsoft.com/office/drawing/2014/main" id="{1F789462-2801-4B3F-B0CB-FB1CFAEB6576}"/>
              </a:ext>
            </a:extLst>
          </p:cNvPr>
          <p:cNvSpPr txBox="1"/>
          <p:nvPr/>
        </p:nvSpPr>
        <p:spPr>
          <a:xfrm>
            <a:off x="2301241" y="936010"/>
            <a:ext cx="7589520" cy="369332"/>
          </a:xfrm>
          <a:prstGeom prst="rect">
            <a:avLst/>
          </a:prstGeom>
          <a:noFill/>
        </p:spPr>
        <p:txBody>
          <a:bodyPr wrap="square" rtlCol="0">
            <a:spAutoFit/>
          </a:bodyPr>
          <a:lstStyle/>
          <a:p>
            <a:pPr algn="ctr"/>
            <a:r>
              <a:rPr lang="en-US" dirty="0">
                <a:latin typeface="Georgia" panose="02040502050405020303" pitchFamily="18" charset="0"/>
              </a:rPr>
              <a:t>To the new quickest, and easiest way to sign up for all this season’s sports</a:t>
            </a:r>
          </a:p>
        </p:txBody>
      </p:sp>
      <p:sp>
        <p:nvSpPr>
          <p:cNvPr id="13" name="Rectangle: Rounded Corners 12">
            <a:extLst>
              <a:ext uri="{FF2B5EF4-FFF2-40B4-BE49-F238E27FC236}">
                <a16:creationId xmlns:a16="http://schemas.microsoft.com/office/drawing/2014/main" id="{26E5BDCD-AF91-4361-86CE-A3367B27A749}"/>
              </a:ext>
            </a:extLst>
          </p:cNvPr>
          <p:cNvSpPr/>
          <p:nvPr/>
        </p:nvSpPr>
        <p:spPr>
          <a:xfrm>
            <a:off x="4591052" y="1766158"/>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Sign Up</a:t>
            </a:r>
          </a:p>
        </p:txBody>
      </p:sp>
      <p:sp>
        <p:nvSpPr>
          <p:cNvPr id="14" name="Rectangle: Rounded Corners 13">
            <a:extLst>
              <a:ext uri="{FF2B5EF4-FFF2-40B4-BE49-F238E27FC236}">
                <a16:creationId xmlns:a16="http://schemas.microsoft.com/office/drawing/2014/main" id="{464AF2D4-17D4-4CD7-829B-BFFEE470A0F4}"/>
              </a:ext>
            </a:extLst>
          </p:cNvPr>
          <p:cNvSpPr/>
          <p:nvPr/>
        </p:nvSpPr>
        <p:spPr>
          <a:xfrm>
            <a:off x="6096001" y="1766158"/>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Log In</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Tree>
    <p:extLst>
      <p:ext uri="{BB962C8B-B14F-4D97-AF65-F5344CB8AC3E}">
        <p14:creationId xmlns:p14="http://schemas.microsoft.com/office/powerpoint/2010/main" val="3324249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 y="33249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ext uri="{D42A27DB-BD31-4B8C-83A1-F6EECF244321}">
                <p14:modId xmlns:p14="http://schemas.microsoft.com/office/powerpoint/2010/main" val="2651939845"/>
              </p:ext>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702CAB9-07DF-400B-9516-AD1825ACD437}"/>
              </a:ext>
            </a:extLst>
          </p:cNvPr>
          <p:cNvSpPr txBox="1"/>
          <p:nvPr/>
        </p:nvSpPr>
        <p:spPr>
          <a:xfrm>
            <a:off x="1029368" y="611984"/>
            <a:ext cx="50949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prstClr val="white">
                    <a:lumMod val="85000"/>
                  </a:prstClr>
                </a:solidFill>
                <a:latin typeface="Arial" panose="020B0604020202020204" pitchFamily="34" charset="0"/>
                <a:cs typeface="Arial" panose="020B0604020202020204" pitchFamily="34" charset="0"/>
              </a:rPr>
              <a:t>Medical</a:t>
            </a: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 Information</a:t>
            </a:r>
          </a:p>
        </p:txBody>
      </p:sp>
      <p:sp>
        <p:nvSpPr>
          <p:cNvPr id="13" name="TextBox 12">
            <a:extLst>
              <a:ext uri="{FF2B5EF4-FFF2-40B4-BE49-F238E27FC236}">
                <a16:creationId xmlns:a16="http://schemas.microsoft.com/office/drawing/2014/main" id="{3CCE9399-C3BB-4AFB-9148-C5959DE4CE52}"/>
              </a:ext>
            </a:extLst>
          </p:cNvPr>
          <p:cNvSpPr txBox="1"/>
          <p:nvPr/>
        </p:nvSpPr>
        <p:spPr>
          <a:xfrm>
            <a:off x="-2519140" y="1217871"/>
            <a:ext cx="12191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mn-ea"/>
                <a:cs typeface="Arial" panose="020B0604020202020204" pitchFamily="34" charset="0"/>
              </a:rPr>
              <a:t>Fill out the form here or submit an approved physical for</a:t>
            </a:r>
            <a:r>
              <a:rPr lang="en-US" dirty="0">
                <a:solidFill>
                  <a:schemeClr val="bg1">
                    <a:lumMod val="85000"/>
                  </a:schemeClr>
                </a:solidFill>
                <a:latin typeface="Arial" panose="020B0604020202020204" pitchFamily="34" charset="0"/>
                <a:cs typeface="Arial" panose="020B0604020202020204" pitchFamily="34" charset="0"/>
              </a:rPr>
              <a:t>m to school.</a:t>
            </a:r>
          </a:p>
        </p:txBody>
      </p:sp>
      <p:sp>
        <p:nvSpPr>
          <p:cNvPr id="21" name="TextBox 20">
            <a:extLst>
              <a:ext uri="{FF2B5EF4-FFF2-40B4-BE49-F238E27FC236}">
                <a16:creationId xmlns:a16="http://schemas.microsoft.com/office/drawing/2014/main" id="{BD8938D2-A742-4677-8526-B6C02CEF6CD8}"/>
              </a:ext>
            </a:extLst>
          </p:cNvPr>
          <p:cNvSpPr txBox="1"/>
          <p:nvPr/>
        </p:nvSpPr>
        <p:spPr>
          <a:xfrm>
            <a:off x="66307" y="1991330"/>
            <a:ext cx="4669042" cy="246221"/>
          </a:xfrm>
          <a:prstGeom prst="rect">
            <a:avLst/>
          </a:prstGeom>
          <a:noFill/>
        </p:spPr>
        <p:txBody>
          <a:bodyPr wrap="square" rtlCol="0">
            <a:spAutoFit/>
          </a:bodyPr>
          <a:lstStyle/>
          <a:p>
            <a:pPr lvl="0" algn="r"/>
            <a:r>
              <a:rPr lang="en-US" sz="1000" dirty="0">
                <a:solidFill>
                  <a:schemeClr val="bg1"/>
                </a:solidFill>
              </a:rPr>
              <a:t>Chronic or recurrent illness? (Diabetes, Asthma, Seizures, etc</a:t>
            </a:r>
            <a:r>
              <a:rPr lang="en-US" sz="1000" dirty="0" smtClean="0">
                <a:solidFill>
                  <a:schemeClr val="bg1"/>
                </a:solidFill>
              </a:rPr>
              <a:t>.,)</a:t>
            </a:r>
            <a:endParaRPr lang="en-US" sz="1000" dirty="0">
              <a:solidFill>
                <a:schemeClr val="bg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0E09AF2-4C1C-45AD-A606-8450FF6FB4E5}"/>
              </a:ext>
            </a:extLst>
          </p:cNvPr>
          <p:cNvSpPr txBox="1"/>
          <p:nvPr/>
        </p:nvSpPr>
        <p:spPr>
          <a:xfrm>
            <a:off x="4661834" y="1787231"/>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Yes</a:t>
            </a:r>
          </a:p>
        </p:txBody>
      </p:sp>
      <p:sp>
        <p:nvSpPr>
          <p:cNvPr id="24" name="TextBox 23">
            <a:extLst>
              <a:ext uri="{FF2B5EF4-FFF2-40B4-BE49-F238E27FC236}">
                <a16:creationId xmlns:a16="http://schemas.microsoft.com/office/drawing/2014/main" id="{0A10836D-5FC8-4DFD-92B8-01B5ACA9E95B}"/>
              </a:ext>
            </a:extLst>
          </p:cNvPr>
          <p:cNvSpPr txBox="1"/>
          <p:nvPr/>
        </p:nvSpPr>
        <p:spPr>
          <a:xfrm>
            <a:off x="5019575" y="1784710"/>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No</a:t>
            </a:r>
          </a:p>
        </p:txBody>
      </p:sp>
      <p:pic>
        <p:nvPicPr>
          <p:cNvPr id="1026" name="Picture 2" descr="Image result for checkbox">
            <a:extLst>
              <a:ext uri="{FF2B5EF4-FFF2-40B4-BE49-F238E27FC236}">
                <a16:creationId xmlns:a16="http://schemas.microsoft.com/office/drawing/2014/main" id="{463AAD22-6A7B-42C2-84EF-FD820C686AC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03093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checkbox">
            <a:extLst>
              <a:ext uri="{FF2B5EF4-FFF2-40B4-BE49-F238E27FC236}">
                <a16:creationId xmlns:a16="http://schemas.microsoft.com/office/drawing/2014/main" id="{A1602736-BA3C-4D8A-9332-7EF14FD032F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03093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F67A488-3AA2-4019-96BB-705EC827EBD0}"/>
              </a:ext>
            </a:extLst>
          </p:cNvPr>
          <p:cNvSpPr txBox="1"/>
          <p:nvPr/>
        </p:nvSpPr>
        <p:spPr>
          <a:xfrm>
            <a:off x="176408" y="2213566"/>
            <a:ext cx="4557566" cy="246221"/>
          </a:xfrm>
          <a:prstGeom prst="rect">
            <a:avLst/>
          </a:prstGeom>
          <a:noFill/>
        </p:spPr>
        <p:txBody>
          <a:bodyPr wrap="square" rtlCol="0">
            <a:spAutoFit/>
          </a:bodyPr>
          <a:lstStyle/>
          <a:p>
            <a:pPr lvl="0" algn="r"/>
            <a:r>
              <a:rPr lang="en-US" sz="1000" dirty="0">
                <a:solidFill>
                  <a:schemeClr val="bg1"/>
                </a:solidFill>
              </a:rPr>
              <a:t>Any hospitalizations</a:t>
            </a:r>
            <a:r>
              <a:rPr lang="en-US" sz="1000" dirty="0" smtClean="0">
                <a:solidFill>
                  <a:schemeClr val="bg1"/>
                </a:solidFill>
              </a:rPr>
              <a:t>?</a:t>
            </a:r>
            <a:endParaRPr lang="en-US" sz="1000" dirty="0">
              <a:solidFill>
                <a:schemeClr val="bg1"/>
              </a:solidFill>
              <a:latin typeface="Arial" panose="020B0604020202020204" pitchFamily="34" charset="0"/>
              <a:cs typeface="Arial" panose="020B0604020202020204" pitchFamily="34" charset="0"/>
            </a:endParaRPr>
          </a:p>
        </p:txBody>
      </p:sp>
      <p:pic>
        <p:nvPicPr>
          <p:cNvPr id="27" name="Picture 2" descr="Image result for checkbox">
            <a:extLst>
              <a:ext uri="{FF2B5EF4-FFF2-40B4-BE49-F238E27FC236}">
                <a16:creationId xmlns:a16="http://schemas.microsoft.com/office/drawing/2014/main" id="{E94FB863-E4FD-4830-9D20-FFEDF5B7917C}"/>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244844"/>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checkbox">
            <a:extLst>
              <a:ext uri="{FF2B5EF4-FFF2-40B4-BE49-F238E27FC236}">
                <a16:creationId xmlns:a16="http://schemas.microsoft.com/office/drawing/2014/main" id="{AF1BD8B1-06EA-4F77-A22B-56EBD87B2DD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244844"/>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E1A5C36-470A-4B39-BFCE-0B5E22676678}"/>
              </a:ext>
            </a:extLst>
          </p:cNvPr>
          <p:cNvSpPr txBox="1"/>
          <p:nvPr/>
        </p:nvSpPr>
        <p:spPr>
          <a:xfrm>
            <a:off x="66307" y="2425393"/>
            <a:ext cx="4669042" cy="246221"/>
          </a:xfrm>
          <a:prstGeom prst="rect">
            <a:avLst/>
          </a:prstGeom>
          <a:noFill/>
        </p:spPr>
        <p:txBody>
          <a:bodyPr wrap="square" rtlCol="0">
            <a:spAutoFit/>
          </a:bodyPr>
          <a:lstStyle/>
          <a:p>
            <a:pPr lvl="0" algn="r"/>
            <a:r>
              <a:rPr lang="en-US" sz="1000" dirty="0">
                <a:solidFill>
                  <a:schemeClr val="bg1"/>
                </a:solidFill>
              </a:rPr>
              <a:t>Any surgery (except tonsils)?</a:t>
            </a:r>
            <a:endParaRPr lang="en-US" sz="1000" dirty="0">
              <a:solidFill>
                <a:schemeClr val="bg1"/>
              </a:solidFill>
              <a:latin typeface="Arial" panose="020B0604020202020204" pitchFamily="34" charset="0"/>
              <a:cs typeface="Arial" panose="020B0604020202020204" pitchFamily="34" charset="0"/>
            </a:endParaRPr>
          </a:p>
        </p:txBody>
      </p:sp>
      <p:pic>
        <p:nvPicPr>
          <p:cNvPr id="30" name="Picture 2" descr="Image result for checkbox">
            <a:extLst>
              <a:ext uri="{FF2B5EF4-FFF2-40B4-BE49-F238E27FC236}">
                <a16:creationId xmlns:a16="http://schemas.microsoft.com/office/drawing/2014/main" id="{21069509-4F73-4596-919E-7EBCD3E9F25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464994"/>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checkbox">
            <a:extLst>
              <a:ext uri="{FF2B5EF4-FFF2-40B4-BE49-F238E27FC236}">
                <a16:creationId xmlns:a16="http://schemas.microsoft.com/office/drawing/2014/main" id="{EC109875-2262-4E7B-98C3-C130E372907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464994"/>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133A966-B67B-4275-A4FC-090F833A3D14}"/>
              </a:ext>
            </a:extLst>
          </p:cNvPr>
          <p:cNvSpPr txBox="1"/>
          <p:nvPr/>
        </p:nvSpPr>
        <p:spPr>
          <a:xfrm>
            <a:off x="66307" y="2639306"/>
            <a:ext cx="4669042" cy="246221"/>
          </a:xfrm>
          <a:prstGeom prst="rect">
            <a:avLst/>
          </a:prstGeom>
          <a:noFill/>
        </p:spPr>
        <p:txBody>
          <a:bodyPr wrap="square" rtlCol="0">
            <a:spAutoFit/>
          </a:bodyPr>
          <a:lstStyle/>
          <a:p>
            <a:pPr lvl="0" algn="r"/>
            <a:r>
              <a:rPr lang="en-US" sz="1000" dirty="0">
                <a:solidFill>
                  <a:schemeClr val="bg1"/>
                </a:solidFill>
              </a:rPr>
              <a:t>Any injuries that prohibited your participation in sports? </a:t>
            </a:r>
            <a:endParaRPr lang="en-US" sz="1000" dirty="0">
              <a:solidFill>
                <a:schemeClr val="bg1"/>
              </a:solidFill>
              <a:latin typeface="Arial" panose="020B0604020202020204" pitchFamily="34" charset="0"/>
              <a:cs typeface="Arial" panose="020B0604020202020204" pitchFamily="34" charset="0"/>
            </a:endParaRPr>
          </a:p>
        </p:txBody>
      </p:sp>
      <p:pic>
        <p:nvPicPr>
          <p:cNvPr id="33" name="Picture 2" descr="Image result for checkbox">
            <a:extLst>
              <a:ext uri="{FF2B5EF4-FFF2-40B4-BE49-F238E27FC236}">
                <a16:creationId xmlns:a16="http://schemas.microsoft.com/office/drawing/2014/main" id="{702A8BFD-B06B-4E82-8FFF-5A1D74967BA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67890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checkbox">
            <a:extLst>
              <a:ext uri="{FF2B5EF4-FFF2-40B4-BE49-F238E27FC236}">
                <a16:creationId xmlns:a16="http://schemas.microsoft.com/office/drawing/2014/main" id="{4859960A-14B7-42E6-A0D0-B7C46013A31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67890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BD859D2-C399-4684-820B-F3DAEB0B8417}"/>
              </a:ext>
            </a:extLst>
          </p:cNvPr>
          <p:cNvSpPr txBox="1"/>
          <p:nvPr/>
        </p:nvSpPr>
        <p:spPr>
          <a:xfrm>
            <a:off x="66307" y="2847830"/>
            <a:ext cx="4669042" cy="246221"/>
          </a:xfrm>
          <a:prstGeom prst="rect">
            <a:avLst/>
          </a:prstGeom>
          <a:noFill/>
        </p:spPr>
        <p:txBody>
          <a:bodyPr wrap="square" rtlCol="0">
            <a:spAutoFit/>
          </a:bodyPr>
          <a:lstStyle/>
          <a:p>
            <a:pPr lvl="0" algn="r"/>
            <a:r>
              <a:rPr lang="en-US" sz="1000" dirty="0">
                <a:solidFill>
                  <a:schemeClr val="bg1"/>
                </a:solidFill>
              </a:rPr>
              <a:t>Dizziness or frequent headaches?</a:t>
            </a:r>
            <a:endParaRPr lang="en-US" sz="1000" dirty="0">
              <a:solidFill>
                <a:schemeClr val="bg1"/>
              </a:solidFill>
              <a:latin typeface="Arial" panose="020B0604020202020204" pitchFamily="34" charset="0"/>
              <a:cs typeface="Arial" panose="020B0604020202020204" pitchFamily="34" charset="0"/>
            </a:endParaRPr>
          </a:p>
        </p:txBody>
      </p:sp>
      <p:pic>
        <p:nvPicPr>
          <p:cNvPr id="36" name="Picture 2" descr="Image result for checkbox">
            <a:extLst>
              <a:ext uri="{FF2B5EF4-FFF2-40B4-BE49-F238E27FC236}">
                <a16:creationId xmlns:a16="http://schemas.microsoft.com/office/drawing/2014/main" id="{E4261F80-14A2-46AE-AD5F-F5B0054DC3D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88743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checkbox">
            <a:extLst>
              <a:ext uri="{FF2B5EF4-FFF2-40B4-BE49-F238E27FC236}">
                <a16:creationId xmlns:a16="http://schemas.microsoft.com/office/drawing/2014/main" id="{98FE5A88-A77F-4343-ACCF-122C9514C17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88743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34A3FB0B-EEB5-4BE1-8B17-11C1DF825FA7}"/>
              </a:ext>
            </a:extLst>
          </p:cNvPr>
          <p:cNvSpPr txBox="1"/>
          <p:nvPr/>
        </p:nvSpPr>
        <p:spPr>
          <a:xfrm>
            <a:off x="66307" y="3059307"/>
            <a:ext cx="4669042" cy="246221"/>
          </a:xfrm>
          <a:prstGeom prst="rect">
            <a:avLst/>
          </a:prstGeom>
          <a:noFill/>
        </p:spPr>
        <p:txBody>
          <a:bodyPr wrap="square" rtlCol="0">
            <a:spAutoFit/>
          </a:bodyPr>
          <a:lstStyle/>
          <a:p>
            <a:pPr lvl="0" algn="r"/>
            <a:r>
              <a:rPr lang="en-US" sz="1000" dirty="0">
                <a:solidFill>
                  <a:schemeClr val="bg1"/>
                </a:solidFill>
              </a:rPr>
              <a:t>Concussion/knocked out?</a:t>
            </a:r>
            <a:endParaRPr lang="en-US" sz="1000" dirty="0">
              <a:solidFill>
                <a:schemeClr val="bg1"/>
              </a:solidFill>
              <a:latin typeface="Arial" panose="020B0604020202020204" pitchFamily="34" charset="0"/>
              <a:cs typeface="Arial" panose="020B0604020202020204" pitchFamily="34" charset="0"/>
            </a:endParaRPr>
          </a:p>
        </p:txBody>
      </p:sp>
      <p:pic>
        <p:nvPicPr>
          <p:cNvPr id="39" name="Picture 2" descr="Image result for checkbox">
            <a:extLst>
              <a:ext uri="{FF2B5EF4-FFF2-40B4-BE49-F238E27FC236}">
                <a16:creationId xmlns:a16="http://schemas.microsoft.com/office/drawing/2014/main" id="{F3B309A9-B962-4629-BDA3-BC15C52267A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098908"/>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checkbox">
            <a:extLst>
              <a:ext uri="{FF2B5EF4-FFF2-40B4-BE49-F238E27FC236}">
                <a16:creationId xmlns:a16="http://schemas.microsoft.com/office/drawing/2014/main" id="{694A7E3E-72D2-45CC-9801-761C74CBA9D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098908"/>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B9A5FC1C-DB28-4A15-972D-9D632E852D55}"/>
              </a:ext>
            </a:extLst>
          </p:cNvPr>
          <p:cNvSpPr txBox="1"/>
          <p:nvPr/>
        </p:nvSpPr>
        <p:spPr>
          <a:xfrm>
            <a:off x="66307" y="3265927"/>
            <a:ext cx="4669042" cy="246221"/>
          </a:xfrm>
          <a:prstGeom prst="rect">
            <a:avLst/>
          </a:prstGeom>
          <a:noFill/>
        </p:spPr>
        <p:txBody>
          <a:bodyPr wrap="square" rtlCol="0">
            <a:spAutoFit/>
          </a:bodyPr>
          <a:lstStyle/>
          <a:p>
            <a:pPr lvl="0" algn="r"/>
            <a:r>
              <a:rPr lang="en-US" sz="1000" dirty="0">
                <a:solidFill>
                  <a:schemeClr val="bg1"/>
                </a:solidFill>
              </a:rPr>
              <a:t>Knee, ankle or neck injuries?</a:t>
            </a:r>
            <a:endParaRPr lang="en-US" sz="1000" dirty="0">
              <a:solidFill>
                <a:schemeClr val="bg1"/>
              </a:solidFill>
              <a:latin typeface="Arial" panose="020B0604020202020204" pitchFamily="34" charset="0"/>
              <a:cs typeface="Arial" panose="020B0604020202020204" pitchFamily="34" charset="0"/>
            </a:endParaRPr>
          </a:p>
        </p:txBody>
      </p:sp>
      <p:pic>
        <p:nvPicPr>
          <p:cNvPr id="42" name="Picture 2" descr="Image result for checkbox">
            <a:extLst>
              <a:ext uri="{FF2B5EF4-FFF2-40B4-BE49-F238E27FC236}">
                <a16:creationId xmlns:a16="http://schemas.microsoft.com/office/drawing/2014/main" id="{D61D7CDE-FA1E-4366-9861-0DEA8ECB3E4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305528"/>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checkbox">
            <a:extLst>
              <a:ext uri="{FF2B5EF4-FFF2-40B4-BE49-F238E27FC236}">
                <a16:creationId xmlns:a16="http://schemas.microsoft.com/office/drawing/2014/main" id="{AA8ED377-AB52-44DC-B358-61A19BAACB3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305528"/>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F95F5C90-7E18-4964-A504-63BD331D99D8}"/>
              </a:ext>
            </a:extLst>
          </p:cNvPr>
          <p:cNvSpPr txBox="1"/>
          <p:nvPr/>
        </p:nvSpPr>
        <p:spPr>
          <a:xfrm>
            <a:off x="66307" y="3484024"/>
            <a:ext cx="4669042" cy="246221"/>
          </a:xfrm>
          <a:prstGeom prst="rect">
            <a:avLst/>
          </a:prstGeom>
          <a:noFill/>
        </p:spPr>
        <p:txBody>
          <a:bodyPr wrap="square" rtlCol="0">
            <a:spAutoFit/>
          </a:bodyPr>
          <a:lstStyle/>
          <a:p>
            <a:pPr lvl="0" algn="r"/>
            <a:r>
              <a:rPr lang="en-US" sz="1000" dirty="0">
                <a:solidFill>
                  <a:schemeClr val="bg1"/>
                </a:solidFill>
              </a:rPr>
              <a:t>Broken bone or dislocation?</a:t>
            </a:r>
            <a:endParaRPr lang="en-US" sz="1000" dirty="0">
              <a:solidFill>
                <a:schemeClr val="bg1"/>
              </a:solidFill>
              <a:latin typeface="Arial" panose="020B0604020202020204" pitchFamily="34" charset="0"/>
              <a:cs typeface="Arial" panose="020B0604020202020204" pitchFamily="34" charset="0"/>
            </a:endParaRPr>
          </a:p>
        </p:txBody>
      </p:sp>
      <p:pic>
        <p:nvPicPr>
          <p:cNvPr id="45" name="Picture 2" descr="Image result for checkbox">
            <a:extLst>
              <a:ext uri="{FF2B5EF4-FFF2-40B4-BE49-F238E27FC236}">
                <a16:creationId xmlns:a16="http://schemas.microsoft.com/office/drawing/2014/main" id="{6D70DBF5-98A7-4DE8-8CC8-79520ED5F4B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52362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checkbox">
            <a:extLst>
              <a:ext uri="{FF2B5EF4-FFF2-40B4-BE49-F238E27FC236}">
                <a16:creationId xmlns:a16="http://schemas.microsoft.com/office/drawing/2014/main" id="{C73415C5-C511-4117-9569-6C499C40F83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52362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02B9374-1FF7-44A2-8D2C-0B7932B1120D}"/>
              </a:ext>
            </a:extLst>
          </p:cNvPr>
          <p:cNvSpPr txBox="1"/>
          <p:nvPr/>
        </p:nvSpPr>
        <p:spPr>
          <a:xfrm>
            <a:off x="66307" y="3696872"/>
            <a:ext cx="4669042" cy="246221"/>
          </a:xfrm>
          <a:prstGeom prst="rect">
            <a:avLst/>
          </a:prstGeom>
          <a:noFill/>
        </p:spPr>
        <p:txBody>
          <a:bodyPr wrap="square" rtlCol="0">
            <a:spAutoFit/>
          </a:bodyPr>
          <a:lstStyle/>
          <a:p>
            <a:pPr lvl="0" algn="r"/>
            <a:r>
              <a:rPr lang="en-US" sz="1000" dirty="0">
                <a:solidFill>
                  <a:schemeClr val="bg1"/>
                </a:solidFill>
              </a:rPr>
              <a:t>Heat exhaustion/sun stroke?</a:t>
            </a:r>
            <a:endParaRPr lang="en-US" sz="1000" dirty="0">
              <a:solidFill>
                <a:schemeClr val="bg1"/>
              </a:solidFill>
              <a:latin typeface="Arial" panose="020B0604020202020204" pitchFamily="34" charset="0"/>
              <a:cs typeface="Arial" panose="020B0604020202020204" pitchFamily="34" charset="0"/>
            </a:endParaRPr>
          </a:p>
        </p:txBody>
      </p:sp>
      <p:pic>
        <p:nvPicPr>
          <p:cNvPr id="48" name="Picture 2" descr="Image result for checkbox">
            <a:extLst>
              <a:ext uri="{FF2B5EF4-FFF2-40B4-BE49-F238E27FC236}">
                <a16:creationId xmlns:a16="http://schemas.microsoft.com/office/drawing/2014/main" id="{D1C2A8E2-4E96-4CE1-A2A4-18AC6F8BD87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73647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age result for checkbox">
            <a:extLst>
              <a:ext uri="{FF2B5EF4-FFF2-40B4-BE49-F238E27FC236}">
                <a16:creationId xmlns:a16="http://schemas.microsoft.com/office/drawing/2014/main" id="{DE7E3B73-6138-44CD-BD6A-42EB6E2D679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73647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3C942A1-0A68-4164-B55D-820EFA863081}"/>
              </a:ext>
            </a:extLst>
          </p:cNvPr>
          <p:cNvSpPr txBox="1"/>
          <p:nvPr/>
        </p:nvSpPr>
        <p:spPr>
          <a:xfrm>
            <a:off x="66307" y="3909764"/>
            <a:ext cx="4669042" cy="246221"/>
          </a:xfrm>
          <a:prstGeom prst="rect">
            <a:avLst/>
          </a:prstGeom>
          <a:noFill/>
        </p:spPr>
        <p:txBody>
          <a:bodyPr wrap="square" rtlCol="0">
            <a:spAutoFit/>
          </a:bodyPr>
          <a:lstStyle/>
          <a:p>
            <a:pPr lvl="0" algn="r"/>
            <a:r>
              <a:rPr lang="en-US" sz="1000" dirty="0">
                <a:solidFill>
                  <a:schemeClr val="bg1"/>
                </a:solidFill>
              </a:rPr>
              <a:t>Fainting or passing out?</a:t>
            </a:r>
            <a:endParaRPr lang="en-US" sz="1000" dirty="0">
              <a:solidFill>
                <a:schemeClr val="bg1"/>
              </a:solidFill>
              <a:latin typeface="Arial" panose="020B0604020202020204" pitchFamily="34" charset="0"/>
              <a:cs typeface="Arial" panose="020B0604020202020204" pitchFamily="34" charset="0"/>
            </a:endParaRPr>
          </a:p>
        </p:txBody>
      </p:sp>
      <p:pic>
        <p:nvPicPr>
          <p:cNvPr id="51" name="Picture 2" descr="Image result for checkbox">
            <a:extLst>
              <a:ext uri="{FF2B5EF4-FFF2-40B4-BE49-F238E27FC236}">
                <a16:creationId xmlns:a16="http://schemas.microsoft.com/office/drawing/2014/main" id="{389F90CC-FA51-4E86-8AE0-A7BB246DD37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94936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mage result for checkbox">
            <a:extLst>
              <a:ext uri="{FF2B5EF4-FFF2-40B4-BE49-F238E27FC236}">
                <a16:creationId xmlns:a16="http://schemas.microsoft.com/office/drawing/2014/main" id="{7958C0C0-C10C-451C-9D96-4ED5A0866A39}"/>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94936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1FB439C6-9295-476A-B3B3-DD0ADC0C12FA}"/>
              </a:ext>
            </a:extLst>
          </p:cNvPr>
          <p:cNvSpPr txBox="1"/>
          <p:nvPr/>
        </p:nvSpPr>
        <p:spPr>
          <a:xfrm>
            <a:off x="64932" y="4118170"/>
            <a:ext cx="4669042" cy="246221"/>
          </a:xfrm>
          <a:prstGeom prst="rect">
            <a:avLst/>
          </a:prstGeom>
          <a:noFill/>
        </p:spPr>
        <p:txBody>
          <a:bodyPr wrap="square" rtlCol="0">
            <a:spAutoFit/>
          </a:bodyPr>
          <a:lstStyle/>
          <a:p>
            <a:pPr lvl="0" algn="r"/>
            <a:r>
              <a:rPr lang="en-US" sz="1000" dirty="0">
                <a:solidFill>
                  <a:schemeClr val="bg1"/>
                </a:solidFill>
              </a:rPr>
              <a:t>Have any allergies?</a:t>
            </a:r>
            <a:endParaRPr lang="en-US" sz="1000" dirty="0">
              <a:solidFill>
                <a:schemeClr val="bg1"/>
              </a:solidFill>
              <a:latin typeface="Arial" panose="020B0604020202020204" pitchFamily="34" charset="0"/>
              <a:cs typeface="Arial" panose="020B0604020202020204" pitchFamily="34" charset="0"/>
            </a:endParaRPr>
          </a:p>
        </p:txBody>
      </p:sp>
      <p:pic>
        <p:nvPicPr>
          <p:cNvPr id="54" name="Picture 2" descr="Image result for checkbox">
            <a:extLst>
              <a:ext uri="{FF2B5EF4-FFF2-40B4-BE49-F238E27FC236}">
                <a16:creationId xmlns:a16="http://schemas.microsoft.com/office/drawing/2014/main" id="{C79580E9-7FDD-4D8F-BAA7-02AF06DD1A0A}"/>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1935" y="415777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checkbox">
            <a:extLst>
              <a:ext uri="{FF2B5EF4-FFF2-40B4-BE49-F238E27FC236}">
                <a16:creationId xmlns:a16="http://schemas.microsoft.com/office/drawing/2014/main" id="{E2DB7547-1B54-4301-9776-AD294C3427FD}"/>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932" y="415777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C906D68A-5D3D-4A51-8B2D-3154A9CE75F9}"/>
              </a:ext>
            </a:extLst>
          </p:cNvPr>
          <p:cNvSpPr txBox="1"/>
          <p:nvPr/>
        </p:nvSpPr>
        <p:spPr>
          <a:xfrm>
            <a:off x="64932" y="4338320"/>
            <a:ext cx="4669042" cy="246221"/>
          </a:xfrm>
          <a:prstGeom prst="rect">
            <a:avLst/>
          </a:prstGeom>
          <a:noFill/>
        </p:spPr>
        <p:txBody>
          <a:bodyPr wrap="square" rtlCol="0">
            <a:spAutoFit/>
          </a:bodyPr>
          <a:lstStyle/>
          <a:p>
            <a:pPr lvl="0" algn="r"/>
            <a:r>
              <a:rPr lang="en-US" sz="1000" dirty="0">
                <a:solidFill>
                  <a:schemeClr val="bg1"/>
                </a:solidFill>
              </a:rPr>
              <a:t>Have any problems with heart/blood pressure?</a:t>
            </a:r>
            <a:endParaRPr lang="en-US" sz="1000" dirty="0">
              <a:solidFill>
                <a:schemeClr val="bg1"/>
              </a:solidFill>
              <a:latin typeface="Arial" panose="020B0604020202020204" pitchFamily="34" charset="0"/>
              <a:cs typeface="Arial" panose="020B0604020202020204" pitchFamily="34" charset="0"/>
            </a:endParaRPr>
          </a:p>
        </p:txBody>
      </p:sp>
      <p:pic>
        <p:nvPicPr>
          <p:cNvPr id="60" name="Picture 2" descr="Image result for checkbox">
            <a:extLst>
              <a:ext uri="{FF2B5EF4-FFF2-40B4-BE49-F238E27FC236}">
                <a16:creationId xmlns:a16="http://schemas.microsoft.com/office/drawing/2014/main" id="{6277E204-5ADD-49AB-AB15-CA413F92DFF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1935" y="437792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checkbox">
            <a:extLst>
              <a:ext uri="{FF2B5EF4-FFF2-40B4-BE49-F238E27FC236}">
                <a16:creationId xmlns:a16="http://schemas.microsoft.com/office/drawing/2014/main" id="{2231BC67-F9CF-41DB-9FED-5904CC24D94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932" y="437792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4308C011-E76B-4E3B-A860-C679DBE802ED}"/>
              </a:ext>
            </a:extLst>
          </p:cNvPr>
          <p:cNvSpPr txBox="1"/>
          <p:nvPr/>
        </p:nvSpPr>
        <p:spPr>
          <a:xfrm>
            <a:off x="5802203" y="1959022"/>
            <a:ext cx="4647932" cy="246221"/>
          </a:xfrm>
          <a:prstGeom prst="rect">
            <a:avLst/>
          </a:prstGeom>
          <a:noFill/>
        </p:spPr>
        <p:txBody>
          <a:bodyPr wrap="square" rtlCol="0">
            <a:spAutoFit/>
          </a:bodyPr>
          <a:lstStyle/>
          <a:p>
            <a:pPr lvl="0" algn="r"/>
            <a:r>
              <a:rPr lang="en-US" sz="1000" dirty="0">
                <a:solidFill>
                  <a:schemeClr val="bg1"/>
                </a:solidFill>
              </a:rPr>
              <a:t>Has anyone in your family ever fainted during exercise?</a:t>
            </a:r>
            <a:endParaRPr lang="en-US" sz="1000" dirty="0">
              <a:solidFill>
                <a:schemeClr val="bg1"/>
              </a:solidFill>
              <a:latin typeface="Arial" panose="020B0604020202020204" pitchFamily="34" charset="0"/>
              <a:cs typeface="Arial" panose="020B0604020202020204" pitchFamily="34" charset="0"/>
            </a:endParaRPr>
          </a:p>
        </p:txBody>
      </p:sp>
      <p:pic>
        <p:nvPicPr>
          <p:cNvPr id="63" name="Picture 2" descr="Image result for checkbox">
            <a:extLst>
              <a:ext uri="{FF2B5EF4-FFF2-40B4-BE49-F238E27FC236}">
                <a16:creationId xmlns:a16="http://schemas.microsoft.com/office/drawing/2014/main" id="{AAC448A2-6289-4DC1-AC9C-3750F8761F6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199862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mage result for checkbox">
            <a:extLst>
              <a:ext uri="{FF2B5EF4-FFF2-40B4-BE49-F238E27FC236}">
                <a16:creationId xmlns:a16="http://schemas.microsoft.com/office/drawing/2014/main" id="{46D690C5-0593-43A1-B258-13FE6752354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199862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BF78F73D-2D3B-4FAC-981B-F8B02F740AC9}"/>
              </a:ext>
            </a:extLst>
          </p:cNvPr>
          <p:cNvSpPr txBox="1"/>
          <p:nvPr/>
        </p:nvSpPr>
        <p:spPr>
          <a:xfrm>
            <a:off x="5802203" y="2172935"/>
            <a:ext cx="4647932" cy="246221"/>
          </a:xfrm>
          <a:prstGeom prst="rect">
            <a:avLst/>
          </a:prstGeom>
          <a:noFill/>
        </p:spPr>
        <p:txBody>
          <a:bodyPr wrap="square" rtlCol="0">
            <a:spAutoFit/>
          </a:bodyPr>
          <a:lstStyle/>
          <a:p>
            <a:pPr lvl="0" algn="r"/>
            <a:r>
              <a:rPr lang="en-US" sz="1000" dirty="0">
                <a:solidFill>
                  <a:schemeClr val="bg1"/>
                </a:solidFill>
              </a:rPr>
              <a:t>Take any medicine?</a:t>
            </a:r>
            <a:endParaRPr lang="en-US" sz="1000" dirty="0">
              <a:solidFill>
                <a:schemeClr val="bg1"/>
              </a:solidFill>
              <a:latin typeface="Arial" panose="020B0604020202020204" pitchFamily="34" charset="0"/>
              <a:cs typeface="Arial" panose="020B0604020202020204" pitchFamily="34" charset="0"/>
            </a:endParaRPr>
          </a:p>
        </p:txBody>
      </p:sp>
      <p:pic>
        <p:nvPicPr>
          <p:cNvPr id="66" name="Picture 2" descr="Image result for checkbox">
            <a:extLst>
              <a:ext uri="{FF2B5EF4-FFF2-40B4-BE49-F238E27FC236}">
                <a16:creationId xmlns:a16="http://schemas.microsoft.com/office/drawing/2014/main" id="{082364DD-1D60-416D-B3E0-91C5A74AA34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212536"/>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checkbox">
            <a:extLst>
              <a:ext uri="{FF2B5EF4-FFF2-40B4-BE49-F238E27FC236}">
                <a16:creationId xmlns:a16="http://schemas.microsoft.com/office/drawing/2014/main" id="{65D40F0E-0F59-46E8-8DC5-A247C25E43F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212536"/>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055E199F-28E3-4F46-B2E5-E545309C59B2}"/>
              </a:ext>
            </a:extLst>
          </p:cNvPr>
          <p:cNvSpPr txBox="1"/>
          <p:nvPr/>
        </p:nvSpPr>
        <p:spPr>
          <a:xfrm>
            <a:off x="5802203" y="2393085"/>
            <a:ext cx="4647932" cy="246221"/>
          </a:xfrm>
          <a:prstGeom prst="rect">
            <a:avLst/>
          </a:prstGeom>
          <a:noFill/>
        </p:spPr>
        <p:txBody>
          <a:bodyPr wrap="square" rtlCol="0">
            <a:spAutoFit/>
          </a:bodyPr>
          <a:lstStyle/>
          <a:p>
            <a:pPr lvl="0" algn="r"/>
            <a:r>
              <a:rPr lang="en-US" sz="1000" dirty="0">
                <a:solidFill>
                  <a:schemeClr val="bg1"/>
                </a:solidFill>
              </a:rPr>
              <a:t>Wear </a:t>
            </a:r>
            <a:r>
              <a:rPr lang="en-US" sz="1000" dirty="0" smtClean="0">
                <a:solidFill>
                  <a:schemeClr val="bg1"/>
                </a:solidFill>
              </a:rPr>
              <a:t>glasses/contact lenses</a:t>
            </a:r>
            <a:endParaRPr lang="en-US" sz="1000" dirty="0">
              <a:solidFill>
                <a:schemeClr val="bg1"/>
              </a:solidFill>
              <a:latin typeface="Arial" panose="020B0604020202020204" pitchFamily="34" charset="0"/>
              <a:cs typeface="Arial" panose="020B0604020202020204" pitchFamily="34" charset="0"/>
            </a:endParaRPr>
          </a:p>
        </p:txBody>
      </p:sp>
      <p:pic>
        <p:nvPicPr>
          <p:cNvPr id="69" name="Picture 2" descr="Image result for checkbox">
            <a:extLst>
              <a:ext uri="{FF2B5EF4-FFF2-40B4-BE49-F238E27FC236}">
                <a16:creationId xmlns:a16="http://schemas.microsoft.com/office/drawing/2014/main" id="{E92AE4B3-B4C0-42A7-B358-57BF6B28D2DB}"/>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432686"/>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Image result for checkbox">
            <a:extLst>
              <a:ext uri="{FF2B5EF4-FFF2-40B4-BE49-F238E27FC236}">
                <a16:creationId xmlns:a16="http://schemas.microsoft.com/office/drawing/2014/main" id="{27370819-260A-4BE4-A94F-A47C06DC1B0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432686"/>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E2E940B6-5155-40DE-AF7D-8EB81A45BF0F}"/>
              </a:ext>
            </a:extLst>
          </p:cNvPr>
          <p:cNvSpPr txBox="1"/>
          <p:nvPr/>
        </p:nvSpPr>
        <p:spPr>
          <a:xfrm>
            <a:off x="5802203" y="2606998"/>
            <a:ext cx="4647932" cy="246221"/>
          </a:xfrm>
          <a:prstGeom prst="rect">
            <a:avLst/>
          </a:prstGeom>
          <a:noFill/>
        </p:spPr>
        <p:txBody>
          <a:bodyPr wrap="square" rtlCol="0">
            <a:spAutoFit/>
          </a:bodyPr>
          <a:lstStyle/>
          <a:p>
            <a:pPr lvl="0" algn="r"/>
            <a:r>
              <a:rPr lang="en-US" sz="1000" dirty="0">
                <a:solidFill>
                  <a:schemeClr val="bg1"/>
                </a:solidFill>
              </a:rPr>
              <a:t>dental appliances</a:t>
            </a:r>
            <a:endParaRPr lang="en-US" sz="1000" dirty="0">
              <a:solidFill>
                <a:schemeClr val="bg1"/>
              </a:solidFill>
              <a:latin typeface="Arial" panose="020B0604020202020204" pitchFamily="34" charset="0"/>
              <a:cs typeface="Arial" panose="020B0604020202020204" pitchFamily="34" charset="0"/>
            </a:endParaRPr>
          </a:p>
        </p:txBody>
      </p:sp>
      <p:pic>
        <p:nvPicPr>
          <p:cNvPr id="72" name="Picture 2" descr="Image result for checkbox">
            <a:extLst>
              <a:ext uri="{FF2B5EF4-FFF2-40B4-BE49-F238E27FC236}">
                <a16:creationId xmlns:a16="http://schemas.microsoft.com/office/drawing/2014/main" id="{6339645C-E538-4957-BD39-78E3C4135B3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646599"/>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Image result for checkbox">
            <a:extLst>
              <a:ext uri="{FF2B5EF4-FFF2-40B4-BE49-F238E27FC236}">
                <a16:creationId xmlns:a16="http://schemas.microsoft.com/office/drawing/2014/main" id="{EEB20E54-2F7A-4EDC-96B0-5691ABA3026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646599"/>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Image result for checkbox">
            <a:extLst>
              <a:ext uri="{FF2B5EF4-FFF2-40B4-BE49-F238E27FC236}">
                <a16:creationId xmlns:a16="http://schemas.microsoft.com/office/drawing/2014/main" id="{A76F7796-806D-4131-BDE9-101E087C541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85512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Image result for checkbox">
            <a:extLst>
              <a:ext uri="{FF2B5EF4-FFF2-40B4-BE49-F238E27FC236}">
                <a16:creationId xmlns:a16="http://schemas.microsoft.com/office/drawing/2014/main" id="{B8F384AE-C0D3-4904-B39D-A2E136455B8B}"/>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85512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2CB33607-6F8C-4291-B524-B308EAECD319}"/>
              </a:ext>
            </a:extLst>
          </p:cNvPr>
          <p:cNvSpPr txBox="1"/>
          <p:nvPr/>
        </p:nvSpPr>
        <p:spPr>
          <a:xfrm>
            <a:off x="5802203" y="3026999"/>
            <a:ext cx="4647932" cy="246221"/>
          </a:xfrm>
          <a:prstGeom prst="rect">
            <a:avLst/>
          </a:prstGeom>
          <a:noFill/>
        </p:spPr>
        <p:txBody>
          <a:bodyPr wrap="square" rtlCol="0">
            <a:spAutoFit/>
          </a:bodyPr>
          <a:lstStyle/>
          <a:p>
            <a:pPr lvl="0" algn="r"/>
            <a:r>
              <a:rPr lang="en-US" sz="1000" dirty="0" smtClean="0">
                <a:solidFill>
                  <a:schemeClr val="bg1"/>
                </a:solidFill>
              </a:rPr>
              <a:t>Have </a:t>
            </a:r>
            <a:r>
              <a:rPr lang="en-US" sz="1000" dirty="0">
                <a:solidFill>
                  <a:schemeClr val="bg1"/>
                </a:solidFill>
              </a:rPr>
              <a:t>any organs missing (eye, kidney, testicle, etc.)?</a:t>
            </a:r>
            <a:endParaRPr lang="en-US" sz="1000" dirty="0">
              <a:solidFill>
                <a:schemeClr val="bg1"/>
              </a:solidFill>
              <a:latin typeface="Arial" panose="020B0604020202020204" pitchFamily="34" charset="0"/>
              <a:cs typeface="Arial" panose="020B0604020202020204" pitchFamily="34" charset="0"/>
            </a:endParaRPr>
          </a:p>
        </p:txBody>
      </p:sp>
      <p:pic>
        <p:nvPicPr>
          <p:cNvPr id="78" name="Picture 2" descr="Image result for checkbox">
            <a:extLst>
              <a:ext uri="{FF2B5EF4-FFF2-40B4-BE49-F238E27FC236}">
                <a16:creationId xmlns:a16="http://schemas.microsoft.com/office/drawing/2014/main" id="{47C14DC9-F81B-462C-884A-32600A05F1C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066600"/>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checkbox">
            <a:extLst>
              <a:ext uri="{FF2B5EF4-FFF2-40B4-BE49-F238E27FC236}">
                <a16:creationId xmlns:a16="http://schemas.microsoft.com/office/drawing/2014/main" id="{3921B49C-C953-454C-8DC1-44FD35592DF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066600"/>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AEBF5D85-24D8-49D0-B91B-8139891682DB}"/>
              </a:ext>
            </a:extLst>
          </p:cNvPr>
          <p:cNvSpPr txBox="1"/>
          <p:nvPr/>
        </p:nvSpPr>
        <p:spPr>
          <a:xfrm>
            <a:off x="5802203" y="3233619"/>
            <a:ext cx="4647932" cy="246221"/>
          </a:xfrm>
          <a:prstGeom prst="rect">
            <a:avLst/>
          </a:prstGeom>
          <a:noFill/>
        </p:spPr>
        <p:txBody>
          <a:bodyPr wrap="square" rtlCol="0">
            <a:spAutoFit/>
          </a:bodyPr>
          <a:lstStyle/>
          <a:p>
            <a:pPr lvl="0" algn="r"/>
            <a:r>
              <a:rPr lang="en-US" sz="1000" dirty="0">
                <a:solidFill>
                  <a:schemeClr val="bg1"/>
                </a:solidFill>
              </a:rPr>
              <a:t>Has it been longer than 10 years since your last tetanus shot?</a:t>
            </a:r>
            <a:endParaRPr lang="en-US" sz="1000" dirty="0">
              <a:solidFill>
                <a:schemeClr val="bg1"/>
              </a:solidFill>
              <a:latin typeface="Arial" panose="020B0604020202020204" pitchFamily="34" charset="0"/>
              <a:cs typeface="Arial" panose="020B0604020202020204" pitchFamily="34" charset="0"/>
            </a:endParaRPr>
          </a:p>
        </p:txBody>
      </p:sp>
      <p:pic>
        <p:nvPicPr>
          <p:cNvPr id="81" name="Picture 2" descr="Image result for checkbox">
            <a:extLst>
              <a:ext uri="{FF2B5EF4-FFF2-40B4-BE49-F238E27FC236}">
                <a16:creationId xmlns:a16="http://schemas.microsoft.com/office/drawing/2014/main" id="{42EE1E04-5FF8-433A-A03F-68BFDC1EB79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273220"/>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checkbox">
            <a:extLst>
              <a:ext uri="{FF2B5EF4-FFF2-40B4-BE49-F238E27FC236}">
                <a16:creationId xmlns:a16="http://schemas.microsoft.com/office/drawing/2014/main" id="{26975D0C-FBF1-4245-8BF8-1137034F3480}"/>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273220"/>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B55D53FC-DFFC-48B6-B433-F31675EAA761}"/>
              </a:ext>
            </a:extLst>
          </p:cNvPr>
          <p:cNvSpPr txBox="1"/>
          <p:nvPr/>
        </p:nvSpPr>
        <p:spPr>
          <a:xfrm>
            <a:off x="5802203" y="3451716"/>
            <a:ext cx="4647932" cy="246221"/>
          </a:xfrm>
          <a:prstGeom prst="rect">
            <a:avLst/>
          </a:prstGeom>
          <a:noFill/>
        </p:spPr>
        <p:txBody>
          <a:bodyPr wrap="square" rtlCol="0">
            <a:spAutoFit/>
          </a:bodyPr>
          <a:lstStyle/>
          <a:p>
            <a:pPr lvl="0" algn="r"/>
            <a:r>
              <a:rPr lang="en-US" sz="1000" dirty="0">
                <a:solidFill>
                  <a:schemeClr val="bg1"/>
                </a:solidFill>
              </a:rPr>
              <a:t>Have you ever been told not to participate in any sport? </a:t>
            </a:r>
            <a:endParaRPr lang="en-US" sz="1000" dirty="0">
              <a:solidFill>
                <a:schemeClr val="bg1"/>
              </a:solidFill>
              <a:latin typeface="Arial" panose="020B0604020202020204" pitchFamily="34" charset="0"/>
              <a:cs typeface="Arial" panose="020B0604020202020204" pitchFamily="34" charset="0"/>
            </a:endParaRPr>
          </a:p>
        </p:txBody>
      </p:sp>
      <p:pic>
        <p:nvPicPr>
          <p:cNvPr id="84" name="Picture 2" descr="Image result for checkbox">
            <a:extLst>
              <a:ext uri="{FF2B5EF4-FFF2-40B4-BE49-F238E27FC236}">
                <a16:creationId xmlns:a16="http://schemas.microsoft.com/office/drawing/2014/main" id="{7B08DEF5-52C4-4E16-A1C6-3C60D762A34D}"/>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49131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Image result for checkbox">
            <a:extLst>
              <a:ext uri="{FF2B5EF4-FFF2-40B4-BE49-F238E27FC236}">
                <a16:creationId xmlns:a16="http://schemas.microsoft.com/office/drawing/2014/main" id="{F39E8A86-A657-42D6-A75F-F24F17D59AAC}"/>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49131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93A35F09-1496-485B-9F95-887B7027D577}"/>
              </a:ext>
            </a:extLst>
          </p:cNvPr>
          <p:cNvSpPr txBox="1"/>
          <p:nvPr/>
        </p:nvSpPr>
        <p:spPr>
          <a:xfrm>
            <a:off x="5802203" y="3664564"/>
            <a:ext cx="4647932" cy="246221"/>
          </a:xfrm>
          <a:prstGeom prst="rect">
            <a:avLst/>
          </a:prstGeom>
          <a:noFill/>
        </p:spPr>
        <p:txBody>
          <a:bodyPr wrap="square" rtlCol="0">
            <a:spAutoFit/>
          </a:bodyPr>
          <a:lstStyle/>
          <a:p>
            <a:pPr lvl="0" algn="r"/>
            <a:r>
              <a:rPr lang="en-US" sz="1000" dirty="0">
                <a:solidFill>
                  <a:schemeClr val="bg1"/>
                </a:solidFill>
              </a:rPr>
              <a:t>Do you know of any reason this student should not participate in sports?</a:t>
            </a:r>
            <a:endParaRPr lang="en-US" sz="1000" dirty="0">
              <a:solidFill>
                <a:schemeClr val="bg1"/>
              </a:solidFill>
              <a:latin typeface="Arial" panose="020B0604020202020204" pitchFamily="34" charset="0"/>
              <a:cs typeface="Arial" panose="020B0604020202020204" pitchFamily="34" charset="0"/>
            </a:endParaRPr>
          </a:p>
        </p:txBody>
      </p:sp>
      <p:pic>
        <p:nvPicPr>
          <p:cNvPr id="87" name="Picture 2" descr="Image result for checkbox">
            <a:extLst>
              <a:ext uri="{FF2B5EF4-FFF2-40B4-BE49-F238E27FC236}">
                <a16:creationId xmlns:a16="http://schemas.microsoft.com/office/drawing/2014/main" id="{75E82D24-E851-43F2-84A3-56244AF693D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70416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Image result for checkbox">
            <a:extLst>
              <a:ext uri="{FF2B5EF4-FFF2-40B4-BE49-F238E27FC236}">
                <a16:creationId xmlns:a16="http://schemas.microsoft.com/office/drawing/2014/main" id="{C45F6D5A-5ABA-4C09-A29F-0E6BF72EE8C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70416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B5C93542-C360-4F35-BC73-61E64E4B459D}"/>
              </a:ext>
            </a:extLst>
          </p:cNvPr>
          <p:cNvSpPr txBox="1"/>
          <p:nvPr/>
        </p:nvSpPr>
        <p:spPr>
          <a:xfrm>
            <a:off x="5802203" y="3877456"/>
            <a:ext cx="4647932" cy="246221"/>
          </a:xfrm>
          <a:prstGeom prst="rect">
            <a:avLst/>
          </a:prstGeom>
          <a:noFill/>
        </p:spPr>
        <p:txBody>
          <a:bodyPr wrap="square" rtlCol="0">
            <a:spAutoFit/>
          </a:bodyPr>
          <a:lstStyle/>
          <a:p>
            <a:pPr lvl="0" algn="r"/>
            <a:r>
              <a:rPr lang="en-US" sz="1000" dirty="0">
                <a:solidFill>
                  <a:schemeClr val="bg1"/>
                </a:solidFill>
              </a:rPr>
              <a:t>Have a sudden death history in your family?</a:t>
            </a:r>
            <a:endParaRPr lang="en-US" sz="1000" dirty="0">
              <a:solidFill>
                <a:schemeClr val="bg1"/>
              </a:solidFill>
              <a:latin typeface="Arial" panose="020B0604020202020204" pitchFamily="34" charset="0"/>
              <a:cs typeface="Arial" panose="020B0604020202020204" pitchFamily="34" charset="0"/>
            </a:endParaRPr>
          </a:p>
        </p:txBody>
      </p:sp>
      <p:pic>
        <p:nvPicPr>
          <p:cNvPr id="90" name="Picture 2" descr="Image result for checkbox">
            <a:extLst>
              <a:ext uri="{FF2B5EF4-FFF2-40B4-BE49-F238E27FC236}">
                <a16:creationId xmlns:a16="http://schemas.microsoft.com/office/drawing/2014/main" id="{109BF5B1-ECCD-4ADD-9F4B-5596EF95964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91705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Image result for checkbox">
            <a:extLst>
              <a:ext uri="{FF2B5EF4-FFF2-40B4-BE49-F238E27FC236}">
                <a16:creationId xmlns:a16="http://schemas.microsoft.com/office/drawing/2014/main" id="{E2C24C88-A7A2-44E4-86B4-95280F0EC53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91705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A9574F29-6C2D-40D8-B3A3-F7B05FCD7BC0}"/>
              </a:ext>
            </a:extLst>
          </p:cNvPr>
          <p:cNvSpPr txBox="1"/>
          <p:nvPr/>
        </p:nvSpPr>
        <p:spPr>
          <a:xfrm>
            <a:off x="5800828" y="4085862"/>
            <a:ext cx="4647932" cy="246221"/>
          </a:xfrm>
          <a:prstGeom prst="rect">
            <a:avLst/>
          </a:prstGeom>
          <a:noFill/>
        </p:spPr>
        <p:txBody>
          <a:bodyPr wrap="square" rtlCol="0">
            <a:spAutoFit/>
          </a:bodyPr>
          <a:lstStyle/>
          <a:p>
            <a:pPr lvl="0" algn="r"/>
            <a:r>
              <a:rPr lang="en-US" sz="1000" dirty="0">
                <a:solidFill>
                  <a:schemeClr val="bg1"/>
                </a:solidFill>
              </a:rPr>
              <a:t>Have a family history of heart attack before age 50?</a:t>
            </a:r>
            <a:endParaRPr lang="en-US" sz="1000" dirty="0">
              <a:solidFill>
                <a:schemeClr val="bg1"/>
              </a:solidFill>
              <a:latin typeface="Arial" panose="020B0604020202020204" pitchFamily="34" charset="0"/>
              <a:cs typeface="Arial" panose="020B0604020202020204" pitchFamily="34" charset="0"/>
            </a:endParaRPr>
          </a:p>
        </p:txBody>
      </p:sp>
      <p:pic>
        <p:nvPicPr>
          <p:cNvPr id="93" name="Picture 2" descr="Image result for checkbox">
            <a:extLst>
              <a:ext uri="{FF2B5EF4-FFF2-40B4-BE49-F238E27FC236}">
                <a16:creationId xmlns:a16="http://schemas.microsoft.com/office/drawing/2014/main" id="{AE8C4212-82F8-4CAB-BE24-59CBA637F40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7831" y="412546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Image result for checkbox">
            <a:extLst>
              <a:ext uri="{FF2B5EF4-FFF2-40B4-BE49-F238E27FC236}">
                <a16:creationId xmlns:a16="http://schemas.microsoft.com/office/drawing/2014/main" id="{0A812F31-914C-46B9-B1A1-3FA077897C1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7828" y="412546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AE0894E-EE0C-4013-AF9E-AD491254215A}"/>
              </a:ext>
            </a:extLst>
          </p:cNvPr>
          <p:cNvSpPr txBox="1"/>
          <p:nvPr/>
        </p:nvSpPr>
        <p:spPr>
          <a:xfrm>
            <a:off x="5800828" y="4306012"/>
            <a:ext cx="4647932" cy="246221"/>
          </a:xfrm>
          <a:prstGeom prst="rect">
            <a:avLst/>
          </a:prstGeom>
          <a:noFill/>
        </p:spPr>
        <p:txBody>
          <a:bodyPr wrap="square" rtlCol="0">
            <a:spAutoFit/>
          </a:bodyPr>
          <a:lstStyle/>
          <a:p>
            <a:pPr lvl="0" algn="r"/>
            <a:r>
              <a:rPr lang="en-US" sz="1000" dirty="0">
                <a:solidFill>
                  <a:schemeClr val="bg1"/>
                </a:solidFill>
              </a:rPr>
              <a:t>Develop coughing, wheezing, or unusual shortness of breath when you exercise?</a:t>
            </a:r>
            <a:endParaRPr lang="en-US" sz="1000" dirty="0">
              <a:solidFill>
                <a:schemeClr val="bg1"/>
              </a:solidFill>
              <a:latin typeface="Arial" panose="020B0604020202020204" pitchFamily="34" charset="0"/>
              <a:cs typeface="Arial" panose="020B0604020202020204" pitchFamily="34" charset="0"/>
            </a:endParaRPr>
          </a:p>
        </p:txBody>
      </p:sp>
      <p:pic>
        <p:nvPicPr>
          <p:cNvPr id="96" name="Picture 2" descr="Image result for checkbox">
            <a:extLst>
              <a:ext uri="{FF2B5EF4-FFF2-40B4-BE49-F238E27FC236}">
                <a16:creationId xmlns:a16="http://schemas.microsoft.com/office/drawing/2014/main" id="{82458370-23DE-48ED-A0FF-E4B850DAB93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7831" y="434561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Image result for checkbox">
            <a:extLst>
              <a:ext uri="{FF2B5EF4-FFF2-40B4-BE49-F238E27FC236}">
                <a16:creationId xmlns:a16="http://schemas.microsoft.com/office/drawing/2014/main" id="{E65706BA-F45A-4407-B84F-640E050C7499}"/>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7828" y="434561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E2E940B6-5155-40DE-AF7D-8EB81A45BF0F}"/>
              </a:ext>
            </a:extLst>
          </p:cNvPr>
          <p:cNvSpPr txBox="1"/>
          <p:nvPr/>
        </p:nvSpPr>
        <p:spPr>
          <a:xfrm>
            <a:off x="5800828" y="2845610"/>
            <a:ext cx="4647932" cy="246221"/>
          </a:xfrm>
          <a:prstGeom prst="rect">
            <a:avLst/>
          </a:prstGeom>
          <a:noFill/>
        </p:spPr>
        <p:txBody>
          <a:bodyPr wrap="square" rtlCol="0">
            <a:spAutoFit/>
          </a:bodyPr>
          <a:lstStyle/>
          <a:p>
            <a:pPr lvl="0" algn="r"/>
            <a:r>
              <a:rPr lang="en-US" sz="1000" dirty="0" smtClean="0">
                <a:solidFill>
                  <a:schemeClr val="bg1"/>
                </a:solidFill>
              </a:rPr>
              <a:t>Are you telling the truth on all these questions?</a:t>
            </a:r>
            <a:endParaRPr lang="en-US" sz="1000" dirty="0">
              <a:solidFill>
                <a:schemeClr val="bg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60E09AF2-4C1C-45AD-A606-8450FF6FB4E5}"/>
              </a:ext>
            </a:extLst>
          </p:cNvPr>
          <p:cNvSpPr txBox="1"/>
          <p:nvPr/>
        </p:nvSpPr>
        <p:spPr>
          <a:xfrm>
            <a:off x="10358974" y="1761818"/>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Yes</a:t>
            </a:r>
          </a:p>
        </p:txBody>
      </p:sp>
      <p:sp>
        <p:nvSpPr>
          <p:cNvPr id="101" name="TextBox 100">
            <a:extLst>
              <a:ext uri="{FF2B5EF4-FFF2-40B4-BE49-F238E27FC236}">
                <a16:creationId xmlns:a16="http://schemas.microsoft.com/office/drawing/2014/main" id="{0A10836D-5FC8-4DFD-92B8-01B5ACA9E95B}"/>
              </a:ext>
            </a:extLst>
          </p:cNvPr>
          <p:cNvSpPr txBox="1"/>
          <p:nvPr/>
        </p:nvSpPr>
        <p:spPr>
          <a:xfrm>
            <a:off x="10716715" y="1759297"/>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No</a:t>
            </a:r>
          </a:p>
        </p:txBody>
      </p:sp>
      <p:sp>
        <p:nvSpPr>
          <p:cNvPr id="103" name="Rectangle 102">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Review</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0CC4A9E4-503B-46C8-8D55-12737A8A0BB0}"/>
              </a:ext>
            </a:extLst>
          </p:cNvPr>
          <p:cNvSpPr/>
          <p:nvPr/>
        </p:nvSpPr>
        <p:spPr>
          <a:xfrm>
            <a:off x="176408"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Back</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7098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 y="33249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702CAB9-07DF-400B-9516-AD1825ACD437}"/>
              </a:ext>
            </a:extLst>
          </p:cNvPr>
          <p:cNvSpPr txBox="1"/>
          <p:nvPr/>
        </p:nvSpPr>
        <p:spPr>
          <a:xfrm>
            <a:off x="1029368" y="611984"/>
            <a:ext cx="50949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prstClr val="white">
                    <a:lumMod val="85000"/>
                  </a:prstClr>
                </a:solidFill>
                <a:latin typeface="Arial" panose="020B0604020202020204" pitchFamily="34" charset="0"/>
                <a:cs typeface="Arial" panose="020B0604020202020204" pitchFamily="34" charset="0"/>
              </a:rPr>
              <a:t>Medical</a:t>
            </a:r>
            <a:r>
              <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 Information</a:t>
            </a:r>
          </a:p>
        </p:txBody>
      </p:sp>
      <p:sp>
        <p:nvSpPr>
          <p:cNvPr id="13" name="TextBox 12">
            <a:extLst>
              <a:ext uri="{FF2B5EF4-FFF2-40B4-BE49-F238E27FC236}">
                <a16:creationId xmlns:a16="http://schemas.microsoft.com/office/drawing/2014/main" id="{3CCE9399-C3BB-4AFB-9148-C5959DE4CE52}"/>
              </a:ext>
            </a:extLst>
          </p:cNvPr>
          <p:cNvSpPr txBox="1"/>
          <p:nvPr/>
        </p:nvSpPr>
        <p:spPr>
          <a:xfrm>
            <a:off x="-2519140" y="1217871"/>
            <a:ext cx="12191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mn-ea"/>
                <a:cs typeface="Arial" panose="020B0604020202020204" pitchFamily="34" charset="0"/>
              </a:rPr>
              <a:t>Fill out the form here or submit an approved physical for</a:t>
            </a:r>
            <a:r>
              <a:rPr lang="en-US" dirty="0">
                <a:solidFill>
                  <a:schemeClr val="bg1">
                    <a:lumMod val="85000"/>
                  </a:schemeClr>
                </a:solidFill>
                <a:latin typeface="Arial" panose="020B0604020202020204" pitchFamily="34" charset="0"/>
                <a:cs typeface="Arial" panose="020B0604020202020204" pitchFamily="34" charset="0"/>
              </a:rPr>
              <a:t>m to school.</a:t>
            </a:r>
          </a:p>
        </p:txBody>
      </p:sp>
      <p:sp>
        <p:nvSpPr>
          <p:cNvPr id="21" name="TextBox 20">
            <a:extLst>
              <a:ext uri="{FF2B5EF4-FFF2-40B4-BE49-F238E27FC236}">
                <a16:creationId xmlns:a16="http://schemas.microsoft.com/office/drawing/2014/main" id="{BD8938D2-A742-4677-8526-B6C02CEF6CD8}"/>
              </a:ext>
            </a:extLst>
          </p:cNvPr>
          <p:cNvSpPr txBox="1"/>
          <p:nvPr/>
        </p:nvSpPr>
        <p:spPr>
          <a:xfrm>
            <a:off x="66307" y="1991330"/>
            <a:ext cx="4669042" cy="246221"/>
          </a:xfrm>
          <a:prstGeom prst="rect">
            <a:avLst/>
          </a:prstGeom>
          <a:noFill/>
        </p:spPr>
        <p:txBody>
          <a:bodyPr wrap="square" rtlCol="0">
            <a:spAutoFit/>
          </a:bodyPr>
          <a:lstStyle/>
          <a:p>
            <a:pPr lvl="0" algn="r"/>
            <a:r>
              <a:rPr lang="en-US" sz="1000" dirty="0">
                <a:solidFill>
                  <a:schemeClr val="bg1"/>
                </a:solidFill>
              </a:rPr>
              <a:t>Chronic or recurrent illness? (Diabetes, Asthma, Seizures, etc</a:t>
            </a:r>
            <a:r>
              <a:rPr lang="en-US" sz="1000" dirty="0" smtClean="0">
                <a:solidFill>
                  <a:schemeClr val="bg1"/>
                </a:solidFill>
              </a:rPr>
              <a:t>.,)</a:t>
            </a:r>
            <a:endParaRPr lang="en-US" sz="1000" dirty="0">
              <a:solidFill>
                <a:schemeClr val="bg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0E09AF2-4C1C-45AD-A606-8450FF6FB4E5}"/>
              </a:ext>
            </a:extLst>
          </p:cNvPr>
          <p:cNvSpPr txBox="1"/>
          <p:nvPr/>
        </p:nvSpPr>
        <p:spPr>
          <a:xfrm>
            <a:off x="4661834" y="1787231"/>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Yes</a:t>
            </a:r>
          </a:p>
        </p:txBody>
      </p:sp>
      <p:sp>
        <p:nvSpPr>
          <p:cNvPr id="24" name="TextBox 23">
            <a:extLst>
              <a:ext uri="{FF2B5EF4-FFF2-40B4-BE49-F238E27FC236}">
                <a16:creationId xmlns:a16="http://schemas.microsoft.com/office/drawing/2014/main" id="{0A10836D-5FC8-4DFD-92B8-01B5ACA9E95B}"/>
              </a:ext>
            </a:extLst>
          </p:cNvPr>
          <p:cNvSpPr txBox="1"/>
          <p:nvPr/>
        </p:nvSpPr>
        <p:spPr>
          <a:xfrm>
            <a:off x="5019575" y="1784710"/>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No</a:t>
            </a:r>
          </a:p>
        </p:txBody>
      </p:sp>
      <p:pic>
        <p:nvPicPr>
          <p:cNvPr id="1026" name="Picture 2" descr="Image result for checkbox">
            <a:extLst>
              <a:ext uri="{FF2B5EF4-FFF2-40B4-BE49-F238E27FC236}">
                <a16:creationId xmlns:a16="http://schemas.microsoft.com/office/drawing/2014/main" id="{463AAD22-6A7B-42C2-84EF-FD820C686AC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03093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checkbox">
            <a:extLst>
              <a:ext uri="{FF2B5EF4-FFF2-40B4-BE49-F238E27FC236}">
                <a16:creationId xmlns:a16="http://schemas.microsoft.com/office/drawing/2014/main" id="{A1602736-BA3C-4D8A-9332-7EF14FD032F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03093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F67A488-3AA2-4019-96BB-705EC827EBD0}"/>
              </a:ext>
            </a:extLst>
          </p:cNvPr>
          <p:cNvSpPr txBox="1"/>
          <p:nvPr/>
        </p:nvSpPr>
        <p:spPr>
          <a:xfrm>
            <a:off x="176408" y="2213566"/>
            <a:ext cx="4557566" cy="246221"/>
          </a:xfrm>
          <a:prstGeom prst="rect">
            <a:avLst/>
          </a:prstGeom>
          <a:noFill/>
        </p:spPr>
        <p:txBody>
          <a:bodyPr wrap="square" rtlCol="0">
            <a:spAutoFit/>
          </a:bodyPr>
          <a:lstStyle/>
          <a:p>
            <a:pPr lvl="0" algn="r"/>
            <a:r>
              <a:rPr lang="en-US" sz="1000" dirty="0">
                <a:solidFill>
                  <a:schemeClr val="bg1"/>
                </a:solidFill>
              </a:rPr>
              <a:t>Any hospitalizations</a:t>
            </a:r>
            <a:r>
              <a:rPr lang="en-US" sz="1000" dirty="0" smtClean="0">
                <a:solidFill>
                  <a:schemeClr val="bg1"/>
                </a:solidFill>
              </a:rPr>
              <a:t>?</a:t>
            </a:r>
            <a:endParaRPr lang="en-US" sz="1000" dirty="0">
              <a:solidFill>
                <a:schemeClr val="bg1"/>
              </a:solidFill>
              <a:latin typeface="Arial" panose="020B0604020202020204" pitchFamily="34" charset="0"/>
              <a:cs typeface="Arial" panose="020B0604020202020204" pitchFamily="34" charset="0"/>
            </a:endParaRPr>
          </a:p>
        </p:txBody>
      </p:sp>
      <p:pic>
        <p:nvPicPr>
          <p:cNvPr id="27" name="Picture 2" descr="Image result for checkbox">
            <a:extLst>
              <a:ext uri="{FF2B5EF4-FFF2-40B4-BE49-F238E27FC236}">
                <a16:creationId xmlns:a16="http://schemas.microsoft.com/office/drawing/2014/main" id="{E94FB863-E4FD-4830-9D20-FFEDF5B7917C}"/>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244844"/>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checkbox">
            <a:extLst>
              <a:ext uri="{FF2B5EF4-FFF2-40B4-BE49-F238E27FC236}">
                <a16:creationId xmlns:a16="http://schemas.microsoft.com/office/drawing/2014/main" id="{AF1BD8B1-06EA-4F77-A22B-56EBD87B2DD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244844"/>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E1A5C36-470A-4B39-BFCE-0B5E22676678}"/>
              </a:ext>
            </a:extLst>
          </p:cNvPr>
          <p:cNvSpPr txBox="1"/>
          <p:nvPr/>
        </p:nvSpPr>
        <p:spPr>
          <a:xfrm>
            <a:off x="66307" y="2425393"/>
            <a:ext cx="4669042" cy="246221"/>
          </a:xfrm>
          <a:prstGeom prst="rect">
            <a:avLst/>
          </a:prstGeom>
          <a:noFill/>
        </p:spPr>
        <p:txBody>
          <a:bodyPr wrap="square" rtlCol="0">
            <a:spAutoFit/>
          </a:bodyPr>
          <a:lstStyle/>
          <a:p>
            <a:pPr lvl="0" algn="r"/>
            <a:r>
              <a:rPr lang="en-US" sz="1000" dirty="0">
                <a:solidFill>
                  <a:schemeClr val="bg1"/>
                </a:solidFill>
              </a:rPr>
              <a:t>Any surgery (except tonsils)?</a:t>
            </a:r>
            <a:endParaRPr lang="en-US" sz="1000" dirty="0">
              <a:solidFill>
                <a:schemeClr val="bg1"/>
              </a:solidFill>
              <a:latin typeface="Arial" panose="020B0604020202020204" pitchFamily="34" charset="0"/>
              <a:cs typeface="Arial" panose="020B0604020202020204" pitchFamily="34" charset="0"/>
            </a:endParaRPr>
          </a:p>
        </p:txBody>
      </p:sp>
      <p:pic>
        <p:nvPicPr>
          <p:cNvPr id="30" name="Picture 2" descr="Image result for checkbox">
            <a:extLst>
              <a:ext uri="{FF2B5EF4-FFF2-40B4-BE49-F238E27FC236}">
                <a16:creationId xmlns:a16="http://schemas.microsoft.com/office/drawing/2014/main" id="{21069509-4F73-4596-919E-7EBCD3E9F25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464994"/>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checkbox">
            <a:extLst>
              <a:ext uri="{FF2B5EF4-FFF2-40B4-BE49-F238E27FC236}">
                <a16:creationId xmlns:a16="http://schemas.microsoft.com/office/drawing/2014/main" id="{EC109875-2262-4E7B-98C3-C130E372907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464994"/>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133A966-B67B-4275-A4FC-090F833A3D14}"/>
              </a:ext>
            </a:extLst>
          </p:cNvPr>
          <p:cNvSpPr txBox="1"/>
          <p:nvPr/>
        </p:nvSpPr>
        <p:spPr>
          <a:xfrm>
            <a:off x="66307" y="2639306"/>
            <a:ext cx="4669042" cy="246221"/>
          </a:xfrm>
          <a:prstGeom prst="rect">
            <a:avLst/>
          </a:prstGeom>
          <a:noFill/>
        </p:spPr>
        <p:txBody>
          <a:bodyPr wrap="square" rtlCol="0">
            <a:spAutoFit/>
          </a:bodyPr>
          <a:lstStyle/>
          <a:p>
            <a:pPr lvl="0" algn="r"/>
            <a:r>
              <a:rPr lang="en-US" sz="1000" dirty="0">
                <a:solidFill>
                  <a:schemeClr val="bg1"/>
                </a:solidFill>
              </a:rPr>
              <a:t>Any injuries that prohibited your participation in sports? </a:t>
            </a:r>
            <a:endParaRPr lang="en-US" sz="1000" dirty="0">
              <a:solidFill>
                <a:schemeClr val="bg1"/>
              </a:solidFill>
              <a:latin typeface="Arial" panose="020B0604020202020204" pitchFamily="34" charset="0"/>
              <a:cs typeface="Arial" panose="020B0604020202020204" pitchFamily="34" charset="0"/>
            </a:endParaRPr>
          </a:p>
        </p:txBody>
      </p:sp>
      <p:pic>
        <p:nvPicPr>
          <p:cNvPr id="33" name="Picture 2" descr="Image result for checkbox">
            <a:extLst>
              <a:ext uri="{FF2B5EF4-FFF2-40B4-BE49-F238E27FC236}">
                <a16:creationId xmlns:a16="http://schemas.microsoft.com/office/drawing/2014/main" id="{702A8BFD-B06B-4E82-8FFF-5A1D74967BA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67890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checkbox">
            <a:extLst>
              <a:ext uri="{FF2B5EF4-FFF2-40B4-BE49-F238E27FC236}">
                <a16:creationId xmlns:a16="http://schemas.microsoft.com/office/drawing/2014/main" id="{4859960A-14B7-42E6-A0D0-B7C46013A31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67890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BD859D2-C399-4684-820B-F3DAEB0B8417}"/>
              </a:ext>
            </a:extLst>
          </p:cNvPr>
          <p:cNvSpPr txBox="1"/>
          <p:nvPr/>
        </p:nvSpPr>
        <p:spPr>
          <a:xfrm>
            <a:off x="66307" y="2847830"/>
            <a:ext cx="4669042" cy="246221"/>
          </a:xfrm>
          <a:prstGeom prst="rect">
            <a:avLst/>
          </a:prstGeom>
          <a:noFill/>
        </p:spPr>
        <p:txBody>
          <a:bodyPr wrap="square" rtlCol="0">
            <a:spAutoFit/>
          </a:bodyPr>
          <a:lstStyle/>
          <a:p>
            <a:pPr lvl="0" algn="r"/>
            <a:r>
              <a:rPr lang="en-US" sz="1000" dirty="0">
                <a:solidFill>
                  <a:schemeClr val="bg1"/>
                </a:solidFill>
              </a:rPr>
              <a:t>Dizziness or frequent headaches?</a:t>
            </a:r>
            <a:endParaRPr lang="en-US" sz="1000" dirty="0">
              <a:solidFill>
                <a:schemeClr val="bg1"/>
              </a:solidFill>
              <a:latin typeface="Arial" panose="020B0604020202020204" pitchFamily="34" charset="0"/>
              <a:cs typeface="Arial" panose="020B0604020202020204" pitchFamily="34" charset="0"/>
            </a:endParaRPr>
          </a:p>
        </p:txBody>
      </p:sp>
      <p:pic>
        <p:nvPicPr>
          <p:cNvPr id="36" name="Picture 2" descr="Image result for checkbox">
            <a:extLst>
              <a:ext uri="{FF2B5EF4-FFF2-40B4-BE49-F238E27FC236}">
                <a16:creationId xmlns:a16="http://schemas.microsoft.com/office/drawing/2014/main" id="{E4261F80-14A2-46AE-AD5F-F5B0054DC3D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288743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checkbox">
            <a:extLst>
              <a:ext uri="{FF2B5EF4-FFF2-40B4-BE49-F238E27FC236}">
                <a16:creationId xmlns:a16="http://schemas.microsoft.com/office/drawing/2014/main" id="{98FE5A88-A77F-4343-ACCF-122C9514C17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288743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34A3FB0B-EEB5-4BE1-8B17-11C1DF825FA7}"/>
              </a:ext>
            </a:extLst>
          </p:cNvPr>
          <p:cNvSpPr txBox="1"/>
          <p:nvPr/>
        </p:nvSpPr>
        <p:spPr>
          <a:xfrm>
            <a:off x="66307" y="3059307"/>
            <a:ext cx="4669042" cy="246221"/>
          </a:xfrm>
          <a:prstGeom prst="rect">
            <a:avLst/>
          </a:prstGeom>
          <a:noFill/>
        </p:spPr>
        <p:txBody>
          <a:bodyPr wrap="square" rtlCol="0">
            <a:spAutoFit/>
          </a:bodyPr>
          <a:lstStyle/>
          <a:p>
            <a:pPr lvl="0" algn="r"/>
            <a:r>
              <a:rPr lang="en-US" sz="1000" dirty="0">
                <a:solidFill>
                  <a:schemeClr val="bg1"/>
                </a:solidFill>
              </a:rPr>
              <a:t>Concussion/knocked out?</a:t>
            </a:r>
            <a:endParaRPr lang="en-US" sz="1000" dirty="0">
              <a:solidFill>
                <a:schemeClr val="bg1"/>
              </a:solidFill>
              <a:latin typeface="Arial" panose="020B0604020202020204" pitchFamily="34" charset="0"/>
              <a:cs typeface="Arial" panose="020B0604020202020204" pitchFamily="34" charset="0"/>
            </a:endParaRPr>
          </a:p>
        </p:txBody>
      </p:sp>
      <p:pic>
        <p:nvPicPr>
          <p:cNvPr id="39" name="Picture 2" descr="Image result for checkbox">
            <a:extLst>
              <a:ext uri="{FF2B5EF4-FFF2-40B4-BE49-F238E27FC236}">
                <a16:creationId xmlns:a16="http://schemas.microsoft.com/office/drawing/2014/main" id="{F3B309A9-B962-4629-BDA3-BC15C52267A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098908"/>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checkbox">
            <a:extLst>
              <a:ext uri="{FF2B5EF4-FFF2-40B4-BE49-F238E27FC236}">
                <a16:creationId xmlns:a16="http://schemas.microsoft.com/office/drawing/2014/main" id="{694A7E3E-72D2-45CC-9801-761C74CBA9D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098908"/>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B9A5FC1C-DB28-4A15-972D-9D632E852D55}"/>
              </a:ext>
            </a:extLst>
          </p:cNvPr>
          <p:cNvSpPr txBox="1"/>
          <p:nvPr/>
        </p:nvSpPr>
        <p:spPr>
          <a:xfrm>
            <a:off x="66307" y="3265927"/>
            <a:ext cx="4669042" cy="246221"/>
          </a:xfrm>
          <a:prstGeom prst="rect">
            <a:avLst/>
          </a:prstGeom>
          <a:noFill/>
        </p:spPr>
        <p:txBody>
          <a:bodyPr wrap="square" rtlCol="0">
            <a:spAutoFit/>
          </a:bodyPr>
          <a:lstStyle/>
          <a:p>
            <a:pPr lvl="0" algn="r"/>
            <a:r>
              <a:rPr lang="en-US" sz="1000" dirty="0">
                <a:solidFill>
                  <a:schemeClr val="bg1"/>
                </a:solidFill>
              </a:rPr>
              <a:t>Knee, ankle or neck injuries?</a:t>
            </a:r>
            <a:endParaRPr lang="en-US" sz="1000" dirty="0">
              <a:solidFill>
                <a:schemeClr val="bg1"/>
              </a:solidFill>
              <a:latin typeface="Arial" panose="020B0604020202020204" pitchFamily="34" charset="0"/>
              <a:cs typeface="Arial" panose="020B0604020202020204" pitchFamily="34" charset="0"/>
            </a:endParaRPr>
          </a:p>
        </p:txBody>
      </p:sp>
      <p:pic>
        <p:nvPicPr>
          <p:cNvPr id="42" name="Picture 2" descr="Image result for checkbox">
            <a:extLst>
              <a:ext uri="{FF2B5EF4-FFF2-40B4-BE49-F238E27FC236}">
                <a16:creationId xmlns:a16="http://schemas.microsoft.com/office/drawing/2014/main" id="{D61D7CDE-FA1E-4366-9861-0DEA8ECB3E4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305528"/>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checkbox">
            <a:extLst>
              <a:ext uri="{FF2B5EF4-FFF2-40B4-BE49-F238E27FC236}">
                <a16:creationId xmlns:a16="http://schemas.microsoft.com/office/drawing/2014/main" id="{AA8ED377-AB52-44DC-B358-61A19BAACB3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305528"/>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F95F5C90-7E18-4964-A504-63BD331D99D8}"/>
              </a:ext>
            </a:extLst>
          </p:cNvPr>
          <p:cNvSpPr txBox="1"/>
          <p:nvPr/>
        </p:nvSpPr>
        <p:spPr>
          <a:xfrm>
            <a:off x="66307" y="3484024"/>
            <a:ext cx="4669042" cy="246221"/>
          </a:xfrm>
          <a:prstGeom prst="rect">
            <a:avLst/>
          </a:prstGeom>
          <a:noFill/>
        </p:spPr>
        <p:txBody>
          <a:bodyPr wrap="square" rtlCol="0">
            <a:spAutoFit/>
          </a:bodyPr>
          <a:lstStyle/>
          <a:p>
            <a:pPr lvl="0" algn="r"/>
            <a:r>
              <a:rPr lang="en-US" sz="1000" dirty="0">
                <a:solidFill>
                  <a:schemeClr val="bg1"/>
                </a:solidFill>
              </a:rPr>
              <a:t>Broken bone or dislocation?</a:t>
            </a:r>
            <a:endParaRPr lang="en-US" sz="1000" dirty="0">
              <a:solidFill>
                <a:schemeClr val="bg1"/>
              </a:solidFill>
              <a:latin typeface="Arial" panose="020B0604020202020204" pitchFamily="34" charset="0"/>
              <a:cs typeface="Arial" panose="020B0604020202020204" pitchFamily="34" charset="0"/>
            </a:endParaRPr>
          </a:p>
        </p:txBody>
      </p:sp>
      <p:pic>
        <p:nvPicPr>
          <p:cNvPr id="45" name="Picture 2" descr="Image result for checkbox">
            <a:extLst>
              <a:ext uri="{FF2B5EF4-FFF2-40B4-BE49-F238E27FC236}">
                <a16:creationId xmlns:a16="http://schemas.microsoft.com/office/drawing/2014/main" id="{6D70DBF5-98A7-4DE8-8CC8-79520ED5F4B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52362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checkbox">
            <a:extLst>
              <a:ext uri="{FF2B5EF4-FFF2-40B4-BE49-F238E27FC236}">
                <a16:creationId xmlns:a16="http://schemas.microsoft.com/office/drawing/2014/main" id="{C73415C5-C511-4117-9569-6C499C40F83E}"/>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52362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02B9374-1FF7-44A2-8D2C-0B7932B1120D}"/>
              </a:ext>
            </a:extLst>
          </p:cNvPr>
          <p:cNvSpPr txBox="1"/>
          <p:nvPr/>
        </p:nvSpPr>
        <p:spPr>
          <a:xfrm>
            <a:off x="66307" y="3696872"/>
            <a:ext cx="4669042" cy="246221"/>
          </a:xfrm>
          <a:prstGeom prst="rect">
            <a:avLst/>
          </a:prstGeom>
          <a:noFill/>
        </p:spPr>
        <p:txBody>
          <a:bodyPr wrap="square" rtlCol="0">
            <a:spAutoFit/>
          </a:bodyPr>
          <a:lstStyle/>
          <a:p>
            <a:pPr lvl="0" algn="r"/>
            <a:r>
              <a:rPr lang="en-US" sz="1000" dirty="0">
                <a:solidFill>
                  <a:schemeClr val="bg1"/>
                </a:solidFill>
              </a:rPr>
              <a:t>Heat exhaustion/sun stroke?</a:t>
            </a:r>
            <a:endParaRPr lang="en-US" sz="1000" dirty="0">
              <a:solidFill>
                <a:schemeClr val="bg1"/>
              </a:solidFill>
              <a:latin typeface="Arial" panose="020B0604020202020204" pitchFamily="34" charset="0"/>
              <a:cs typeface="Arial" panose="020B0604020202020204" pitchFamily="34" charset="0"/>
            </a:endParaRPr>
          </a:p>
        </p:txBody>
      </p:sp>
      <p:pic>
        <p:nvPicPr>
          <p:cNvPr id="48" name="Picture 2" descr="Image result for checkbox">
            <a:extLst>
              <a:ext uri="{FF2B5EF4-FFF2-40B4-BE49-F238E27FC236}">
                <a16:creationId xmlns:a16="http://schemas.microsoft.com/office/drawing/2014/main" id="{D1C2A8E2-4E96-4CE1-A2A4-18AC6F8BD87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73647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age result for checkbox">
            <a:extLst>
              <a:ext uri="{FF2B5EF4-FFF2-40B4-BE49-F238E27FC236}">
                <a16:creationId xmlns:a16="http://schemas.microsoft.com/office/drawing/2014/main" id="{DE7E3B73-6138-44CD-BD6A-42EB6E2D679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73647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3C942A1-0A68-4164-B55D-820EFA863081}"/>
              </a:ext>
            </a:extLst>
          </p:cNvPr>
          <p:cNvSpPr txBox="1"/>
          <p:nvPr/>
        </p:nvSpPr>
        <p:spPr>
          <a:xfrm>
            <a:off x="66307" y="3909764"/>
            <a:ext cx="4669042" cy="246221"/>
          </a:xfrm>
          <a:prstGeom prst="rect">
            <a:avLst/>
          </a:prstGeom>
          <a:noFill/>
        </p:spPr>
        <p:txBody>
          <a:bodyPr wrap="square" rtlCol="0">
            <a:spAutoFit/>
          </a:bodyPr>
          <a:lstStyle/>
          <a:p>
            <a:pPr lvl="0" algn="r"/>
            <a:r>
              <a:rPr lang="en-US" sz="1000" dirty="0">
                <a:solidFill>
                  <a:schemeClr val="bg1"/>
                </a:solidFill>
              </a:rPr>
              <a:t>Fainting or passing out?</a:t>
            </a:r>
            <a:endParaRPr lang="en-US" sz="1000" dirty="0">
              <a:solidFill>
                <a:schemeClr val="bg1"/>
              </a:solidFill>
              <a:latin typeface="Arial" panose="020B0604020202020204" pitchFamily="34" charset="0"/>
              <a:cs typeface="Arial" panose="020B0604020202020204" pitchFamily="34" charset="0"/>
            </a:endParaRPr>
          </a:p>
        </p:txBody>
      </p:sp>
      <p:pic>
        <p:nvPicPr>
          <p:cNvPr id="51" name="Picture 2" descr="Image result for checkbox">
            <a:extLst>
              <a:ext uri="{FF2B5EF4-FFF2-40B4-BE49-F238E27FC236}">
                <a16:creationId xmlns:a16="http://schemas.microsoft.com/office/drawing/2014/main" id="{389F90CC-FA51-4E86-8AE0-A7BB246DD37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3310" y="394936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mage result for checkbox">
            <a:extLst>
              <a:ext uri="{FF2B5EF4-FFF2-40B4-BE49-F238E27FC236}">
                <a16:creationId xmlns:a16="http://schemas.microsoft.com/office/drawing/2014/main" id="{7958C0C0-C10C-451C-9D96-4ED5A0866A39}"/>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3307" y="394936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1FB439C6-9295-476A-B3B3-DD0ADC0C12FA}"/>
              </a:ext>
            </a:extLst>
          </p:cNvPr>
          <p:cNvSpPr txBox="1"/>
          <p:nvPr/>
        </p:nvSpPr>
        <p:spPr>
          <a:xfrm>
            <a:off x="64932" y="4118170"/>
            <a:ext cx="4669042" cy="246221"/>
          </a:xfrm>
          <a:prstGeom prst="rect">
            <a:avLst/>
          </a:prstGeom>
          <a:noFill/>
        </p:spPr>
        <p:txBody>
          <a:bodyPr wrap="square" rtlCol="0">
            <a:spAutoFit/>
          </a:bodyPr>
          <a:lstStyle/>
          <a:p>
            <a:pPr lvl="0" algn="r"/>
            <a:r>
              <a:rPr lang="en-US" sz="1000" dirty="0">
                <a:solidFill>
                  <a:schemeClr val="bg1"/>
                </a:solidFill>
              </a:rPr>
              <a:t>Have any allergies?</a:t>
            </a:r>
            <a:endParaRPr lang="en-US" sz="1000" dirty="0">
              <a:solidFill>
                <a:schemeClr val="bg1"/>
              </a:solidFill>
              <a:latin typeface="Arial" panose="020B0604020202020204" pitchFamily="34" charset="0"/>
              <a:cs typeface="Arial" panose="020B0604020202020204" pitchFamily="34" charset="0"/>
            </a:endParaRPr>
          </a:p>
        </p:txBody>
      </p:sp>
      <p:pic>
        <p:nvPicPr>
          <p:cNvPr id="54" name="Picture 2" descr="Image result for checkbox">
            <a:extLst>
              <a:ext uri="{FF2B5EF4-FFF2-40B4-BE49-F238E27FC236}">
                <a16:creationId xmlns:a16="http://schemas.microsoft.com/office/drawing/2014/main" id="{C79580E9-7FDD-4D8F-BAA7-02AF06DD1A0A}"/>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1935" y="415777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checkbox">
            <a:extLst>
              <a:ext uri="{FF2B5EF4-FFF2-40B4-BE49-F238E27FC236}">
                <a16:creationId xmlns:a16="http://schemas.microsoft.com/office/drawing/2014/main" id="{E2DB7547-1B54-4301-9776-AD294C3427FD}"/>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932" y="415777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C906D68A-5D3D-4A51-8B2D-3154A9CE75F9}"/>
              </a:ext>
            </a:extLst>
          </p:cNvPr>
          <p:cNvSpPr txBox="1"/>
          <p:nvPr/>
        </p:nvSpPr>
        <p:spPr>
          <a:xfrm>
            <a:off x="64932" y="4338320"/>
            <a:ext cx="4669042" cy="246221"/>
          </a:xfrm>
          <a:prstGeom prst="rect">
            <a:avLst/>
          </a:prstGeom>
          <a:noFill/>
        </p:spPr>
        <p:txBody>
          <a:bodyPr wrap="square" rtlCol="0">
            <a:spAutoFit/>
          </a:bodyPr>
          <a:lstStyle/>
          <a:p>
            <a:pPr lvl="0" algn="r"/>
            <a:r>
              <a:rPr lang="en-US" sz="1000" dirty="0">
                <a:solidFill>
                  <a:schemeClr val="bg1"/>
                </a:solidFill>
              </a:rPr>
              <a:t>Have any problems with heart/blood pressure?</a:t>
            </a:r>
            <a:endParaRPr lang="en-US" sz="1000" dirty="0">
              <a:solidFill>
                <a:schemeClr val="bg1"/>
              </a:solidFill>
              <a:latin typeface="Arial" panose="020B0604020202020204" pitchFamily="34" charset="0"/>
              <a:cs typeface="Arial" panose="020B0604020202020204" pitchFamily="34" charset="0"/>
            </a:endParaRPr>
          </a:p>
        </p:txBody>
      </p:sp>
      <p:pic>
        <p:nvPicPr>
          <p:cNvPr id="60" name="Picture 2" descr="Image result for checkbox">
            <a:extLst>
              <a:ext uri="{FF2B5EF4-FFF2-40B4-BE49-F238E27FC236}">
                <a16:creationId xmlns:a16="http://schemas.microsoft.com/office/drawing/2014/main" id="{6277E204-5ADD-49AB-AB15-CA413F92DFF6}"/>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1935" y="4377921"/>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checkbox">
            <a:extLst>
              <a:ext uri="{FF2B5EF4-FFF2-40B4-BE49-F238E27FC236}">
                <a16:creationId xmlns:a16="http://schemas.microsoft.com/office/drawing/2014/main" id="{2231BC67-F9CF-41DB-9FED-5904CC24D94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932" y="4377921"/>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4308C011-E76B-4E3B-A860-C679DBE802ED}"/>
              </a:ext>
            </a:extLst>
          </p:cNvPr>
          <p:cNvSpPr txBox="1"/>
          <p:nvPr/>
        </p:nvSpPr>
        <p:spPr>
          <a:xfrm>
            <a:off x="5802203" y="1959022"/>
            <a:ext cx="4647932" cy="246221"/>
          </a:xfrm>
          <a:prstGeom prst="rect">
            <a:avLst/>
          </a:prstGeom>
          <a:noFill/>
        </p:spPr>
        <p:txBody>
          <a:bodyPr wrap="square" rtlCol="0">
            <a:spAutoFit/>
          </a:bodyPr>
          <a:lstStyle/>
          <a:p>
            <a:pPr lvl="0" algn="r"/>
            <a:r>
              <a:rPr lang="en-US" sz="1000" dirty="0">
                <a:solidFill>
                  <a:schemeClr val="bg1"/>
                </a:solidFill>
              </a:rPr>
              <a:t>Has anyone in your family ever fainted during exercise?</a:t>
            </a:r>
            <a:endParaRPr lang="en-US" sz="1000" dirty="0">
              <a:solidFill>
                <a:schemeClr val="bg1"/>
              </a:solidFill>
              <a:latin typeface="Arial" panose="020B0604020202020204" pitchFamily="34" charset="0"/>
              <a:cs typeface="Arial" panose="020B0604020202020204" pitchFamily="34" charset="0"/>
            </a:endParaRPr>
          </a:p>
        </p:txBody>
      </p:sp>
      <p:pic>
        <p:nvPicPr>
          <p:cNvPr id="63" name="Picture 2" descr="Image result for checkbox">
            <a:extLst>
              <a:ext uri="{FF2B5EF4-FFF2-40B4-BE49-F238E27FC236}">
                <a16:creationId xmlns:a16="http://schemas.microsoft.com/office/drawing/2014/main" id="{AAC448A2-6289-4DC1-AC9C-3750F8761F6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199862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mage result for checkbox">
            <a:extLst>
              <a:ext uri="{FF2B5EF4-FFF2-40B4-BE49-F238E27FC236}">
                <a16:creationId xmlns:a16="http://schemas.microsoft.com/office/drawing/2014/main" id="{46D690C5-0593-43A1-B258-13FE6752354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199862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BF78F73D-2D3B-4FAC-981B-F8B02F740AC9}"/>
              </a:ext>
            </a:extLst>
          </p:cNvPr>
          <p:cNvSpPr txBox="1"/>
          <p:nvPr/>
        </p:nvSpPr>
        <p:spPr>
          <a:xfrm>
            <a:off x="5802203" y="2172935"/>
            <a:ext cx="4647932" cy="246221"/>
          </a:xfrm>
          <a:prstGeom prst="rect">
            <a:avLst/>
          </a:prstGeom>
          <a:noFill/>
        </p:spPr>
        <p:txBody>
          <a:bodyPr wrap="square" rtlCol="0">
            <a:spAutoFit/>
          </a:bodyPr>
          <a:lstStyle/>
          <a:p>
            <a:pPr lvl="0" algn="r"/>
            <a:r>
              <a:rPr lang="en-US" sz="1000" dirty="0">
                <a:solidFill>
                  <a:schemeClr val="bg1"/>
                </a:solidFill>
              </a:rPr>
              <a:t>Take any medicine?</a:t>
            </a:r>
            <a:endParaRPr lang="en-US" sz="1000" dirty="0">
              <a:solidFill>
                <a:schemeClr val="bg1"/>
              </a:solidFill>
              <a:latin typeface="Arial" panose="020B0604020202020204" pitchFamily="34" charset="0"/>
              <a:cs typeface="Arial" panose="020B0604020202020204" pitchFamily="34" charset="0"/>
            </a:endParaRPr>
          </a:p>
        </p:txBody>
      </p:sp>
      <p:pic>
        <p:nvPicPr>
          <p:cNvPr id="66" name="Picture 2" descr="Image result for checkbox">
            <a:extLst>
              <a:ext uri="{FF2B5EF4-FFF2-40B4-BE49-F238E27FC236}">
                <a16:creationId xmlns:a16="http://schemas.microsoft.com/office/drawing/2014/main" id="{082364DD-1D60-416D-B3E0-91C5A74AA34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212536"/>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checkbox">
            <a:extLst>
              <a:ext uri="{FF2B5EF4-FFF2-40B4-BE49-F238E27FC236}">
                <a16:creationId xmlns:a16="http://schemas.microsoft.com/office/drawing/2014/main" id="{65D40F0E-0F59-46E8-8DC5-A247C25E43F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212536"/>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055E199F-28E3-4F46-B2E5-E545309C59B2}"/>
              </a:ext>
            </a:extLst>
          </p:cNvPr>
          <p:cNvSpPr txBox="1"/>
          <p:nvPr/>
        </p:nvSpPr>
        <p:spPr>
          <a:xfrm>
            <a:off x="5802203" y="2393085"/>
            <a:ext cx="4647932" cy="246221"/>
          </a:xfrm>
          <a:prstGeom prst="rect">
            <a:avLst/>
          </a:prstGeom>
          <a:noFill/>
        </p:spPr>
        <p:txBody>
          <a:bodyPr wrap="square" rtlCol="0">
            <a:spAutoFit/>
          </a:bodyPr>
          <a:lstStyle/>
          <a:p>
            <a:pPr lvl="0" algn="r"/>
            <a:r>
              <a:rPr lang="en-US" sz="1000" dirty="0">
                <a:solidFill>
                  <a:schemeClr val="bg1"/>
                </a:solidFill>
              </a:rPr>
              <a:t>Wear </a:t>
            </a:r>
            <a:r>
              <a:rPr lang="en-US" sz="1000" dirty="0" smtClean="0">
                <a:solidFill>
                  <a:schemeClr val="bg1"/>
                </a:solidFill>
              </a:rPr>
              <a:t>glasses/contact lenses</a:t>
            </a:r>
            <a:endParaRPr lang="en-US" sz="1000" dirty="0">
              <a:solidFill>
                <a:schemeClr val="bg1"/>
              </a:solidFill>
              <a:latin typeface="Arial" panose="020B0604020202020204" pitchFamily="34" charset="0"/>
              <a:cs typeface="Arial" panose="020B0604020202020204" pitchFamily="34" charset="0"/>
            </a:endParaRPr>
          </a:p>
        </p:txBody>
      </p:sp>
      <p:pic>
        <p:nvPicPr>
          <p:cNvPr id="69" name="Picture 2" descr="Image result for checkbox">
            <a:extLst>
              <a:ext uri="{FF2B5EF4-FFF2-40B4-BE49-F238E27FC236}">
                <a16:creationId xmlns:a16="http://schemas.microsoft.com/office/drawing/2014/main" id="{E92AE4B3-B4C0-42A7-B358-57BF6B28D2DB}"/>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432686"/>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Image result for checkbox">
            <a:extLst>
              <a:ext uri="{FF2B5EF4-FFF2-40B4-BE49-F238E27FC236}">
                <a16:creationId xmlns:a16="http://schemas.microsoft.com/office/drawing/2014/main" id="{27370819-260A-4BE4-A94F-A47C06DC1B0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432686"/>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E2E940B6-5155-40DE-AF7D-8EB81A45BF0F}"/>
              </a:ext>
            </a:extLst>
          </p:cNvPr>
          <p:cNvSpPr txBox="1"/>
          <p:nvPr/>
        </p:nvSpPr>
        <p:spPr>
          <a:xfrm>
            <a:off x="5802203" y="2606998"/>
            <a:ext cx="4647932" cy="246221"/>
          </a:xfrm>
          <a:prstGeom prst="rect">
            <a:avLst/>
          </a:prstGeom>
          <a:noFill/>
        </p:spPr>
        <p:txBody>
          <a:bodyPr wrap="square" rtlCol="0">
            <a:spAutoFit/>
          </a:bodyPr>
          <a:lstStyle/>
          <a:p>
            <a:pPr lvl="0" algn="r"/>
            <a:r>
              <a:rPr lang="en-US" sz="1000" dirty="0">
                <a:solidFill>
                  <a:schemeClr val="bg1"/>
                </a:solidFill>
              </a:rPr>
              <a:t>dental appliances</a:t>
            </a:r>
            <a:endParaRPr lang="en-US" sz="1000" dirty="0">
              <a:solidFill>
                <a:schemeClr val="bg1"/>
              </a:solidFill>
              <a:latin typeface="Arial" panose="020B0604020202020204" pitchFamily="34" charset="0"/>
              <a:cs typeface="Arial" panose="020B0604020202020204" pitchFamily="34" charset="0"/>
            </a:endParaRPr>
          </a:p>
        </p:txBody>
      </p:sp>
      <p:pic>
        <p:nvPicPr>
          <p:cNvPr id="72" name="Picture 2" descr="Image result for checkbox">
            <a:extLst>
              <a:ext uri="{FF2B5EF4-FFF2-40B4-BE49-F238E27FC236}">
                <a16:creationId xmlns:a16="http://schemas.microsoft.com/office/drawing/2014/main" id="{6339645C-E538-4957-BD39-78E3C4135B38}"/>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646599"/>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Image result for checkbox">
            <a:extLst>
              <a:ext uri="{FF2B5EF4-FFF2-40B4-BE49-F238E27FC236}">
                <a16:creationId xmlns:a16="http://schemas.microsoft.com/office/drawing/2014/main" id="{EEB20E54-2F7A-4EDC-96B0-5691ABA3026F}"/>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646599"/>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Image result for checkbox">
            <a:extLst>
              <a:ext uri="{FF2B5EF4-FFF2-40B4-BE49-F238E27FC236}">
                <a16:creationId xmlns:a16="http://schemas.microsoft.com/office/drawing/2014/main" id="{A76F7796-806D-4131-BDE9-101E087C541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285512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Image result for checkbox">
            <a:extLst>
              <a:ext uri="{FF2B5EF4-FFF2-40B4-BE49-F238E27FC236}">
                <a16:creationId xmlns:a16="http://schemas.microsoft.com/office/drawing/2014/main" id="{B8F384AE-C0D3-4904-B39D-A2E136455B8B}"/>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285512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2CB33607-6F8C-4291-B524-B308EAECD319}"/>
              </a:ext>
            </a:extLst>
          </p:cNvPr>
          <p:cNvSpPr txBox="1"/>
          <p:nvPr/>
        </p:nvSpPr>
        <p:spPr>
          <a:xfrm>
            <a:off x="5802203" y="3026999"/>
            <a:ext cx="4647932" cy="246221"/>
          </a:xfrm>
          <a:prstGeom prst="rect">
            <a:avLst/>
          </a:prstGeom>
          <a:noFill/>
        </p:spPr>
        <p:txBody>
          <a:bodyPr wrap="square" rtlCol="0">
            <a:spAutoFit/>
          </a:bodyPr>
          <a:lstStyle/>
          <a:p>
            <a:pPr lvl="0" algn="r"/>
            <a:r>
              <a:rPr lang="en-US" sz="1000" dirty="0" smtClean="0">
                <a:solidFill>
                  <a:schemeClr val="bg1"/>
                </a:solidFill>
              </a:rPr>
              <a:t>Have </a:t>
            </a:r>
            <a:r>
              <a:rPr lang="en-US" sz="1000" dirty="0">
                <a:solidFill>
                  <a:schemeClr val="bg1"/>
                </a:solidFill>
              </a:rPr>
              <a:t>any organs missing (eye, kidney, testicle, etc.)?</a:t>
            </a:r>
            <a:endParaRPr lang="en-US" sz="1000" dirty="0">
              <a:solidFill>
                <a:schemeClr val="bg1"/>
              </a:solidFill>
              <a:latin typeface="Arial" panose="020B0604020202020204" pitchFamily="34" charset="0"/>
              <a:cs typeface="Arial" panose="020B0604020202020204" pitchFamily="34" charset="0"/>
            </a:endParaRPr>
          </a:p>
        </p:txBody>
      </p:sp>
      <p:pic>
        <p:nvPicPr>
          <p:cNvPr id="78" name="Picture 2" descr="Image result for checkbox">
            <a:extLst>
              <a:ext uri="{FF2B5EF4-FFF2-40B4-BE49-F238E27FC236}">
                <a16:creationId xmlns:a16="http://schemas.microsoft.com/office/drawing/2014/main" id="{47C14DC9-F81B-462C-884A-32600A05F1C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066600"/>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checkbox">
            <a:extLst>
              <a:ext uri="{FF2B5EF4-FFF2-40B4-BE49-F238E27FC236}">
                <a16:creationId xmlns:a16="http://schemas.microsoft.com/office/drawing/2014/main" id="{3921B49C-C953-454C-8DC1-44FD35592DF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066600"/>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AEBF5D85-24D8-49D0-B91B-8139891682DB}"/>
              </a:ext>
            </a:extLst>
          </p:cNvPr>
          <p:cNvSpPr txBox="1"/>
          <p:nvPr/>
        </p:nvSpPr>
        <p:spPr>
          <a:xfrm>
            <a:off x="5802203" y="3233619"/>
            <a:ext cx="4647932" cy="246221"/>
          </a:xfrm>
          <a:prstGeom prst="rect">
            <a:avLst/>
          </a:prstGeom>
          <a:noFill/>
        </p:spPr>
        <p:txBody>
          <a:bodyPr wrap="square" rtlCol="0">
            <a:spAutoFit/>
          </a:bodyPr>
          <a:lstStyle/>
          <a:p>
            <a:pPr lvl="0" algn="r"/>
            <a:r>
              <a:rPr lang="en-US" sz="1000" dirty="0">
                <a:solidFill>
                  <a:schemeClr val="bg1"/>
                </a:solidFill>
              </a:rPr>
              <a:t>Has it been longer than 10 years since your last tetanus shot?</a:t>
            </a:r>
            <a:endParaRPr lang="en-US" sz="1000" dirty="0">
              <a:solidFill>
                <a:schemeClr val="bg1"/>
              </a:solidFill>
              <a:latin typeface="Arial" panose="020B0604020202020204" pitchFamily="34" charset="0"/>
              <a:cs typeface="Arial" panose="020B0604020202020204" pitchFamily="34" charset="0"/>
            </a:endParaRPr>
          </a:p>
        </p:txBody>
      </p:sp>
      <p:pic>
        <p:nvPicPr>
          <p:cNvPr id="81" name="Picture 2" descr="Image result for checkbox">
            <a:extLst>
              <a:ext uri="{FF2B5EF4-FFF2-40B4-BE49-F238E27FC236}">
                <a16:creationId xmlns:a16="http://schemas.microsoft.com/office/drawing/2014/main" id="{42EE1E04-5FF8-433A-A03F-68BFDC1EB793}"/>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273220"/>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checkbox">
            <a:extLst>
              <a:ext uri="{FF2B5EF4-FFF2-40B4-BE49-F238E27FC236}">
                <a16:creationId xmlns:a16="http://schemas.microsoft.com/office/drawing/2014/main" id="{26975D0C-FBF1-4245-8BF8-1137034F3480}"/>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273220"/>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B55D53FC-DFFC-48B6-B433-F31675EAA761}"/>
              </a:ext>
            </a:extLst>
          </p:cNvPr>
          <p:cNvSpPr txBox="1"/>
          <p:nvPr/>
        </p:nvSpPr>
        <p:spPr>
          <a:xfrm>
            <a:off x="5802203" y="3451716"/>
            <a:ext cx="4647932" cy="246221"/>
          </a:xfrm>
          <a:prstGeom prst="rect">
            <a:avLst/>
          </a:prstGeom>
          <a:noFill/>
        </p:spPr>
        <p:txBody>
          <a:bodyPr wrap="square" rtlCol="0">
            <a:spAutoFit/>
          </a:bodyPr>
          <a:lstStyle/>
          <a:p>
            <a:pPr lvl="0" algn="r"/>
            <a:r>
              <a:rPr lang="en-US" sz="1000" dirty="0">
                <a:solidFill>
                  <a:schemeClr val="bg1"/>
                </a:solidFill>
              </a:rPr>
              <a:t>Have you ever been told not to participate in any sport? </a:t>
            </a:r>
            <a:endParaRPr lang="en-US" sz="1000" dirty="0">
              <a:solidFill>
                <a:schemeClr val="bg1"/>
              </a:solidFill>
              <a:latin typeface="Arial" panose="020B0604020202020204" pitchFamily="34" charset="0"/>
              <a:cs typeface="Arial" panose="020B0604020202020204" pitchFamily="34" charset="0"/>
            </a:endParaRPr>
          </a:p>
        </p:txBody>
      </p:sp>
      <p:pic>
        <p:nvPicPr>
          <p:cNvPr id="84" name="Picture 2" descr="Image result for checkbox">
            <a:extLst>
              <a:ext uri="{FF2B5EF4-FFF2-40B4-BE49-F238E27FC236}">
                <a16:creationId xmlns:a16="http://schemas.microsoft.com/office/drawing/2014/main" id="{7B08DEF5-52C4-4E16-A1C6-3C60D762A34D}"/>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49131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Image result for checkbox">
            <a:extLst>
              <a:ext uri="{FF2B5EF4-FFF2-40B4-BE49-F238E27FC236}">
                <a16:creationId xmlns:a16="http://schemas.microsoft.com/office/drawing/2014/main" id="{F39E8A86-A657-42D6-A75F-F24F17D59AAC}"/>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49131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93A35F09-1496-485B-9F95-887B7027D577}"/>
              </a:ext>
            </a:extLst>
          </p:cNvPr>
          <p:cNvSpPr txBox="1"/>
          <p:nvPr/>
        </p:nvSpPr>
        <p:spPr>
          <a:xfrm>
            <a:off x="5802203" y="3664564"/>
            <a:ext cx="4647932" cy="246221"/>
          </a:xfrm>
          <a:prstGeom prst="rect">
            <a:avLst/>
          </a:prstGeom>
          <a:noFill/>
        </p:spPr>
        <p:txBody>
          <a:bodyPr wrap="square" rtlCol="0">
            <a:spAutoFit/>
          </a:bodyPr>
          <a:lstStyle/>
          <a:p>
            <a:pPr lvl="0" algn="r"/>
            <a:r>
              <a:rPr lang="en-US" sz="1000" dirty="0">
                <a:solidFill>
                  <a:schemeClr val="bg1"/>
                </a:solidFill>
              </a:rPr>
              <a:t>Do you know of any reason this student should not participate in sports?</a:t>
            </a:r>
            <a:endParaRPr lang="en-US" sz="1000" dirty="0">
              <a:solidFill>
                <a:schemeClr val="bg1"/>
              </a:solidFill>
              <a:latin typeface="Arial" panose="020B0604020202020204" pitchFamily="34" charset="0"/>
              <a:cs typeface="Arial" panose="020B0604020202020204" pitchFamily="34" charset="0"/>
            </a:endParaRPr>
          </a:p>
        </p:txBody>
      </p:sp>
      <p:pic>
        <p:nvPicPr>
          <p:cNvPr id="87" name="Picture 2" descr="Image result for checkbox">
            <a:extLst>
              <a:ext uri="{FF2B5EF4-FFF2-40B4-BE49-F238E27FC236}">
                <a16:creationId xmlns:a16="http://schemas.microsoft.com/office/drawing/2014/main" id="{75E82D24-E851-43F2-84A3-56244AF693D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704165"/>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Image result for checkbox">
            <a:extLst>
              <a:ext uri="{FF2B5EF4-FFF2-40B4-BE49-F238E27FC236}">
                <a16:creationId xmlns:a16="http://schemas.microsoft.com/office/drawing/2014/main" id="{C45F6D5A-5ABA-4C09-A29F-0E6BF72EE8C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704165"/>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B5C93542-C360-4F35-BC73-61E64E4B459D}"/>
              </a:ext>
            </a:extLst>
          </p:cNvPr>
          <p:cNvSpPr txBox="1"/>
          <p:nvPr/>
        </p:nvSpPr>
        <p:spPr>
          <a:xfrm>
            <a:off x="5802203" y="3877456"/>
            <a:ext cx="4647932" cy="246221"/>
          </a:xfrm>
          <a:prstGeom prst="rect">
            <a:avLst/>
          </a:prstGeom>
          <a:noFill/>
        </p:spPr>
        <p:txBody>
          <a:bodyPr wrap="square" rtlCol="0">
            <a:spAutoFit/>
          </a:bodyPr>
          <a:lstStyle/>
          <a:p>
            <a:pPr lvl="0" algn="r"/>
            <a:r>
              <a:rPr lang="en-US" sz="1000" dirty="0">
                <a:solidFill>
                  <a:schemeClr val="bg1"/>
                </a:solidFill>
              </a:rPr>
              <a:t>Have a sudden death history in your family?</a:t>
            </a:r>
            <a:endParaRPr lang="en-US" sz="1000" dirty="0">
              <a:solidFill>
                <a:schemeClr val="bg1"/>
              </a:solidFill>
              <a:latin typeface="Arial" panose="020B0604020202020204" pitchFamily="34" charset="0"/>
              <a:cs typeface="Arial" panose="020B0604020202020204" pitchFamily="34" charset="0"/>
            </a:endParaRPr>
          </a:p>
        </p:txBody>
      </p:sp>
      <p:pic>
        <p:nvPicPr>
          <p:cNvPr id="90" name="Picture 2" descr="Image result for checkbox">
            <a:extLst>
              <a:ext uri="{FF2B5EF4-FFF2-40B4-BE49-F238E27FC236}">
                <a16:creationId xmlns:a16="http://schemas.microsoft.com/office/drawing/2014/main" id="{109BF5B1-ECCD-4ADD-9F4B-5596EF959641}"/>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9206" y="3917057"/>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Image result for checkbox">
            <a:extLst>
              <a:ext uri="{FF2B5EF4-FFF2-40B4-BE49-F238E27FC236}">
                <a16:creationId xmlns:a16="http://schemas.microsoft.com/office/drawing/2014/main" id="{E2C24C88-A7A2-44E4-86B4-95280F0EC537}"/>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9203" y="3917057"/>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A9574F29-6C2D-40D8-B3A3-F7B05FCD7BC0}"/>
              </a:ext>
            </a:extLst>
          </p:cNvPr>
          <p:cNvSpPr txBox="1"/>
          <p:nvPr/>
        </p:nvSpPr>
        <p:spPr>
          <a:xfrm>
            <a:off x="5800828" y="4085862"/>
            <a:ext cx="4647932" cy="246221"/>
          </a:xfrm>
          <a:prstGeom prst="rect">
            <a:avLst/>
          </a:prstGeom>
          <a:noFill/>
        </p:spPr>
        <p:txBody>
          <a:bodyPr wrap="square" rtlCol="0">
            <a:spAutoFit/>
          </a:bodyPr>
          <a:lstStyle/>
          <a:p>
            <a:pPr lvl="0" algn="r"/>
            <a:r>
              <a:rPr lang="en-US" sz="1000" dirty="0">
                <a:solidFill>
                  <a:schemeClr val="bg1"/>
                </a:solidFill>
              </a:rPr>
              <a:t>Have a family history of heart attack before age 50?</a:t>
            </a:r>
            <a:endParaRPr lang="en-US" sz="1000" dirty="0">
              <a:solidFill>
                <a:schemeClr val="bg1"/>
              </a:solidFill>
              <a:latin typeface="Arial" panose="020B0604020202020204" pitchFamily="34" charset="0"/>
              <a:cs typeface="Arial" panose="020B0604020202020204" pitchFamily="34" charset="0"/>
            </a:endParaRPr>
          </a:p>
        </p:txBody>
      </p:sp>
      <p:pic>
        <p:nvPicPr>
          <p:cNvPr id="93" name="Picture 2" descr="Image result for checkbox">
            <a:extLst>
              <a:ext uri="{FF2B5EF4-FFF2-40B4-BE49-F238E27FC236}">
                <a16:creationId xmlns:a16="http://schemas.microsoft.com/office/drawing/2014/main" id="{AE8C4212-82F8-4CAB-BE24-59CBA637F405}"/>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7831" y="412546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Image result for checkbox">
            <a:extLst>
              <a:ext uri="{FF2B5EF4-FFF2-40B4-BE49-F238E27FC236}">
                <a16:creationId xmlns:a16="http://schemas.microsoft.com/office/drawing/2014/main" id="{0A812F31-914C-46B9-B1A1-3FA077897C12}"/>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7828" y="412546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AE0894E-EE0C-4013-AF9E-AD491254215A}"/>
              </a:ext>
            </a:extLst>
          </p:cNvPr>
          <p:cNvSpPr txBox="1"/>
          <p:nvPr/>
        </p:nvSpPr>
        <p:spPr>
          <a:xfrm>
            <a:off x="5800828" y="4306012"/>
            <a:ext cx="4647932" cy="246221"/>
          </a:xfrm>
          <a:prstGeom prst="rect">
            <a:avLst/>
          </a:prstGeom>
          <a:noFill/>
        </p:spPr>
        <p:txBody>
          <a:bodyPr wrap="square" rtlCol="0">
            <a:spAutoFit/>
          </a:bodyPr>
          <a:lstStyle/>
          <a:p>
            <a:pPr lvl="0" algn="r"/>
            <a:r>
              <a:rPr lang="en-US" sz="1000" dirty="0">
                <a:solidFill>
                  <a:schemeClr val="bg1"/>
                </a:solidFill>
              </a:rPr>
              <a:t>Develop coughing, wheezing, or unusual shortness of breath when you exercise?</a:t>
            </a:r>
            <a:endParaRPr lang="en-US" sz="1000" dirty="0">
              <a:solidFill>
                <a:schemeClr val="bg1"/>
              </a:solidFill>
              <a:latin typeface="Arial" panose="020B0604020202020204" pitchFamily="34" charset="0"/>
              <a:cs typeface="Arial" panose="020B0604020202020204" pitchFamily="34" charset="0"/>
            </a:endParaRPr>
          </a:p>
        </p:txBody>
      </p:sp>
      <p:pic>
        <p:nvPicPr>
          <p:cNvPr id="96" name="Picture 2" descr="Image result for checkbox">
            <a:extLst>
              <a:ext uri="{FF2B5EF4-FFF2-40B4-BE49-F238E27FC236}">
                <a16:creationId xmlns:a16="http://schemas.microsoft.com/office/drawing/2014/main" id="{82458370-23DE-48ED-A0FF-E4B850DAB934}"/>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07831" y="4345613"/>
            <a:ext cx="200560" cy="19922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Image result for checkbox">
            <a:extLst>
              <a:ext uri="{FF2B5EF4-FFF2-40B4-BE49-F238E27FC236}">
                <a16:creationId xmlns:a16="http://schemas.microsoft.com/office/drawing/2014/main" id="{E65706BA-F45A-4407-B84F-640E050C7499}"/>
              </a:ext>
            </a:extLst>
          </p:cNvPr>
          <p:cNvPicPr>
            <a:picLocks noChangeAspect="1" noChangeArrowheads="1"/>
          </p:cNvPicPr>
          <p:nvPr/>
        </p:nvPicPr>
        <p:blipFill>
          <a:blip r:embed="rId7" cstate="hq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57828" y="4345613"/>
            <a:ext cx="200560" cy="199223"/>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E2E940B6-5155-40DE-AF7D-8EB81A45BF0F}"/>
              </a:ext>
            </a:extLst>
          </p:cNvPr>
          <p:cNvSpPr txBox="1"/>
          <p:nvPr/>
        </p:nvSpPr>
        <p:spPr>
          <a:xfrm>
            <a:off x="5800828" y="2845610"/>
            <a:ext cx="4647932" cy="246221"/>
          </a:xfrm>
          <a:prstGeom prst="rect">
            <a:avLst/>
          </a:prstGeom>
          <a:noFill/>
        </p:spPr>
        <p:txBody>
          <a:bodyPr wrap="square" rtlCol="0">
            <a:spAutoFit/>
          </a:bodyPr>
          <a:lstStyle/>
          <a:p>
            <a:pPr lvl="0" algn="r"/>
            <a:r>
              <a:rPr lang="en-US" sz="1000" dirty="0" smtClean="0">
                <a:solidFill>
                  <a:schemeClr val="bg1"/>
                </a:solidFill>
              </a:rPr>
              <a:t>Are you telling the truth on all these questions?</a:t>
            </a:r>
            <a:endParaRPr lang="en-US" sz="1000" dirty="0">
              <a:solidFill>
                <a:schemeClr val="bg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60E09AF2-4C1C-45AD-A606-8450FF6FB4E5}"/>
              </a:ext>
            </a:extLst>
          </p:cNvPr>
          <p:cNvSpPr txBox="1"/>
          <p:nvPr/>
        </p:nvSpPr>
        <p:spPr>
          <a:xfrm>
            <a:off x="10358974" y="1761818"/>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Yes</a:t>
            </a:r>
          </a:p>
        </p:txBody>
      </p:sp>
      <p:sp>
        <p:nvSpPr>
          <p:cNvPr id="101" name="TextBox 100">
            <a:extLst>
              <a:ext uri="{FF2B5EF4-FFF2-40B4-BE49-F238E27FC236}">
                <a16:creationId xmlns:a16="http://schemas.microsoft.com/office/drawing/2014/main" id="{0A10836D-5FC8-4DFD-92B8-01B5ACA9E95B}"/>
              </a:ext>
            </a:extLst>
          </p:cNvPr>
          <p:cNvSpPr txBox="1"/>
          <p:nvPr/>
        </p:nvSpPr>
        <p:spPr>
          <a:xfrm>
            <a:off x="10716715" y="1759297"/>
            <a:ext cx="423512" cy="246221"/>
          </a:xfrm>
          <a:prstGeom prst="rect">
            <a:avLst/>
          </a:prstGeom>
          <a:noFill/>
        </p:spPr>
        <p:txBody>
          <a:bodyPr wrap="square" rtlCol="0">
            <a:spAutoFit/>
          </a:bodyPr>
          <a:lstStyle/>
          <a:p>
            <a:pPr lvl="0" algn="ctr"/>
            <a:r>
              <a:rPr lang="en-US" sz="1000" dirty="0">
                <a:solidFill>
                  <a:schemeClr val="bg1"/>
                </a:solidFill>
                <a:latin typeface="Arial" panose="020B0604020202020204" pitchFamily="34" charset="0"/>
                <a:cs typeface="Arial" panose="020B0604020202020204" pitchFamily="34" charset="0"/>
              </a:rPr>
              <a:t>No</a:t>
            </a:r>
          </a:p>
        </p:txBody>
      </p:sp>
      <p:sp>
        <p:nvSpPr>
          <p:cNvPr id="2" name="Rounded Rectangle 1"/>
          <p:cNvSpPr/>
          <p:nvPr/>
        </p:nvSpPr>
        <p:spPr>
          <a:xfrm>
            <a:off x="4805992" y="2059233"/>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a:off x="4805992" y="2271450"/>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4803875" y="2491600"/>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4803875" y="2703389"/>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4803875" y="2912552"/>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4805992" y="3119813"/>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4805992" y="3332030"/>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4803875" y="3552180"/>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4803875" y="3763969"/>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4803875" y="3973132"/>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10542415" y="2027341"/>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10542415" y="2239558"/>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10540298" y="2459708"/>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0540298" y="2671497"/>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a:off x="10540298" y="2880660"/>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0540298" y="3094567"/>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10540298" y="3306784"/>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10538181" y="3526934"/>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a:off x="10538181" y="3738723"/>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10538181" y="3947886"/>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10538181" y="4154628"/>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a:off x="10538236" y="4370701"/>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4803406" y="4179874"/>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a:off x="4803406" y="4400723"/>
            <a:ext cx="135102" cy="14601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a:extLst>
              <a:ext uri="{FF2B5EF4-FFF2-40B4-BE49-F238E27FC236}">
                <a16:creationId xmlns:a16="http://schemas.microsoft.com/office/drawing/2014/main" id="{EFA39D30-64F9-459A-8B5B-832EB52F5FC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507831" y="4443706"/>
            <a:ext cx="270570" cy="342901"/>
          </a:xfrm>
          <a:prstGeom prst="rect">
            <a:avLst/>
          </a:prstGeom>
        </p:spPr>
      </p:pic>
      <p:sp>
        <p:nvSpPr>
          <p:cNvPr id="128" name="Rectangle 127">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Review</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0CC4A9E4-503B-46C8-8D55-12737A8A0BB0}"/>
              </a:ext>
            </a:extLst>
          </p:cNvPr>
          <p:cNvSpPr/>
          <p:nvPr/>
        </p:nvSpPr>
        <p:spPr>
          <a:xfrm>
            <a:off x="176408"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Back</a:t>
            </a:r>
            <a:endParaRPr lang="en-US" sz="11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6416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3249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ext uri="{D42A27DB-BD31-4B8C-83A1-F6EECF244321}">
                <p14:modId xmlns:p14="http://schemas.microsoft.com/office/powerpoint/2010/main" val="3204188771"/>
              </p:ext>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702CAB9-07DF-400B-9516-AD1825ACD437}"/>
              </a:ext>
            </a:extLst>
          </p:cNvPr>
          <p:cNvSpPr txBox="1"/>
          <p:nvPr/>
        </p:nvSpPr>
        <p:spPr>
          <a:xfrm>
            <a:off x="1029368" y="611984"/>
            <a:ext cx="5094973"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lumMod val="85000"/>
                  </a:prstClr>
                </a:solidFill>
                <a:effectLst/>
                <a:uLnTx/>
                <a:uFillTx/>
                <a:latin typeface="Arial" panose="020B0604020202020204" pitchFamily="34" charset="0"/>
                <a:ea typeface="+mn-ea"/>
                <a:cs typeface="Arial" panose="020B0604020202020204" pitchFamily="34" charset="0"/>
              </a:rPr>
              <a:t>Review</a:t>
            </a:r>
            <a:r>
              <a:rPr kumimoji="0" lang="en-US" sz="4000" b="1" i="0" u="none" strike="noStrike" kern="1200" cap="none" spc="0" normalizeH="0" noProof="0" dirty="0" smtClean="0">
                <a:ln>
                  <a:noFill/>
                </a:ln>
                <a:solidFill>
                  <a:prstClr val="white">
                    <a:lumMod val="85000"/>
                  </a:prstClr>
                </a:solidFill>
                <a:effectLst/>
                <a:uLnTx/>
                <a:uFillTx/>
                <a:latin typeface="Arial" panose="020B0604020202020204" pitchFamily="34" charset="0"/>
                <a:ea typeface="+mn-ea"/>
                <a:cs typeface="Arial" panose="020B0604020202020204" pitchFamily="34" charset="0"/>
              </a:rPr>
              <a:t> Information</a:t>
            </a:r>
            <a:endPar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endParaRPr>
          </a:p>
        </p:txBody>
      </p:sp>
      <p:sp>
        <p:nvSpPr>
          <p:cNvPr id="2" name="Rectangle 1"/>
          <p:cNvSpPr/>
          <p:nvPr/>
        </p:nvSpPr>
        <p:spPr>
          <a:xfrm>
            <a:off x="1314779" y="2100670"/>
            <a:ext cx="9562432" cy="341947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dirty="0" smtClean="0">
                <a:solidFill>
                  <a:schemeClr val="tx2">
                    <a:lumMod val="50000"/>
                  </a:schemeClr>
                </a:solidFill>
              </a:rPr>
              <a:t>First Name: James</a:t>
            </a:r>
          </a:p>
          <a:p>
            <a:pPr>
              <a:lnSpc>
                <a:spcPct val="200000"/>
              </a:lnSpc>
            </a:pPr>
            <a:r>
              <a:rPr lang="en-US" dirty="0" smtClean="0">
                <a:solidFill>
                  <a:schemeClr val="tx2">
                    <a:lumMod val="50000"/>
                  </a:schemeClr>
                </a:solidFill>
              </a:rPr>
              <a:t>Middle Name: Edward</a:t>
            </a:r>
          </a:p>
          <a:p>
            <a:pPr>
              <a:lnSpc>
                <a:spcPct val="200000"/>
              </a:lnSpc>
            </a:pPr>
            <a:r>
              <a:rPr lang="en-US" dirty="0" smtClean="0">
                <a:solidFill>
                  <a:schemeClr val="tx2">
                    <a:lumMod val="50000"/>
                  </a:schemeClr>
                </a:solidFill>
              </a:rPr>
              <a:t>Last Name: Evans</a:t>
            </a:r>
          </a:p>
          <a:p>
            <a:pPr>
              <a:lnSpc>
                <a:spcPct val="200000"/>
              </a:lnSpc>
            </a:pPr>
            <a:r>
              <a:rPr lang="en-US" dirty="0" smtClean="0">
                <a:solidFill>
                  <a:schemeClr val="tx2">
                    <a:lumMod val="50000"/>
                  </a:schemeClr>
                </a:solidFill>
              </a:rPr>
              <a:t>Age: 20</a:t>
            </a:r>
          </a:p>
          <a:p>
            <a:pPr>
              <a:lnSpc>
                <a:spcPct val="200000"/>
              </a:lnSpc>
            </a:pPr>
            <a:r>
              <a:rPr lang="en-US" dirty="0" smtClean="0">
                <a:solidFill>
                  <a:schemeClr val="tx2">
                    <a:lumMod val="50000"/>
                  </a:schemeClr>
                </a:solidFill>
              </a:rPr>
              <a:t>Date of Birth: July 24, 1998</a:t>
            </a:r>
          </a:p>
          <a:p>
            <a:pPr>
              <a:lnSpc>
                <a:spcPct val="200000"/>
              </a:lnSpc>
            </a:pPr>
            <a:r>
              <a:rPr lang="en-US" dirty="0" smtClean="0">
                <a:solidFill>
                  <a:schemeClr val="tx2">
                    <a:lumMod val="50000"/>
                  </a:schemeClr>
                </a:solidFill>
              </a:rPr>
              <a:t>Current School Year: none</a:t>
            </a:r>
            <a:endParaRPr lang="en-US" dirty="0" smtClean="0"/>
          </a:p>
          <a:p>
            <a:endParaRPr lang="en-US" dirty="0" smtClean="0"/>
          </a:p>
        </p:txBody>
      </p:sp>
      <p:sp>
        <p:nvSpPr>
          <p:cNvPr id="13" name="Rectangle 12">
            <a:extLst>
              <a:ext uri="{FF2B5EF4-FFF2-40B4-BE49-F238E27FC236}">
                <a16:creationId xmlns:a16="http://schemas.microsoft.com/office/drawing/2014/main" id="{0CC4A9E4-503B-46C8-8D55-12737A8A0BB0}"/>
              </a:ext>
            </a:extLst>
          </p:cNvPr>
          <p:cNvSpPr/>
          <p:nvPr/>
        </p:nvSpPr>
        <p:spPr>
          <a:xfrm>
            <a:off x="176408" y="6106020"/>
            <a:ext cx="822960" cy="284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2">
                    <a:lumMod val="50000"/>
                  </a:schemeClr>
                </a:solidFill>
                <a:latin typeface="Arial" panose="020B0604020202020204" pitchFamily="34" charset="0"/>
                <a:cs typeface="Arial" panose="020B0604020202020204" pitchFamily="34" charset="0"/>
              </a:rPr>
              <a:t>Back</a:t>
            </a:r>
            <a:endParaRPr lang="en-US" sz="1100" dirty="0">
              <a:solidFill>
                <a:schemeClr val="tx2">
                  <a:lumMod val="50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CC4A9E4-503B-46C8-8D55-12737A8A0BB0}"/>
              </a:ext>
            </a:extLst>
          </p:cNvPr>
          <p:cNvSpPr/>
          <p:nvPr/>
        </p:nvSpPr>
        <p:spPr>
          <a:xfrm>
            <a:off x="11206414" y="6106020"/>
            <a:ext cx="822960" cy="2845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Arial" panose="020B0604020202020204" pitchFamily="34" charset="0"/>
                <a:cs typeface="Arial" panose="020B0604020202020204" pitchFamily="34" charset="0"/>
              </a:rPr>
              <a:t>Submit</a:t>
            </a:r>
            <a:endParaRPr lang="en-US" sz="11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1758804" y="6197106"/>
            <a:ext cx="270570" cy="342901"/>
          </a:xfrm>
          <a:prstGeom prst="rect">
            <a:avLst/>
          </a:prstGeom>
        </p:spPr>
      </p:pic>
    </p:spTree>
    <p:extLst>
      <p:ext uri="{BB962C8B-B14F-4D97-AF65-F5344CB8AC3E}">
        <p14:creationId xmlns:p14="http://schemas.microsoft.com/office/powerpoint/2010/main" val="359873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0" y="332498"/>
            <a:ext cx="12192000" cy="6182601"/>
            <a:chOff x="1685924" y="1143000"/>
            <a:chExt cx="2514601"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Sign Up</a:t>
            </a:r>
          </a:p>
        </p:txBody>
      </p:sp>
      <p:graphicFrame>
        <p:nvGraphicFramePr>
          <p:cNvPr id="8" name="Diagram 7">
            <a:extLst>
              <a:ext uri="{FF2B5EF4-FFF2-40B4-BE49-F238E27FC236}">
                <a16:creationId xmlns:a16="http://schemas.microsoft.com/office/drawing/2014/main" id="{2CC66865-215D-4739-AFDE-46591BF4BA63}"/>
              </a:ext>
            </a:extLst>
          </p:cNvPr>
          <p:cNvGraphicFramePr/>
          <p:nvPr>
            <p:extLst/>
          </p:nvPr>
        </p:nvGraphicFramePr>
        <p:xfrm>
          <a:off x="7239268" y="-798897"/>
          <a:ext cx="4647932" cy="359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702CAB9-07DF-400B-9516-AD1825ACD437}"/>
              </a:ext>
            </a:extLst>
          </p:cNvPr>
          <p:cNvSpPr txBox="1"/>
          <p:nvPr/>
        </p:nvSpPr>
        <p:spPr>
          <a:xfrm>
            <a:off x="1029368" y="611984"/>
            <a:ext cx="5094973"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lumMod val="85000"/>
                  </a:prstClr>
                </a:solidFill>
                <a:effectLst/>
                <a:uLnTx/>
                <a:uFillTx/>
                <a:latin typeface="Arial" panose="020B0604020202020204" pitchFamily="34" charset="0"/>
                <a:ea typeface="+mn-ea"/>
                <a:cs typeface="Arial" panose="020B0604020202020204" pitchFamily="34" charset="0"/>
              </a:rPr>
              <a:t>Form Submitted!</a:t>
            </a:r>
            <a:endParaRPr kumimoji="0" lang="en-US" sz="4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endParaRPr>
          </a:p>
        </p:txBody>
      </p:sp>
      <p:sp>
        <p:nvSpPr>
          <p:cNvPr id="19" name="Rectangle 18">
            <a:extLst>
              <a:ext uri="{FF2B5EF4-FFF2-40B4-BE49-F238E27FC236}">
                <a16:creationId xmlns:a16="http://schemas.microsoft.com/office/drawing/2014/main" id="{0CC4A9E4-503B-46C8-8D55-12737A8A0BB0}"/>
              </a:ext>
            </a:extLst>
          </p:cNvPr>
          <p:cNvSpPr/>
          <p:nvPr/>
        </p:nvSpPr>
        <p:spPr>
          <a:xfrm>
            <a:off x="11049000" y="6106020"/>
            <a:ext cx="980374" cy="2845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Arial" panose="020B0604020202020204" pitchFamily="34" charset="0"/>
                <a:cs typeface="Arial" panose="020B0604020202020204" pitchFamily="34" charset="0"/>
              </a:rPr>
              <a:t>Home Page</a:t>
            </a:r>
            <a:endParaRPr lang="en-US" sz="1100" dirty="0">
              <a:solidFill>
                <a:schemeClr val="bg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EFA39D30-64F9-459A-8B5B-832EB52F5FC9}"/>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1744867" y="6202977"/>
            <a:ext cx="270570" cy="342901"/>
          </a:xfrm>
          <a:prstGeom prst="rect">
            <a:avLst/>
          </a:prstGeom>
        </p:spPr>
      </p:pic>
    </p:spTree>
    <p:extLst>
      <p:ext uri="{BB962C8B-B14F-4D97-AF65-F5344CB8AC3E}">
        <p14:creationId xmlns:p14="http://schemas.microsoft.com/office/powerpoint/2010/main" val="1956465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49" y="786865"/>
            <a:ext cx="2514603" cy="4572000"/>
            <a:chOff x="1685922" y="1143000"/>
            <a:chExt cx="2514603"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685922" y="1748716"/>
              <a:ext cx="2514599"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77" y="786865"/>
            <a:ext cx="2514611" cy="4572000"/>
            <a:chOff x="4724389" y="1143000"/>
            <a:chExt cx="2514611" cy="4572000"/>
          </a:xfrm>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solidFill>
              <a:schemeClr val="tx1">
                <a:lumMod val="85000"/>
                <a:lumOff val="15000"/>
              </a:schemeClr>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957D9BC-1130-49AD-9B7D-9374DF32A062}"/>
                </a:ext>
              </a:extLst>
            </p:cNvPr>
            <p:cNvSpPr txBox="1"/>
            <p:nvPr/>
          </p:nvSpPr>
          <p:spPr>
            <a:xfrm>
              <a:off x="4724397"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SCHEDULE</a:t>
              </a:r>
              <a:endParaRPr kumimoji="0" lang="en-US" sz="28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24389" y="1744832"/>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Click here to view the of sports available for this season, there are sports for everyone year-round!</a:t>
              </a:r>
            </a:p>
          </p:txBody>
        </p:sp>
      </p:grpSp>
      <p:grpSp>
        <p:nvGrpSpPr>
          <p:cNvPr id="3" name="Group 2">
            <a:extLst>
              <a:ext uri="{FF2B5EF4-FFF2-40B4-BE49-F238E27FC236}">
                <a16:creationId xmlns:a16="http://schemas.microsoft.com/office/drawing/2014/main" id="{71F5AA41-5C66-461A-A499-BF599B57A2EB}"/>
              </a:ext>
            </a:extLst>
          </p:cNvPr>
          <p:cNvGrpSpPr/>
          <p:nvPr/>
        </p:nvGrpSpPr>
        <p:grpSpPr>
          <a:xfrm>
            <a:off x="7762779" y="810678"/>
            <a:ext cx="2514647" cy="4572000"/>
            <a:chOff x="7762828" y="1143000"/>
            <a:chExt cx="2514647" cy="4572000"/>
          </a:xfrm>
        </p:grpSpPr>
        <p:sp>
          <p:nvSpPr>
            <p:cNvPr id="9" name="Rectangle 8">
              <a:extLst>
                <a:ext uri="{FF2B5EF4-FFF2-40B4-BE49-F238E27FC236}">
                  <a16:creationId xmlns:a16="http://schemas.microsoft.com/office/drawing/2014/main" id="{54472E70-12C2-4739-9786-1F262B5DD918}"/>
                </a:ext>
              </a:extLst>
            </p:cNvPr>
            <p:cNvSpPr/>
            <p:nvPr/>
          </p:nvSpPr>
          <p:spPr>
            <a:xfrm>
              <a:off x="7762875" y="1143000"/>
              <a:ext cx="2514600" cy="4572000"/>
            </a:xfrm>
            <a:prstGeom prst="rect">
              <a:avLst/>
            </a:prstGeom>
            <a:solidFill>
              <a:schemeClr val="tx1">
                <a:lumMod val="85000"/>
                <a:lumOff val="1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80D280D-CED4-459A-9B5E-69DDF030851A}"/>
                </a:ext>
              </a:extLst>
            </p:cNvPr>
            <p:cNvSpPr txBox="1"/>
            <p:nvPr/>
          </p:nvSpPr>
          <p:spPr>
            <a:xfrm>
              <a:off x="7762828"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52" y="1744831"/>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51" y="2851161"/>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Sports Page Home</a:t>
            </a:r>
          </a:p>
        </p:txBody>
      </p:sp>
    </p:spTree>
    <p:extLst>
      <p:ext uri="{BB962C8B-B14F-4D97-AF65-F5344CB8AC3E}">
        <p14:creationId xmlns:p14="http://schemas.microsoft.com/office/powerpoint/2010/main" val="705143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E39F9D-544D-4FE6-92A6-9EA71C936A21}"/>
              </a:ext>
            </a:extLst>
          </p:cNvPr>
          <p:cNvSpPr txBox="1"/>
          <p:nvPr/>
        </p:nvSpPr>
        <p:spPr>
          <a:xfrm>
            <a:off x="2301241" y="2684175"/>
            <a:ext cx="7589520" cy="923330"/>
          </a:xfrm>
          <a:prstGeom prst="rect">
            <a:avLst/>
          </a:prstGeom>
          <a:noFill/>
        </p:spPr>
        <p:txBody>
          <a:bodyPr wrap="square" rtlCol="0">
            <a:spAutoFit/>
          </a:bodyPr>
          <a:lstStyle/>
          <a:p>
            <a:pPr algn="just"/>
            <a:r>
              <a:rPr lang="en-US" dirty="0">
                <a:latin typeface="Georgia" panose="02040502050405020303" pitchFamily="18" charset="0"/>
              </a:rPr>
              <a:t>To create your account, click the link above, or if you already have an account, log in. It’s quick, it’s easy, it’s free. Must be 18 years of age or older to register. </a:t>
            </a:r>
          </a:p>
        </p:txBody>
      </p:sp>
      <p:sp>
        <p:nvSpPr>
          <p:cNvPr id="8" name="TextBox 7">
            <a:extLst>
              <a:ext uri="{FF2B5EF4-FFF2-40B4-BE49-F238E27FC236}">
                <a16:creationId xmlns:a16="http://schemas.microsoft.com/office/drawing/2014/main" id="{1F789462-2801-4B3F-B0CB-FB1CFAEB6576}"/>
              </a:ext>
            </a:extLst>
          </p:cNvPr>
          <p:cNvSpPr txBox="1"/>
          <p:nvPr/>
        </p:nvSpPr>
        <p:spPr>
          <a:xfrm>
            <a:off x="2301241" y="936010"/>
            <a:ext cx="7589520" cy="369332"/>
          </a:xfrm>
          <a:prstGeom prst="rect">
            <a:avLst/>
          </a:prstGeom>
          <a:noFill/>
        </p:spPr>
        <p:txBody>
          <a:bodyPr wrap="square" rtlCol="0">
            <a:spAutoFit/>
          </a:bodyPr>
          <a:lstStyle/>
          <a:p>
            <a:pPr algn="ctr"/>
            <a:r>
              <a:rPr lang="en-US" dirty="0">
                <a:latin typeface="Georgia" panose="02040502050405020303" pitchFamily="18" charset="0"/>
              </a:rPr>
              <a:t>To the new quickest, and easiest way to sign up for all this season’s sports</a:t>
            </a:r>
          </a:p>
        </p:txBody>
      </p:sp>
      <p:sp>
        <p:nvSpPr>
          <p:cNvPr id="13" name="Rectangle: Rounded Corners 12">
            <a:extLst>
              <a:ext uri="{FF2B5EF4-FFF2-40B4-BE49-F238E27FC236}">
                <a16:creationId xmlns:a16="http://schemas.microsoft.com/office/drawing/2014/main" id="{26E5BDCD-AF91-4361-86CE-A3367B27A749}"/>
              </a:ext>
            </a:extLst>
          </p:cNvPr>
          <p:cNvSpPr/>
          <p:nvPr/>
        </p:nvSpPr>
        <p:spPr>
          <a:xfrm>
            <a:off x="4591052" y="1766158"/>
            <a:ext cx="1371600" cy="4572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eorgia" panose="02040502050405020303" pitchFamily="18" charset="0"/>
              </a:rPr>
              <a:t>Sign Up</a:t>
            </a:r>
          </a:p>
        </p:txBody>
      </p:sp>
      <p:sp>
        <p:nvSpPr>
          <p:cNvPr id="14" name="Rectangle: Rounded Corners 13">
            <a:extLst>
              <a:ext uri="{FF2B5EF4-FFF2-40B4-BE49-F238E27FC236}">
                <a16:creationId xmlns:a16="http://schemas.microsoft.com/office/drawing/2014/main" id="{464AF2D4-17D4-4CD7-829B-BFFEE470A0F4}"/>
              </a:ext>
            </a:extLst>
          </p:cNvPr>
          <p:cNvSpPr/>
          <p:nvPr/>
        </p:nvSpPr>
        <p:spPr>
          <a:xfrm>
            <a:off x="6096001" y="1766158"/>
            <a:ext cx="1371600"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Log In</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pic>
        <p:nvPicPr>
          <p:cNvPr id="9" name="Picture 8">
            <a:extLst>
              <a:ext uri="{FF2B5EF4-FFF2-40B4-BE49-F238E27FC236}">
                <a16:creationId xmlns:a16="http://schemas.microsoft.com/office/drawing/2014/main" id="{35667A2F-8156-442D-ADCF-B98EB92A69E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20630" y="2051907"/>
            <a:ext cx="270570" cy="342901"/>
          </a:xfrm>
          <a:prstGeom prst="rect">
            <a:avLst/>
          </a:prstGeom>
        </p:spPr>
      </p:pic>
      <p:sp>
        <p:nvSpPr>
          <p:cNvPr id="10" name="TextBox 9">
            <a:extLst>
              <a:ext uri="{FF2B5EF4-FFF2-40B4-BE49-F238E27FC236}">
                <a16:creationId xmlns:a16="http://schemas.microsoft.com/office/drawing/2014/main" id="{F9BA5510-1A4B-49E1-AD0F-97CD3B8CB300}"/>
              </a:ext>
            </a:extLst>
          </p:cNvPr>
          <p:cNvSpPr txBox="1"/>
          <p:nvPr/>
        </p:nvSpPr>
        <p:spPr>
          <a:xfrm>
            <a:off x="-66674" y="199579"/>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Welcome</a:t>
            </a:r>
          </a:p>
        </p:txBody>
      </p:sp>
    </p:spTree>
    <p:extLst>
      <p:ext uri="{BB962C8B-B14F-4D97-AF65-F5344CB8AC3E}">
        <p14:creationId xmlns:p14="http://schemas.microsoft.com/office/powerpoint/2010/main" val="2432321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789462-2801-4B3F-B0CB-FB1CFAEB6576}"/>
              </a:ext>
            </a:extLst>
          </p:cNvPr>
          <p:cNvSpPr txBox="1"/>
          <p:nvPr/>
        </p:nvSpPr>
        <p:spPr>
          <a:xfrm>
            <a:off x="2234566" y="950071"/>
            <a:ext cx="7589520" cy="646331"/>
          </a:xfrm>
          <a:prstGeom prst="rect">
            <a:avLst/>
          </a:prstGeom>
          <a:noFill/>
        </p:spPr>
        <p:txBody>
          <a:bodyPr wrap="square" rtlCol="0">
            <a:spAutoFit/>
          </a:bodyPr>
          <a:lstStyle/>
          <a:p>
            <a:pPr algn="just"/>
            <a:r>
              <a:rPr lang="en-US" sz="1200" dirty="0">
                <a:latin typeface="Georgia" panose="02040502050405020303" pitchFamily="18" charset="0"/>
              </a:rPr>
              <a:t>Please fill out the requested information to create your free account. Once you have created your account, you may begin registering your kids or yourself for this season’s sports teams. Signing up makes the process much simpler and assures that you or your child receives the sport placement they desire.</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
        <p:nvSpPr>
          <p:cNvPr id="2" name="Rectangle 1">
            <a:extLst>
              <a:ext uri="{FF2B5EF4-FFF2-40B4-BE49-F238E27FC236}">
                <a16:creationId xmlns:a16="http://schemas.microsoft.com/office/drawing/2014/main" id="{FD6BDBF7-1E8B-4A8F-9313-5E62CDC47E0A}"/>
              </a:ext>
            </a:extLst>
          </p:cNvPr>
          <p:cNvSpPr/>
          <p:nvPr/>
        </p:nvSpPr>
        <p:spPr>
          <a:xfrm>
            <a:off x="4267200" y="205740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a:extLst>
              <a:ext uri="{FF2B5EF4-FFF2-40B4-BE49-F238E27FC236}">
                <a16:creationId xmlns:a16="http://schemas.microsoft.com/office/drawing/2014/main" id="{CF0001A6-1C1D-4733-B85D-ABE53ED08C98}"/>
              </a:ext>
            </a:extLst>
          </p:cNvPr>
          <p:cNvSpPr/>
          <p:nvPr/>
        </p:nvSpPr>
        <p:spPr>
          <a:xfrm>
            <a:off x="4267200" y="307209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Rectangle 11">
            <a:extLst>
              <a:ext uri="{FF2B5EF4-FFF2-40B4-BE49-F238E27FC236}">
                <a16:creationId xmlns:a16="http://schemas.microsoft.com/office/drawing/2014/main" id="{013C0A27-69ED-4BCB-8042-3A26D01C8DE3}"/>
              </a:ext>
            </a:extLst>
          </p:cNvPr>
          <p:cNvSpPr/>
          <p:nvPr/>
        </p:nvSpPr>
        <p:spPr>
          <a:xfrm>
            <a:off x="4267200" y="3409156"/>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Rectangle 14">
            <a:extLst>
              <a:ext uri="{FF2B5EF4-FFF2-40B4-BE49-F238E27FC236}">
                <a16:creationId xmlns:a16="http://schemas.microsoft.com/office/drawing/2014/main" id="{A1F1171D-E518-4686-A227-BA1C3A960EF8}"/>
              </a:ext>
            </a:extLst>
          </p:cNvPr>
          <p:cNvSpPr/>
          <p:nvPr/>
        </p:nvSpPr>
        <p:spPr>
          <a:xfrm>
            <a:off x="4267200" y="374955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509FF280-76CF-48C8-AB94-238201C6DDD9}"/>
              </a:ext>
            </a:extLst>
          </p:cNvPr>
          <p:cNvSpPr txBox="1"/>
          <p:nvPr/>
        </p:nvSpPr>
        <p:spPr>
          <a:xfrm>
            <a:off x="2209800" y="3394750"/>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verify password</a:t>
            </a:r>
          </a:p>
        </p:txBody>
      </p:sp>
      <p:sp>
        <p:nvSpPr>
          <p:cNvPr id="16" name="TextBox 15">
            <a:extLst>
              <a:ext uri="{FF2B5EF4-FFF2-40B4-BE49-F238E27FC236}">
                <a16:creationId xmlns:a16="http://schemas.microsoft.com/office/drawing/2014/main" id="{2374EEE6-5648-480F-A859-D90CCA522116}"/>
              </a:ext>
            </a:extLst>
          </p:cNvPr>
          <p:cNvSpPr txBox="1"/>
          <p:nvPr/>
        </p:nvSpPr>
        <p:spPr>
          <a:xfrm>
            <a:off x="2209800" y="3072091"/>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password</a:t>
            </a:r>
          </a:p>
        </p:txBody>
      </p:sp>
      <p:sp>
        <p:nvSpPr>
          <p:cNvPr id="19" name="TextBox 18">
            <a:extLst>
              <a:ext uri="{FF2B5EF4-FFF2-40B4-BE49-F238E27FC236}">
                <a16:creationId xmlns:a16="http://schemas.microsoft.com/office/drawing/2014/main" id="{4AE09674-FF3F-4660-9EC4-3E1799295D55}"/>
              </a:ext>
            </a:extLst>
          </p:cNvPr>
          <p:cNvSpPr txBox="1"/>
          <p:nvPr/>
        </p:nvSpPr>
        <p:spPr>
          <a:xfrm>
            <a:off x="2209800" y="2037816"/>
            <a:ext cx="2057400" cy="276999"/>
          </a:xfrm>
          <a:prstGeom prst="rect">
            <a:avLst/>
          </a:prstGeom>
          <a:noFill/>
        </p:spPr>
        <p:txBody>
          <a:bodyPr wrap="square" rtlCol="0">
            <a:spAutoFit/>
          </a:bodyPr>
          <a:lstStyle/>
          <a:p>
            <a:pPr algn="r"/>
            <a:r>
              <a:rPr lang="en-US" sz="1200" dirty="0">
                <a:solidFill>
                  <a:srgbClr val="FF0000"/>
                </a:solidFill>
                <a:latin typeface="Georgia" panose="02040502050405020303" pitchFamily="18" charset="0"/>
              </a:rPr>
              <a:t>username</a:t>
            </a:r>
            <a:endParaRPr lang="en-US" sz="1100" dirty="0">
              <a:solidFill>
                <a:srgbClr val="FF0000"/>
              </a:solidFill>
              <a:latin typeface="Georgia" panose="02040502050405020303" pitchFamily="18" charset="0"/>
            </a:endParaRPr>
          </a:p>
        </p:txBody>
      </p:sp>
      <p:sp>
        <p:nvSpPr>
          <p:cNvPr id="20" name="TextBox 19">
            <a:extLst>
              <a:ext uri="{FF2B5EF4-FFF2-40B4-BE49-F238E27FC236}">
                <a16:creationId xmlns:a16="http://schemas.microsoft.com/office/drawing/2014/main" id="{3B5D3D3D-98A0-4053-86AE-67D681076EC4}"/>
              </a:ext>
            </a:extLst>
          </p:cNvPr>
          <p:cNvSpPr txBox="1"/>
          <p:nvPr/>
        </p:nvSpPr>
        <p:spPr>
          <a:xfrm>
            <a:off x="2209800" y="374821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email</a:t>
            </a:r>
          </a:p>
        </p:txBody>
      </p:sp>
      <p:sp>
        <p:nvSpPr>
          <p:cNvPr id="21" name="Rectangle 20">
            <a:extLst>
              <a:ext uri="{FF2B5EF4-FFF2-40B4-BE49-F238E27FC236}">
                <a16:creationId xmlns:a16="http://schemas.microsoft.com/office/drawing/2014/main" id="{707ACA6E-8280-433A-ACEE-DB582821D4E9}"/>
              </a:ext>
            </a:extLst>
          </p:cNvPr>
          <p:cNvSpPr/>
          <p:nvPr/>
        </p:nvSpPr>
        <p:spPr>
          <a:xfrm>
            <a:off x="4267200" y="408959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TextBox 21">
            <a:extLst>
              <a:ext uri="{FF2B5EF4-FFF2-40B4-BE49-F238E27FC236}">
                <a16:creationId xmlns:a16="http://schemas.microsoft.com/office/drawing/2014/main" id="{A3E6549F-0277-43CA-B94C-CE1B83B6E208}"/>
              </a:ext>
            </a:extLst>
          </p:cNvPr>
          <p:cNvSpPr txBox="1"/>
          <p:nvPr/>
        </p:nvSpPr>
        <p:spPr>
          <a:xfrm>
            <a:off x="2209800" y="4101678"/>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phone</a:t>
            </a:r>
          </a:p>
        </p:txBody>
      </p:sp>
      <p:pic>
        <p:nvPicPr>
          <p:cNvPr id="1026" name="Picture 2" descr="Image result for recaptcha">
            <a:extLst>
              <a:ext uri="{FF2B5EF4-FFF2-40B4-BE49-F238E27FC236}">
                <a16:creationId xmlns:a16="http://schemas.microsoft.com/office/drawing/2014/main" id="{C0379476-FC2F-4004-A1E3-D3C16F84286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55142" y="4671984"/>
            <a:ext cx="2881716" cy="76721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DDEC4F4-13A6-4A7C-ACCA-BB54E2398F20}"/>
              </a:ext>
            </a:extLst>
          </p:cNvPr>
          <p:cNvSpPr txBox="1"/>
          <p:nvPr/>
        </p:nvSpPr>
        <p:spPr>
          <a:xfrm>
            <a:off x="-66674" y="152390"/>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Create Your Account</a:t>
            </a:r>
          </a:p>
        </p:txBody>
      </p:sp>
      <p:sp>
        <p:nvSpPr>
          <p:cNvPr id="24" name="Rectangle: Rounded Corners 23">
            <a:extLst>
              <a:ext uri="{FF2B5EF4-FFF2-40B4-BE49-F238E27FC236}">
                <a16:creationId xmlns:a16="http://schemas.microsoft.com/office/drawing/2014/main" id="{EFFC8575-AAA7-489E-ACD2-DE8A46FDDF83}"/>
              </a:ext>
            </a:extLst>
          </p:cNvPr>
          <p:cNvSpPr/>
          <p:nvPr/>
        </p:nvSpPr>
        <p:spPr>
          <a:xfrm>
            <a:off x="4267201" y="5747951"/>
            <a:ext cx="3657599" cy="4572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Create My Account</a:t>
            </a:r>
          </a:p>
        </p:txBody>
      </p:sp>
      <p:sp>
        <p:nvSpPr>
          <p:cNvPr id="25" name="Rectangle 24">
            <a:extLst>
              <a:ext uri="{FF2B5EF4-FFF2-40B4-BE49-F238E27FC236}">
                <a16:creationId xmlns:a16="http://schemas.microsoft.com/office/drawing/2014/main" id="{49D9972D-9B05-4515-B1F9-9FD458516299}"/>
              </a:ext>
            </a:extLst>
          </p:cNvPr>
          <p:cNvSpPr/>
          <p:nvPr/>
        </p:nvSpPr>
        <p:spPr>
          <a:xfrm>
            <a:off x="4267200" y="239115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TextBox 25">
            <a:extLst>
              <a:ext uri="{FF2B5EF4-FFF2-40B4-BE49-F238E27FC236}">
                <a16:creationId xmlns:a16="http://schemas.microsoft.com/office/drawing/2014/main" id="{DC91922E-1D44-4032-BE9D-6F74B0708D7B}"/>
              </a:ext>
            </a:extLst>
          </p:cNvPr>
          <p:cNvSpPr txBox="1"/>
          <p:nvPr/>
        </p:nvSpPr>
        <p:spPr>
          <a:xfrm>
            <a:off x="2209800" y="2371567"/>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first name</a:t>
            </a:r>
          </a:p>
        </p:txBody>
      </p:sp>
      <p:sp>
        <p:nvSpPr>
          <p:cNvPr id="27" name="Rectangle 26">
            <a:extLst>
              <a:ext uri="{FF2B5EF4-FFF2-40B4-BE49-F238E27FC236}">
                <a16:creationId xmlns:a16="http://schemas.microsoft.com/office/drawing/2014/main" id="{33DD5962-A450-4A9A-ADBD-7419391961FB}"/>
              </a:ext>
            </a:extLst>
          </p:cNvPr>
          <p:cNvSpPr/>
          <p:nvPr/>
        </p:nvSpPr>
        <p:spPr>
          <a:xfrm>
            <a:off x="4267200" y="2732016"/>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TextBox 27">
            <a:extLst>
              <a:ext uri="{FF2B5EF4-FFF2-40B4-BE49-F238E27FC236}">
                <a16:creationId xmlns:a16="http://schemas.microsoft.com/office/drawing/2014/main" id="{5D88C66C-C19A-4E6F-A78D-B2E34E61112D}"/>
              </a:ext>
            </a:extLst>
          </p:cNvPr>
          <p:cNvSpPr txBox="1"/>
          <p:nvPr/>
        </p:nvSpPr>
        <p:spPr>
          <a:xfrm>
            <a:off x="2209800" y="271243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last name</a:t>
            </a:r>
          </a:p>
        </p:txBody>
      </p:sp>
    </p:spTree>
    <p:extLst>
      <p:ext uri="{BB962C8B-B14F-4D97-AF65-F5344CB8AC3E}">
        <p14:creationId xmlns:p14="http://schemas.microsoft.com/office/powerpoint/2010/main" val="4192577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789462-2801-4B3F-B0CB-FB1CFAEB6576}"/>
              </a:ext>
            </a:extLst>
          </p:cNvPr>
          <p:cNvSpPr txBox="1"/>
          <p:nvPr/>
        </p:nvSpPr>
        <p:spPr>
          <a:xfrm>
            <a:off x="2234566" y="950071"/>
            <a:ext cx="7589520" cy="646331"/>
          </a:xfrm>
          <a:prstGeom prst="rect">
            <a:avLst/>
          </a:prstGeom>
          <a:noFill/>
        </p:spPr>
        <p:txBody>
          <a:bodyPr wrap="square" rtlCol="0">
            <a:spAutoFit/>
          </a:bodyPr>
          <a:lstStyle/>
          <a:p>
            <a:pPr algn="just"/>
            <a:r>
              <a:rPr lang="en-US" sz="1200" dirty="0">
                <a:latin typeface="Georgia" panose="02040502050405020303" pitchFamily="18" charset="0"/>
              </a:rPr>
              <a:t>Please fill out the requested information to create your free account. Once you have created your account, you may begin registering your kids or yourself for this season’s sports teams. Signing up makes the process much simpler and assures that you or your child receives the sport placement they desire.</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
        <p:nvSpPr>
          <p:cNvPr id="2" name="Rectangle 1">
            <a:extLst>
              <a:ext uri="{FF2B5EF4-FFF2-40B4-BE49-F238E27FC236}">
                <a16:creationId xmlns:a16="http://schemas.microsoft.com/office/drawing/2014/main" id="{FD6BDBF7-1E8B-4A8F-9313-5E62CDC47E0A}"/>
              </a:ext>
            </a:extLst>
          </p:cNvPr>
          <p:cNvSpPr/>
          <p:nvPr/>
        </p:nvSpPr>
        <p:spPr>
          <a:xfrm>
            <a:off x="4267200" y="2057400"/>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jamesevans001</a:t>
            </a:r>
            <a:endParaRPr lang="en-US" sz="1400"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F0001A6-1C1D-4733-B85D-ABE53ED08C98}"/>
              </a:ext>
            </a:extLst>
          </p:cNvPr>
          <p:cNvSpPr/>
          <p:nvPr/>
        </p:nvSpPr>
        <p:spPr>
          <a:xfrm>
            <a:off x="4267200" y="307209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013C0A27-69ED-4BCB-8042-3A26D01C8DE3}"/>
              </a:ext>
            </a:extLst>
          </p:cNvPr>
          <p:cNvSpPr/>
          <p:nvPr/>
        </p:nvSpPr>
        <p:spPr>
          <a:xfrm>
            <a:off x="4267200" y="3409156"/>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A1F1171D-E518-4686-A227-BA1C3A960EF8}"/>
              </a:ext>
            </a:extLst>
          </p:cNvPr>
          <p:cNvSpPr/>
          <p:nvPr/>
        </p:nvSpPr>
        <p:spPr>
          <a:xfrm>
            <a:off x="4267200" y="3749554"/>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jamesevans@email.com</a:t>
            </a:r>
          </a:p>
        </p:txBody>
      </p:sp>
      <p:sp>
        <p:nvSpPr>
          <p:cNvPr id="3" name="TextBox 2">
            <a:extLst>
              <a:ext uri="{FF2B5EF4-FFF2-40B4-BE49-F238E27FC236}">
                <a16:creationId xmlns:a16="http://schemas.microsoft.com/office/drawing/2014/main" id="{509FF280-76CF-48C8-AB94-238201C6DDD9}"/>
              </a:ext>
            </a:extLst>
          </p:cNvPr>
          <p:cNvSpPr txBox="1"/>
          <p:nvPr/>
        </p:nvSpPr>
        <p:spPr>
          <a:xfrm>
            <a:off x="2209800" y="3394750"/>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verify password</a:t>
            </a:r>
          </a:p>
        </p:txBody>
      </p:sp>
      <p:sp>
        <p:nvSpPr>
          <p:cNvPr id="16" name="TextBox 15">
            <a:extLst>
              <a:ext uri="{FF2B5EF4-FFF2-40B4-BE49-F238E27FC236}">
                <a16:creationId xmlns:a16="http://schemas.microsoft.com/office/drawing/2014/main" id="{2374EEE6-5648-480F-A859-D90CCA522116}"/>
              </a:ext>
            </a:extLst>
          </p:cNvPr>
          <p:cNvSpPr txBox="1"/>
          <p:nvPr/>
        </p:nvSpPr>
        <p:spPr>
          <a:xfrm>
            <a:off x="2209800" y="3072091"/>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password</a:t>
            </a:r>
          </a:p>
        </p:txBody>
      </p:sp>
      <p:sp>
        <p:nvSpPr>
          <p:cNvPr id="19" name="TextBox 18">
            <a:extLst>
              <a:ext uri="{FF2B5EF4-FFF2-40B4-BE49-F238E27FC236}">
                <a16:creationId xmlns:a16="http://schemas.microsoft.com/office/drawing/2014/main" id="{4AE09674-FF3F-4660-9EC4-3E1799295D55}"/>
              </a:ext>
            </a:extLst>
          </p:cNvPr>
          <p:cNvSpPr txBox="1"/>
          <p:nvPr/>
        </p:nvSpPr>
        <p:spPr>
          <a:xfrm>
            <a:off x="2209800" y="2037816"/>
            <a:ext cx="2057400" cy="276999"/>
          </a:xfrm>
          <a:prstGeom prst="rect">
            <a:avLst/>
          </a:prstGeom>
          <a:noFill/>
        </p:spPr>
        <p:txBody>
          <a:bodyPr wrap="square" rtlCol="0">
            <a:spAutoFit/>
          </a:bodyPr>
          <a:lstStyle/>
          <a:p>
            <a:pPr algn="r"/>
            <a:r>
              <a:rPr lang="en-US" sz="1200" dirty="0">
                <a:solidFill>
                  <a:srgbClr val="FF0000"/>
                </a:solidFill>
                <a:latin typeface="Georgia" panose="02040502050405020303" pitchFamily="18" charset="0"/>
              </a:rPr>
              <a:t>username</a:t>
            </a:r>
            <a:endParaRPr lang="en-US" sz="1100" dirty="0">
              <a:solidFill>
                <a:srgbClr val="FF0000"/>
              </a:solidFill>
              <a:latin typeface="Georgia" panose="02040502050405020303" pitchFamily="18" charset="0"/>
            </a:endParaRPr>
          </a:p>
        </p:txBody>
      </p:sp>
      <p:sp>
        <p:nvSpPr>
          <p:cNvPr id="20" name="TextBox 19">
            <a:extLst>
              <a:ext uri="{FF2B5EF4-FFF2-40B4-BE49-F238E27FC236}">
                <a16:creationId xmlns:a16="http://schemas.microsoft.com/office/drawing/2014/main" id="{3B5D3D3D-98A0-4053-86AE-67D681076EC4}"/>
              </a:ext>
            </a:extLst>
          </p:cNvPr>
          <p:cNvSpPr txBox="1"/>
          <p:nvPr/>
        </p:nvSpPr>
        <p:spPr>
          <a:xfrm>
            <a:off x="2209800" y="3748214"/>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email</a:t>
            </a:r>
          </a:p>
        </p:txBody>
      </p:sp>
      <p:sp>
        <p:nvSpPr>
          <p:cNvPr id="21" name="Rectangle 20">
            <a:extLst>
              <a:ext uri="{FF2B5EF4-FFF2-40B4-BE49-F238E27FC236}">
                <a16:creationId xmlns:a16="http://schemas.microsoft.com/office/drawing/2014/main" id="{707ACA6E-8280-433A-ACEE-DB582821D4E9}"/>
              </a:ext>
            </a:extLst>
          </p:cNvPr>
          <p:cNvSpPr/>
          <p:nvPr/>
        </p:nvSpPr>
        <p:spPr>
          <a:xfrm>
            <a:off x="4267200" y="408959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304 – 555 - 5555</a:t>
            </a:r>
          </a:p>
        </p:txBody>
      </p:sp>
      <p:sp>
        <p:nvSpPr>
          <p:cNvPr id="22" name="TextBox 21">
            <a:extLst>
              <a:ext uri="{FF2B5EF4-FFF2-40B4-BE49-F238E27FC236}">
                <a16:creationId xmlns:a16="http://schemas.microsoft.com/office/drawing/2014/main" id="{A3E6549F-0277-43CA-B94C-CE1B83B6E208}"/>
              </a:ext>
            </a:extLst>
          </p:cNvPr>
          <p:cNvSpPr txBox="1"/>
          <p:nvPr/>
        </p:nvSpPr>
        <p:spPr>
          <a:xfrm>
            <a:off x="2209800" y="4101678"/>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phone</a:t>
            </a:r>
          </a:p>
        </p:txBody>
      </p:sp>
      <p:pic>
        <p:nvPicPr>
          <p:cNvPr id="1026" name="Picture 2" descr="Image result for recaptcha">
            <a:extLst>
              <a:ext uri="{FF2B5EF4-FFF2-40B4-BE49-F238E27FC236}">
                <a16:creationId xmlns:a16="http://schemas.microsoft.com/office/drawing/2014/main" id="{C0379476-FC2F-4004-A1E3-D3C16F84286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55142" y="4671984"/>
            <a:ext cx="2881716" cy="76721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DDEC4F4-13A6-4A7C-ACCA-BB54E2398F20}"/>
              </a:ext>
            </a:extLst>
          </p:cNvPr>
          <p:cNvSpPr txBox="1"/>
          <p:nvPr/>
        </p:nvSpPr>
        <p:spPr>
          <a:xfrm>
            <a:off x="-66674" y="152390"/>
            <a:ext cx="12192000" cy="584775"/>
          </a:xfrm>
          <a:prstGeom prst="rect">
            <a:avLst/>
          </a:prstGeom>
          <a:noFill/>
        </p:spPr>
        <p:txBody>
          <a:bodyPr wrap="square" rtlCol="0">
            <a:spAutoFit/>
          </a:bodyPr>
          <a:lstStyle/>
          <a:p>
            <a:pPr algn="ctr"/>
            <a:r>
              <a:rPr lang="en-US" sz="3200" dirty="0">
                <a:latin typeface="Georgia" panose="02040502050405020303" pitchFamily="18" charset="0"/>
                <a:cs typeface="Arial" panose="020B0604020202020204" pitchFamily="34" charset="0"/>
              </a:rPr>
              <a:t>Create Your Account</a:t>
            </a:r>
          </a:p>
        </p:txBody>
      </p:sp>
      <p:sp>
        <p:nvSpPr>
          <p:cNvPr id="24" name="Rectangle: Rounded Corners 23">
            <a:extLst>
              <a:ext uri="{FF2B5EF4-FFF2-40B4-BE49-F238E27FC236}">
                <a16:creationId xmlns:a16="http://schemas.microsoft.com/office/drawing/2014/main" id="{EFFC8575-AAA7-489E-ACD2-DE8A46FDDF83}"/>
              </a:ext>
            </a:extLst>
          </p:cNvPr>
          <p:cNvSpPr/>
          <p:nvPr/>
        </p:nvSpPr>
        <p:spPr>
          <a:xfrm>
            <a:off x="4267201" y="5747951"/>
            <a:ext cx="3657599" cy="457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eorgia" panose="02040502050405020303" pitchFamily="18" charset="0"/>
              </a:rPr>
              <a:t>Create My Account</a:t>
            </a:r>
          </a:p>
        </p:txBody>
      </p:sp>
      <p:sp>
        <p:nvSpPr>
          <p:cNvPr id="25" name="Rectangle 24">
            <a:extLst>
              <a:ext uri="{FF2B5EF4-FFF2-40B4-BE49-F238E27FC236}">
                <a16:creationId xmlns:a16="http://schemas.microsoft.com/office/drawing/2014/main" id="{49D9972D-9B05-4515-B1F9-9FD458516299}"/>
              </a:ext>
            </a:extLst>
          </p:cNvPr>
          <p:cNvSpPr/>
          <p:nvPr/>
        </p:nvSpPr>
        <p:spPr>
          <a:xfrm>
            <a:off x="4267200" y="2391151"/>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James</a:t>
            </a:r>
            <a:endParaRPr lang="en-US" dirty="0">
              <a:solidFill>
                <a:schemeClr val="tx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C91922E-1D44-4032-BE9D-6F74B0708D7B}"/>
              </a:ext>
            </a:extLst>
          </p:cNvPr>
          <p:cNvSpPr txBox="1"/>
          <p:nvPr/>
        </p:nvSpPr>
        <p:spPr>
          <a:xfrm>
            <a:off x="2209800" y="2371567"/>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first name</a:t>
            </a:r>
          </a:p>
        </p:txBody>
      </p:sp>
      <p:sp>
        <p:nvSpPr>
          <p:cNvPr id="27" name="Rectangle 26">
            <a:extLst>
              <a:ext uri="{FF2B5EF4-FFF2-40B4-BE49-F238E27FC236}">
                <a16:creationId xmlns:a16="http://schemas.microsoft.com/office/drawing/2014/main" id="{33DD5962-A450-4A9A-ADBD-7419391961FB}"/>
              </a:ext>
            </a:extLst>
          </p:cNvPr>
          <p:cNvSpPr/>
          <p:nvPr/>
        </p:nvSpPr>
        <p:spPr>
          <a:xfrm>
            <a:off x="4267200" y="2732016"/>
            <a:ext cx="3657600" cy="274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Evans</a:t>
            </a:r>
            <a:endParaRPr lang="en-US" sz="1400" dirty="0">
              <a:solidFill>
                <a:schemeClr val="tx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5D88C66C-C19A-4E6F-A78D-B2E34E61112D}"/>
              </a:ext>
            </a:extLst>
          </p:cNvPr>
          <p:cNvSpPr txBox="1"/>
          <p:nvPr/>
        </p:nvSpPr>
        <p:spPr>
          <a:xfrm>
            <a:off x="2209800" y="2712432"/>
            <a:ext cx="2057400" cy="261610"/>
          </a:xfrm>
          <a:prstGeom prst="rect">
            <a:avLst/>
          </a:prstGeom>
          <a:noFill/>
        </p:spPr>
        <p:txBody>
          <a:bodyPr wrap="square" rtlCol="0">
            <a:spAutoFit/>
          </a:bodyPr>
          <a:lstStyle/>
          <a:p>
            <a:pPr algn="r"/>
            <a:r>
              <a:rPr lang="en-US" sz="1100" dirty="0">
                <a:solidFill>
                  <a:srgbClr val="FF0000"/>
                </a:solidFill>
                <a:latin typeface="Georgia" panose="02040502050405020303" pitchFamily="18" charset="0"/>
              </a:rPr>
              <a:t>last name</a:t>
            </a:r>
          </a:p>
        </p:txBody>
      </p:sp>
      <p:pic>
        <p:nvPicPr>
          <p:cNvPr id="29" name="Picture 28">
            <a:extLst>
              <a:ext uri="{FF2B5EF4-FFF2-40B4-BE49-F238E27FC236}">
                <a16:creationId xmlns:a16="http://schemas.microsoft.com/office/drawing/2014/main" id="{74933367-8E44-4808-9224-469041A524D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20830" y="6033700"/>
            <a:ext cx="270570" cy="342901"/>
          </a:xfrm>
          <a:prstGeom prst="rect">
            <a:avLst/>
          </a:prstGeom>
        </p:spPr>
      </p:pic>
    </p:spTree>
    <p:extLst>
      <p:ext uri="{BB962C8B-B14F-4D97-AF65-F5344CB8AC3E}">
        <p14:creationId xmlns:p14="http://schemas.microsoft.com/office/powerpoint/2010/main" val="43525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789462-2801-4B3F-B0CB-FB1CFAEB6576}"/>
              </a:ext>
            </a:extLst>
          </p:cNvPr>
          <p:cNvSpPr txBox="1"/>
          <p:nvPr/>
        </p:nvSpPr>
        <p:spPr>
          <a:xfrm>
            <a:off x="2234566" y="2074123"/>
            <a:ext cx="7589520" cy="707886"/>
          </a:xfrm>
          <a:prstGeom prst="rect">
            <a:avLst/>
          </a:prstGeom>
          <a:noFill/>
        </p:spPr>
        <p:txBody>
          <a:bodyPr wrap="square" rtlCol="0">
            <a:spAutoFit/>
          </a:bodyPr>
          <a:lstStyle/>
          <a:p>
            <a:pPr algn="ctr"/>
            <a:r>
              <a:rPr lang="en-US" sz="2000" dirty="0">
                <a:latin typeface="Georgia" panose="02040502050405020303" pitchFamily="18" charset="0"/>
              </a:rPr>
              <a:t>Your account has successfully been created and you are now being logged in</a:t>
            </a:r>
          </a:p>
        </p:txBody>
      </p:sp>
      <p:sp>
        <p:nvSpPr>
          <p:cNvPr id="17" name="Rectangle 16">
            <a:extLst>
              <a:ext uri="{FF2B5EF4-FFF2-40B4-BE49-F238E27FC236}">
                <a16:creationId xmlns:a16="http://schemas.microsoft.com/office/drawing/2014/main" id="{50621DE9-D76B-43CE-862B-F6B54344A01A}"/>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C1E60B-3700-448F-B9A5-5B70202EB66B}"/>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
        <p:nvSpPr>
          <p:cNvPr id="23" name="TextBox 22">
            <a:extLst>
              <a:ext uri="{FF2B5EF4-FFF2-40B4-BE49-F238E27FC236}">
                <a16:creationId xmlns:a16="http://schemas.microsoft.com/office/drawing/2014/main" id="{FDDEC4F4-13A6-4A7C-ACCA-BB54E2398F20}"/>
              </a:ext>
            </a:extLst>
          </p:cNvPr>
          <p:cNvSpPr txBox="1"/>
          <p:nvPr/>
        </p:nvSpPr>
        <p:spPr>
          <a:xfrm>
            <a:off x="0" y="1239295"/>
            <a:ext cx="12192000" cy="584775"/>
          </a:xfrm>
          <a:prstGeom prst="rect">
            <a:avLst/>
          </a:prstGeom>
          <a:noFill/>
        </p:spPr>
        <p:txBody>
          <a:bodyPr wrap="square" rtlCol="0">
            <a:spAutoFit/>
          </a:bodyPr>
          <a:lstStyle/>
          <a:p>
            <a:pPr algn="ctr"/>
            <a:r>
              <a:rPr lang="en-US" sz="3200" dirty="0">
                <a:solidFill>
                  <a:srgbClr val="00B050"/>
                </a:solidFill>
                <a:latin typeface="Georgia" panose="02040502050405020303" pitchFamily="18" charset="0"/>
                <a:cs typeface="Arial" panose="020B0604020202020204" pitchFamily="34" charset="0"/>
              </a:rPr>
              <a:t>Success!</a:t>
            </a:r>
          </a:p>
        </p:txBody>
      </p:sp>
      <p:pic>
        <p:nvPicPr>
          <p:cNvPr id="2052" name="Picture 4" descr="Image result for loading circle gif">
            <a:extLst>
              <a:ext uri="{FF2B5EF4-FFF2-40B4-BE49-F238E27FC236}">
                <a16:creationId xmlns:a16="http://schemas.microsoft.com/office/drawing/2014/main" id="{D120EC52-9A30-444A-996E-57380E3CA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382" y="4294611"/>
            <a:ext cx="707887" cy="70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89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49" y="786865"/>
            <a:ext cx="2514603" cy="4572000"/>
            <a:chOff x="1685922" y="1143000"/>
            <a:chExt cx="2514603" cy="4572000"/>
          </a:xfrm>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solidFill>
              <a:schemeClr val="tx1">
                <a:lumMod val="85000"/>
                <a:lumOff val="15000"/>
              </a:schemeClr>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99FF5C-92AC-4CBC-81ED-1988ECB89ADC}"/>
                </a:ext>
              </a:extLst>
            </p:cNvPr>
            <p:cNvSpPr txBox="1"/>
            <p:nvPr/>
          </p:nvSpPr>
          <p:spPr>
            <a:xfrm>
              <a:off x="1685924" y="1143000"/>
              <a:ext cx="2514599" cy="584775"/>
            </a:xfrm>
            <a:prstGeom prst="rect">
              <a:avLst/>
            </a:prstGeom>
            <a:noFill/>
          </p:spPr>
          <p:txBody>
            <a:bodyPr wrap="square" rtlCol="0">
              <a:spAutoFit/>
            </a:bodyPr>
            <a:lstStyle/>
            <a:p>
              <a:pPr algn="ctr"/>
              <a:r>
                <a:rPr lang="en-US" sz="3200" b="1" dirty="0">
                  <a:solidFill>
                    <a:schemeClr val="accent4">
                      <a:lumMod val="40000"/>
                      <a:lumOff val="60000"/>
                    </a:schemeClr>
                  </a:solidFill>
                  <a:latin typeface="Arial" panose="020B0604020202020204" pitchFamily="34" charset="0"/>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685922" y="1748716"/>
              <a:ext cx="2514599" cy="738664"/>
            </a:xfrm>
            <a:prstGeom prst="rect">
              <a:avLst/>
            </a:prstGeom>
            <a:noFill/>
          </p:spPr>
          <p:txBody>
            <a:bodyPr wrap="square" rtlCol="0">
              <a:spAutoFit/>
            </a:bodyPr>
            <a:lstStyle/>
            <a:p>
              <a:pPr algn="just"/>
              <a:r>
                <a:rPr lang="en-US" sz="1400" dirty="0">
                  <a:solidFill>
                    <a:schemeClr val="accent4">
                      <a:lumMod val="40000"/>
                      <a:lumOff val="60000"/>
                    </a:schemeClr>
                  </a:solidFill>
                  <a:latin typeface="Arial" panose="020B0604020202020204" pitchFamily="34" charset="0"/>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77" y="786865"/>
            <a:ext cx="2514611" cy="4572000"/>
            <a:chOff x="4724389" y="1143000"/>
            <a:chExt cx="2514611" cy="4572000"/>
          </a:xfrm>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solidFill>
              <a:schemeClr val="tx1">
                <a:lumMod val="85000"/>
                <a:lumOff val="15000"/>
              </a:schemeClr>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957D9BC-1130-49AD-9B7D-9374DF32A062}"/>
                </a:ext>
              </a:extLst>
            </p:cNvPr>
            <p:cNvSpPr txBox="1"/>
            <p:nvPr/>
          </p:nvSpPr>
          <p:spPr>
            <a:xfrm>
              <a:off x="4724397" y="1166813"/>
              <a:ext cx="2514599" cy="584775"/>
            </a:xfrm>
            <a:prstGeom prst="rect">
              <a:avLst/>
            </a:prstGeom>
            <a:noFill/>
          </p:spPr>
          <p:txBody>
            <a:bodyPr wrap="square" rtlCol="0">
              <a:spAutoFit/>
            </a:bodyPr>
            <a:lstStyle/>
            <a:p>
              <a:pPr algn="ctr"/>
              <a:r>
                <a:rPr lang="en-US" sz="3200" b="1" dirty="0">
                  <a:solidFill>
                    <a:schemeClr val="accent5">
                      <a:lumMod val="40000"/>
                      <a:lumOff val="60000"/>
                    </a:schemeClr>
                  </a:solidFill>
                  <a:latin typeface="Arial" panose="020B0604020202020204" pitchFamily="34" charset="0"/>
                  <a:cs typeface="Arial" panose="020B0604020202020204" pitchFamily="34" charset="0"/>
                </a:rPr>
                <a:t>SCHEDULE</a:t>
              </a:r>
              <a:endParaRPr lang="en-US" sz="2800" b="1" dirty="0">
                <a:solidFill>
                  <a:schemeClr val="accent5">
                    <a:lumMod val="40000"/>
                    <a:lumOff val="60000"/>
                  </a:schemeClr>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24389" y="1744832"/>
              <a:ext cx="2514599" cy="954107"/>
            </a:xfrm>
            <a:prstGeom prst="rect">
              <a:avLst/>
            </a:prstGeom>
            <a:noFill/>
          </p:spPr>
          <p:txBody>
            <a:bodyPr wrap="square" rtlCol="0">
              <a:spAutoFit/>
            </a:bodyPr>
            <a:lstStyle/>
            <a:p>
              <a:pPr algn="just"/>
              <a:r>
                <a:rPr lang="en-US" sz="1400" dirty="0">
                  <a:solidFill>
                    <a:schemeClr val="accent5">
                      <a:lumMod val="40000"/>
                      <a:lumOff val="60000"/>
                    </a:schemeClr>
                  </a:solidFill>
                  <a:latin typeface="Arial" panose="020B0604020202020204" pitchFamily="34" charset="0"/>
                  <a:cs typeface="Arial" panose="020B0604020202020204" pitchFamily="34" charset="0"/>
                </a:rPr>
                <a:t>Click here to view the of sports available for this season, there are sports for everyone year-round!</a:t>
              </a:r>
            </a:p>
          </p:txBody>
        </p:sp>
      </p:grpSp>
      <p:grpSp>
        <p:nvGrpSpPr>
          <p:cNvPr id="3" name="Group 2">
            <a:extLst>
              <a:ext uri="{FF2B5EF4-FFF2-40B4-BE49-F238E27FC236}">
                <a16:creationId xmlns:a16="http://schemas.microsoft.com/office/drawing/2014/main" id="{71F5AA41-5C66-461A-A499-BF599B57A2EB}"/>
              </a:ext>
            </a:extLst>
          </p:cNvPr>
          <p:cNvGrpSpPr/>
          <p:nvPr/>
        </p:nvGrpSpPr>
        <p:grpSpPr>
          <a:xfrm>
            <a:off x="7762779" y="810678"/>
            <a:ext cx="2514647" cy="4572000"/>
            <a:chOff x="7762828" y="1143000"/>
            <a:chExt cx="2514647" cy="4572000"/>
          </a:xfrm>
        </p:grpSpPr>
        <p:sp>
          <p:nvSpPr>
            <p:cNvPr id="9" name="Rectangle 8">
              <a:extLst>
                <a:ext uri="{FF2B5EF4-FFF2-40B4-BE49-F238E27FC236}">
                  <a16:creationId xmlns:a16="http://schemas.microsoft.com/office/drawing/2014/main" id="{54472E70-12C2-4739-9786-1F262B5DD918}"/>
                </a:ext>
              </a:extLst>
            </p:cNvPr>
            <p:cNvSpPr/>
            <p:nvPr/>
          </p:nvSpPr>
          <p:spPr>
            <a:xfrm>
              <a:off x="7762875" y="1143000"/>
              <a:ext cx="2514600" cy="4572000"/>
            </a:xfrm>
            <a:prstGeom prst="rect">
              <a:avLst/>
            </a:prstGeom>
            <a:solidFill>
              <a:schemeClr val="tx1">
                <a:lumMod val="85000"/>
                <a:lumOff val="1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80D280D-CED4-459A-9B5E-69DDF030851A}"/>
                </a:ext>
              </a:extLst>
            </p:cNvPr>
            <p:cNvSpPr txBox="1"/>
            <p:nvPr/>
          </p:nvSpPr>
          <p:spPr>
            <a:xfrm>
              <a:off x="7762828" y="1166813"/>
              <a:ext cx="2514599" cy="584775"/>
            </a:xfrm>
            <a:prstGeom prst="rect">
              <a:avLst/>
            </a:prstGeom>
            <a:noFill/>
          </p:spPr>
          <p:txBody>
            <a:bodyPr wrap="square" rtlCol="0">
              <a:spAutoFit/>
            </a:bodyPr>
            <a:lstStyle/>
            <a:p>
              <a:pPr algn="ctr"/>
              <a:r>
                <a:rPr lang="en-US" sz="3200" b="1" dirty="0">
                  <a:solidFill>
                    <a:schemeClr val="accent6">
                      <a:lumMod val="40000"/>
                      <a:lumOff val="60000"/>
                    </a:schemeClr>
                  </a:solidFill>
                  <a:latin typeface="Arial" panose="020B0604020202020204" pitchFamily="34" charset="0"/>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52" y="1744831"/>
              <a:ext cx="2514599" cy="954107"/>
            </a:xfrm>
            <a:prstGeom prst="rect">
              <a:avLst/>
            </a:prstGeom>
            <a:noFill/>
          </p:spPr>
          <p:txBody>
            <a:bodyPr wrap="square" rtlCol="0">
              <a:spAutoFit/>
            </a:bodyPr>
            <a:lstStyle/>
            <a:p>
              <a:pPr algn="just"/>
              <a:r>
                <a:rPr lang="en-US" sz="1400" dirty="0">
                  <a:solidFill>
                    <a:schemeClr val="accent6">
                      <a:lumMod val="40000"/>
                      <a:lumOff val="60000"/>
                    </a:schemeClr>
                  </a:solidFill>
                  <a:latin typeface="Arial" panose="020B0604020202020204" pitchFamily="34" charset="0"/>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51" y="2851161"/>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algn="ctr"/>
            <a:r>
              <a:rPr lang="en-US" sz="3200" b="1" dirty="0">
                <a:solidFill>
                  <a:srgbClr val="7030A0"/>
                </a:solidFill>
                <a:latin typeface="Arial" panose="020B0604020202020204" pitchFamily="34" charset="0"/>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algn="ctr"/>
            <a:r>
              <a:rPr lang="en-US" sz="2800" b="1" dirty="0">
                <a:solidFill>
                  <a:schemeClr val="bg1"/>
                </a:solidFill>
                <a:latin typeface="Arial" panose="020B0604020202020204" pitchFamily="34" charset="0"/>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algn="ctr"/>
            <a:r>
              <a:rPr lang="en-US" sz="2000" b="1" dirty="0">
                <a:solidFill>
                  <a:schemeClr val="bg1">
                    <a:lumMod val="85000"/>
                  </a:schemeClr>
                </a:solidFill>
                <a:latin typeface="Arial" panose="020B0604020202020204" pitchFamily="34" charset="0"/>
                <a:cs typeface="Arial" panose="020B0604020202020204" pitchFamily="34" charset="0"/>
              </a:rPr>
              <a:t>Sports Page Home</a:t>
            </a:r>
          </a:p>
        </p:txBody>
      </p:sp>
    </p:spTree>
    <p:extLst>
      <p:ext uri="{BB962C8B-B14F-4D97-AF65-F5344CB8AC3E}">
        <p14:creationId xmlns:p14="http://schemas.microsoft.com/office/powerpoint/2010/main" val="81230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49612C-DCBE-42F8-93E1-FC6774D0D67B}"/>
              </a:ext>
            </a:extLst>
          </p:cNvPr>
          <p:cNvGrpSpPr/>
          <p:nvPr/>
        </p:nvGrpSpPr>
        <p:grpSpPr>
          <a:xfrm>
            <a:off x="1685950" y="786865"/>
            <a:ext cx="2514602" cy="4572000"/>
            <a:chOff x="1685923" y="1143000"/>
            <a:chExt cx="2514602" cy="4572000"/>
          </a:xfrm>
          <a:solidFill>
            <a:schemeClr val="bg2">
              <a:lumMod val="75000"/>
            </a:schemeClr>
          </a:solidFill>
        </p:grpSpPr>
        <p:sp>
          <p:nvSpPr>
            <p:cNvPr id="10" name="Rectangle 9">
              <a:extLst>
                <a:ext uri="{FF2B5EF4-FFF2-40B4-BE49-F238E27FC236}">
                  <a16:creationId xmlns:a16="http://schemas.microsoft.com/office/drawing/2014/main" id="{C5F9CEAA-A418-40FB-ADF9-0E0906D99AFD}"/>
                </a:ext>
              </a:extLst>
            </p:cNvPr>
            <p:cNvSpPr/>
            <p:nvPr/>
          </p:nvSpPr>
          <p:spPr>
            <a:xfrm>
              <a:off x="1685925" y="1143000"/>
              <a:ext cx="2514600" cy="4572000"/>
            </a:xfrm>
            <a:prstGeom prst="rect">
              <a:avLst/>
            </a:prstGeom>
            <a:grp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99FF5C-92AC-4CBC-81ED-1988ECB89ADC}"/>
                </a:ext>
              </a:extLst>
            </p:cNvPr>
            <p:cNvSpPr txBox="1"/>
            <p:nvPr/>
          </p:nvSpPr>
          <p:spPr>
            <a:xfrm>
              <a:off x="1761396" y="1172297"/>
              <a:ext cx="2366441" cy="584775"/>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SIGN UP</a:t>
              </a:r>
            </a:p>
          </p:txBody>
        </p:sp>
        <p:pic>
          <p:nvPicPr>
            <p:cNvPr id="1026" name="Picture 2" descr="Image result for sports">
              <a:extLst>
                <a:ext uri="{FF2B5EF4-FFF2-40B4-BE49-F238E27FC236}">
                  <a16:creationId xmlns:a16="http://schemas.microsoft.com/office/drawing/2014/main" id="{52C3ABEA-3E6F-46C3-9679-52666D14C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6" t="14253" r="9817"/>
            <a:stretch/>
          </p:blipFill>
          <p:spPr bwMode="auto">
            <a:xfrm>
              <a:off x="1685923" y="3000762"/>
              <a:ext cx="2514599" cy="1502807"/>
            </a:xfrm>
            <a:prstGeom prst="rect">
              <a:avLst/>
            </a:prstGeom>
            <a:grpFill/>
            <a:effectLst>
              <a:softEdge rad="381000"/>
            </a:effectLst>
            <a:extLst/>
          </p:spPr>
        </p:pic>
        <p:sp>
          <p:nvSpPr>
            <p:cNvPr id="19" name="TextBox 18">
              <a:extLst>
                <a:ext uri="{FF2B5EF4-FFF2-40B4-BE49-F238E27FC236}">
                  <a16:creationId xmlns:a16="http://schemas.microsoft.com/office/drawing/2014/main" id="{96710DAF-5EA0-4046-8630-2AE689BEB341}"/>
                </a:ext>
              </a:extLst>
            </p:cNvPr>
            <p:cNvSpPr txBox="1"/>
            <p:nvPr/>
          </p:nvSpPr>
          <p:spPr>
            <a:xfrm>
              <a:off x="1761397" y="1748716"/>
              <a:ext cx="2366440" cy="738664"/>
            </a:xfrm>
            <a:prstGeom prst="rect">
              <a:avLst/>
            </a:prstGeom>
            <a:grp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Get started now. Click here to sign up your children for any sports team.</a:t>
              </a:r>
            </a:p>
          </p:txBody>
        </p:sp>
      </p:grpSp>
      <p:grpSp>
        <p:nvGrpSpPr>
          <p:cNvPr id="2" name="Group 1">
            <a:extLst>
              <a:ext uri="{FF2B5EF4-FFF2-40B4-BE49-F238E27FC236}">
                <a16:creationId xmlns:a16="http://schemas.microsoft.com/office/drawing/2014/main" id="{3E4EDBF5-7E8C-4BC0-B1BF-D0F55DCDF5A7}"/>
              </a:ext>
            </a:extLst>
          </p:cNvPr>
          <p:cNvGrpSpPr/>
          <p:nvPr/>
        </p:nvGrpSpPr>
        <p:grpSpPr>
          <a:xfrm>
            <a:off x="4724377" y="786865"/>
            <a:ext cx="2514611" cy="4572000"/>
            <a:chOff x="4724389" y="1143000"/>
            <a:chExt cx="2514611" cy="4572000"/>
          </a:xfrm>
        </p:grpSpPr>
        <p:sp>
          <p:nvSpPr>
            <p:cNvPr id="4" name="Rectangle 3">
              <a:extLst>
                <a:ext uri="{FF2B5EF4-FFF2-40B4-BE49-F238E27FC236}">
                  <a16:creationId xmlns:a16="http://schemas.microsoft.com/office/drawing/2014/main" id="{D1B61CFC-5F24-4EA3-8872-EB3C29DC387E}"/>
                </a:ext>
              </a:extLst>
            </p:cNvPr>
            <p:cNvSpPr/>
            <p:nvPr/>
          </p:nvSpPr>
          <p:spPr>
            <a:xfrm>
              <a:off x="4724400" y="1143000"/>
              <a:ext cx="2514600" cy="4572000"/>
            </a:xfrm>
            <a:prstGeom prst="rect">
              <a:avLst/>
            </a:prstGeom>
            <a:solidFill>
              <a:schemeClr val="tx1">
                <a:lumMod val="85000"/>
                <a:lumOff val="15000"/>
              </a:schemeClr>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957D9BC-1130-49AD-9B7D-9374DF32A062}"/>
                </a:ext>
              </a:extLst>
            </p:cNvPr>
            <p:cNvSpPr txBox="1"/>
            <p:nvPr/>
          </p:nvSpPr>
          <p:spPr>
            <a:xfrm>
              <a:off x="4724397"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SCHEDULE</a:t>
              </a:r>
              <a:endParaRPr kumimoji="0" lang="en-US" sz="2800" b="1"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endParaRPr>
            </a:p>
          </p:txBody>
        </p:sp>
        <p:pic>
          <p:nvPicPr>
            <p:cNvPr id="15" name="Picture 14">
              <a:extLst>
                <a:ext uri="{FF2B5EF4-FFF2-40B4-BE49-F238E27FC236}">
                  <a16:creationId xmlns:a16="http://schemas.microsoft.com/office/drawing/2014/main" id="{B0E5FFB9-52E0-485D-8727-B83D62877BE2}"/>
                </a:ext>
              </a:extLst>
            </p:cNvPr>
            <p:cNvPicPr>
              <a:picLocks noChangeAspect="1"/>
            </p:cNvPicPr>
            <p:nvPr/>
          </p:nvPicPr>
          <p:blipFill rotWithShape="1">
            <a:blip r:embed="rId3"/>
            <a:srcRect l="20797" t="4082" r="20796"/>
            <a:stretch/>
          </p:blipFill>
          <p:spPr>
            <a:xfrm flipH="1">
              <a:off x="4724398" y="2731681"/>
              <a:ext cx="2514598" cy="2064782"/>
            </a:xfrm>
            <a:prstGeom prst="rect">
              <a:avLst/>
            </a:prstGeom>
            <a:effectLst>
              <a:softEdge rad="508000"/>
            </a:effectLst>
          </p:spPr>
        </p:pic>
        <p:sp>
          <p:nvSpPr>
            <p:cNvPr id="20" name="TextBox 19">
              <a:extLst>
                <a:ext uri="{FF2B5EF4-FFF2-40B4-BE49-F238E27FC236}">
                  <a16:creationId xmlns:a16="http://schemas.microsoft.com/office/drawing/2014/main" id="{1DDF1BB7-B1B4-4BCA-82A5-F28CCD9AC817}"/>
                </a:ext>
              </a:extLst>
            </p:cNvPr>
            <p:cNvSpPr txBox="1"/>
            <p:nvPr/>
          </p:nvSpPr>
          <p:spPr>
            <a:xfrm>
              <a:off x="4724389" y="1744832"/>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B9BD5">
                      <a:lumMod val="40000"/>
                      <a:lumOff val="60000"/>
                    </a:srgbClr>
                  </a:solidFill>
                  <a:effectLst/>
                  <a:uLnTx/>
                  <a:uFillTx/>
                  <a:latin typeface="Arial" panose="020B0604020202020204" pitchFamily="34" charset="0"/>
                  <a:ea typeface="+mn-ea"/>
                  <a:cs typeface="Arial" panose="020B0604020202020204" pitchFamily="34" charset="0"/>
                </a:rPr>
                <a:t>Click here to view the of sports available for this season, there are sports for everyone year-round!</a:t>
              </a:r>
            </a:p>
          </p:txBody>
        </p:sp>
      </p:grpSp>
      <p:grpSp>
        <p:nvGrpSpPr>
          <p:cNvPr id="3" name="Group 2">
            <a:extLst>
              <a:ext uri="{FF2B5EF4-FFF2-40B4-BE49-F238E27FC236}">
                <a16:creationId xmlns:a16="http://schemas.microsoft.com/office/drawing/2014/main" id="{71F5AA41-5C66-461A-A499-BF599B57A2EB}"/>
              </a:ext>
            </a:extLst>
          </p:cNvPr>
          <p:cNvGrpSpPr/>
          <p:nvPr/>
        </p:nvGrpSpPr>
        <p:grpSpPr>
          <a:xfrm>
            <a:off x="7762779" y="810678"/>
            <a:ext cx="2514647" cy="4572000"/>
            <a:chOff x="7762828" y="1143000"/>
            <a:chExt cx="2514647" cy="4572000"/>
          </a:xfrm>
        </p:grpSpPr>
        <p:sp>
          <p:nvSpPr>
            <p:cNvPr id="9" name="Rectangle 8">
              <a:extLst>
                <a:ext uri="{FF2B5EF4-FFF2-40B4-BE49-F238E27FC236}">
                  <a16:creationId xmlns:a16="http://schemas.microsoft.com/office/drawing/2014/main" id="{54472E70-12C2-4739-9786-1F262B5DD918}"/>
                </a:ext>
              </a:extLst>
            </p:cNvPr>
            <p:cNvSpPr/>
            <p:nvPr/>
          </p:nvSpPr>
          <p:spPr>
            <a:xfrm>
              <a:off x="7762875" y="1143000"/>
              <a:ext cx="2514600" cy="4572000"/>
            </a:xfrm>
            <a:prstGeom prst="rect">
              <a:avLst/>
            </a:prstGeom>
            <a:solidFill>
              <a:schemeClr val="tx1">
                <a:lumMod val="85000"/>
                <a:lumOff val="15000"/>
              </a:schemeClr>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80D280D-CED4-459A-9B5E-69DDF030851A}"/>
                </a:ext>
              </a:extLst>
            </p:cNvPr>
            <p:cNvSpPr txBox="1"/>
            <p:nvPr/>
          </p:nvSpPr>
          <p:spPr>
            <a:xfrm>
              <a:off x="7762828" y="1166813"/>
              <a:ext cx="251459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MORE INFO</a:t>
              </a:r>
            </a:p>
          </p:txBody>
        </p:sp>
        <p:sp>
          <p:nvSpPr>
            <p:cNvPr id="21" name="TextBox 20">
              <a:extLst>
                <a:ext uri="{FF2B5EF4-FFF2-40B4-BE49-F238E27FC236}">
                  <a16:creationId xmlns:a16="http://schemas.microsoft.com/office/drawing/2014/main" id="{C6AE00AD-F5EE-477B-A19B-0E4D1D747688}"/>
                </a:ext>
              </a:extLst>
            </p:cNvPr>
            <p:cNvSpPr txBox="1"/>
            <p:nvPr/>
          </p:nvSpPr>
          <p:spPr>
            <a:xfrm>
              <a:off x="7762852" y="1744831"/>
              <a:ext cx="2514599"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40000"/>
                      <a:lumOff val="60000"/>
                    </a:srgbClr>
                  </a:solidFill>
                  <a:effectLst/>
                  <a:uLnTx/>
                  <a:uFillTx/>
                  <a:latin typeface="Arial" panose="020B0604020202020204" pitchFamily="34" charset="0"/>
                  <a:ea typeface="+mn-ea"/>
                  <a:cs typeface="Arial" panose="020B0604020202020204" pitchFamily="34" charset="0"/>
                </a:rPr>
                <a:t>Click here to find out more information about sports teams available in your area and eligibility. </a:t>
              </a:r>
            </a:p>
          </p:txBody>
        </p:sp>
        <p:pic>
          <p:nvPicPr>
            <p:cNvPr id="1028" name="Picture 4" descr="Image result for papers">
              <a:extLst>
                <a:ext uri="{FF2B5EF4-FFF2-40B4-BE49-F238E27FC236}">
                  <a16:creationId xmlns:a16="http://schemas.microsoft.com/office/drawing/2014/main" id="{2D20A055-596D-4DC4-9A40-10604C54F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99" t="4046" r="9526"/>
            <a:stretch/>
          </p:blipFill>
          <p:spPr bwMode="auto">
            <a:xfrm>
              <a:off x="7762851" y="2851161"/>
              <a:ext cx="2514599" cy="2130439"/>
            </a:xfrm>
            <a:prstGeom prst="rect">
              <a:avLst/>
            </a:prstGeom>
            <a:noFill/>
            <a:effectLst>
              <a:softEdge rad="381000"/>
            </a:effectLst>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C12D964D-CE90-47BD-AA05-601655E59B25}"/>
              </a:ext>
            </a:extLst>
          </p:cNvPr>
          <p:cNvSpPr/>
          <p:nvPr/>
        </p:nvSpPr>
        <p:spPr>
          <a:xfrm>
            <a:off x="0" y="-10402"/>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243249B-E853-410A-8733-FEB26DB400CB}"/>
              </a:ext>
            </a:extLst>
          </p:cNvPr>
          <p:cNvSpPr/>
          <p:nvPr/>
        </p:nvSpPr>
        <p:spPr>
          <a:xfrm>
            <a:off x="1670352" y="5872247"/>
            <a:ext cx="5553039" cy="935747"/>
          </a:xfrm>
          <a:prstGeom prst="rect">
            <a:avLst/>
          </a:prstGeom>
          <a:solidFill>
            <a:schemeClr val="tx1">
              <a:lumMod val="85000"/>
              <a:lumOff val="15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0064A09-433B-48ED-878F-2D89CC5EDA81}"/>
              </a:ext>
            </a:extLst>
          </p:cNvPr>
          <p:cNvSpPr/>
          <p:nvPr/>
        </p:nvSpPr>
        <p:spPr>
          <a:xfrm>
            <a:off x="7762779" y="5872247"/>
            <a:ext cx="2514600" cy="935747"/>
          </a:xfrm>
          <a:prstGeom prst="rect">
            <a:avLst/>
          </a:prstGeom>
          <a:solidFill>
            <a:schemeClr val="tx1">
              <a:lumMod val="85000"/>
              <a:lumOff val="1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F444FFD-9286-4F2C-BC19-A9368EBC3112}"/>
              </a:ext>
            </a:extLst>
          </p:cNvPr>
          <p:cNvSpPr txBox="1"/>
          <p:nvPr/>
        </p:nvSpPr>
        <p:spPr>
          <a:xfrm>
            <a:off x="1761423" y="5906588"/>
            <a:ext cx="537089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SCOREBOARDS</a:t>
            </a:r>
          </a:p>
        </p:txBody>
      </p:sp>
      <p:sp>
        <p:nvSpPr>
          <p:cNvPr id="26" name="TextBox 25">
            <a:extLst>
              <a:ext uri="{FF2B5EF4-FFF2-40B4-BE49-F238E27FC236}">
                <a16:creationId xmlns:a16="http://schemas.microsoft.com/office/drawing/2014/main" id="{0231091B-536E-4E15-A4DE-BA591068D972}"/>
              </a:ext>
            </a:extLst>
          </p:cNvPr>
          <p:cNvSpPr txBox="1"/>
          <p:nvPr/>
        </p:nvSpPr>
        <p:spPr>
          <a:xfrm>
            <a:off x="7762780" y="5946600"/>
            <a:ext cx="2514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VOLUNTEER</a:t>
            </a:r>
          </a:p>
        </p:txBody>
      </p:sp>
      <p:sp>
        <p:nvSpPr>
          <p:cNvPr id="16" name="Rectangle 15">
            <a:extLst>
              <a:ext uri="{FF2B5EF4-FFF2-40B4-BE49-F238E27FC236}">
                <a16:creationId xmlns:a16="http://schemas.microsoft.com/office/drawing/2014/main" id="{DA5C5BD2-818E-4F96-B81C-9BA0EC3124E8}"/>
              </a:ext>
            </a:extLst>
          </p:cNvPr>
          <p:cNvSpPr/>
          <p:nvPr/>
        </p:nvSpPr>
        <p:spPr>
          <a:xfrm>
            <a:off x="1" y="6515100"/>
            <a:ext cx="12192000" cy="3429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8BC4C7-6853-44A8-8605-002B085917A7}"/>
              </a:ext>
            </a:extLst>
          </p:cNvPr>
          <p:cNvSpPr txBox="1"/>
          <p:nvPr/>
        </p:nvSpPr>
        <p:spPr>
          <a:xfrm>
            <a:off x="0" y="6532661"/>
            <a:ext cx="602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 Nowhere County Schools 2018</a:t>
            </a:r>
          </a:p>
        </p:txBody>
      </p:sp>
      <p:sp>
        <p:nvSpPr>
          <p:cNvPr id="5" name="TextBox 4">
            <a:extLst>
              <a:ext uri="{FF2B5EF4-FFF2-40B4-BE49-F238E27FC236}">
                <a16:creationId xmlns:a16="http://schemas.microsoft.com/office/drawing/2014/main" id="{86BDFE73-7B01-4CE2-B8F4-E2E895A08E85}"/>
              </a:ext>
            </a:extLst>
          </p:cNvPr>
          <p:cNvSpPr txBox="1"/>
          <p:nvPr/>
        </p:nvSpPr>
        <p:spPr>
          <a:xfrm>
            <a:off x="0" y="-36834"/>
            <a:ext cx="121920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mn-ea"/>
                <a:cs typeface="Arial" panose="020B0604020202020204" pitchFamily="34" charset="0"/>
              </a:rPr>
              <a:t>Sports Page Home</a:t>
            </a:r>
          </a:p>
        </p:txBody>
      </p:sp>
      <p:pic>
        <p:nvPicPr>
          <p:cNvPr id="27" name="Picture 26">
            <a:extLst>
              <a:ext uri="{FF2B5EF4-FFF2-40B4-BE49-F238E27FC236}">
                <a16:creationId xmlns:a16="http://schemas.microsoft.com/office/drawing/2014/main" id="{55993CD7-E4ED-451C-B355-0D5DBEF9A58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184556" y="2165586"/>
            <a:ext cx="270570" cy="342901"/>
          </a:xfrm>
          <a:prstGeom prst="rect">
            <a:avLst/>
          </a:prstGeom>
        </p:spPr>
      </p:pic>
    </p:spTree>
    <p:extLst>
      <p:ext uri="{BB962C8B-B14F-4D97-AF65-F5344CB8AC3E}">
        <p14:creationId xmlns:p14="http://schemas.microsoft.com/office/powerpoint/2010/main" val="3704965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2380</Words>
  <Application>Microsoft Office PowerPoint</Application>
  <PresentationFormat>Widescreen</PresentationFormat>
  <Paragraphs>856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Rounded MT Bold</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Evans</dc:creator>
  <cp:lastModifiedBy>jevans15</cp:lastModifiedBy>
  <cp:revision>38</cp:revision>
  <dcterms:created xsi:type="dcterms:W3CDTF">2018-11-21T15:40:49Z</dcterms:created>
  <dcterms:modified xsi:type="dcterms:W3CDTF">2018-11-26T19:16:12Z</dcterms:modified>
</cp:coreProperties>
</file>