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33C5CA3-0312-43DE-97E6-E65BE32411BE}">
  <a:tblStyle styleId="{A33C5CA3-0312-43DE-97E6-E65BE32411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5f29cf39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5f29cf39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5f29cf39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5f29cf39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name/address fields will appear only if the user selects more than 1 child to sign up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73435758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73435758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73435758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73435758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73435758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73435758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2"/>
          <p:cNvSpPr txBox="1"/>
          <p:nvPr/>
        </p:nvSpPr>
        <p:spPr>
          <a:xfrm>
            <a:off x="2677950" y="963925"/>
            <a:ext cx="3788100" cy="3983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47200"/>
          </a:xfrm>
          <a:prstGeom prst="rect">
            <a:avLst/>
          </a:prstGeom>
          <a:solidFill>
            <a:srgbClr val="0027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-6900" y="547150"/>
            <a:ext cx="9157800" cy="399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" name="Google Shape;8;p1"/>
          <p:cNvGraphicFramePr/>
          <p:nvPr/>
        </p:nvGraphicFramePr>
        <p:xfrm>
          <a:off x="1320900" y="57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{A33C5CA3-0312-43DE-97E6-E65BE32411BE}</a:tableStyleId>
              </a:tblPr>
              <a:tblGrid>
                <a:gridCol w="1625550"/>
                <a:gridCol w="1625550"/>
                <a:gridCol w="1625550"/>
                <a:gridCol w="1625550"/>
              </a:tblGrid>
              <a:tr h="45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Sign Up!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Safety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Contact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About Us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75" y="947050"/>
            <a:ext cx="9144000" cy="41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7475" y="579038"/>
            <a:ext cx="336125" cy="3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2833200" y="103875"/>
            <a:ext cx="34776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Welcome to Riverhawks Football</a:t>
            </a:r>
            <a:endParaRPr b="1" sz="1600">
              <a:solidFill>
                <a:srgbClr val="FFFFFF"/>
              </a:solidFill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70400" y="579038"/>
            <a:ext cx="336125" cy="33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900" y="0"/>
            <a:ext cx="1365150" cy="5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8004750" y="10900"/>
            <a:ext cx="1139400" cy="19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8249100" y="-40100"/>
            <a:ext cx="6507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Verdana"/>
                <a:ea typeface="Verdana"/>
                <a:cs typeface="Verdana"/>
                <a:sym typeface="Verdana"/>
              </a:rPr>
              <a:t>Search</a:t>
            </a:r>
            <a:endParaRPr b="1" sz="9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" name="Google Shape;1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4813" y="233775"/>
            <a:ext cx="287300" cy="28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/>
        </p:nvSpPr>
        <p:spPr>
          <a:xfrm>
            <a:off x="8195125" y="233775"/>
            <a:ext cx="599700" cy="1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Log in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75" y="4946700"/>
            <a:ext cx="9144000" cy="196800"/>
          </a:xfrm>
          <a:prstGeom prst="rect">
            <a:avLst/>
          </a:prstGeom>
          <a:solidFill>
            <a:srgbClr val="0027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"/>
          <p:cNvSpPr txBox="1"/>
          <p:nvPr/>
        </p:nvSpPr>
        <p:spPr>
          <a:xfrm>
            <a:off x="4572000" y="4912975"/>
            <a:ext cx="34776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Copyright 2018 Riverhawk Football | Privacy Policy | Terms of Use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2276250" y="947050"/>
            <a:ext cx="4591500" cy="40005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contact@Riverhawks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/>
        </p:nvSpPr>
        <p:spPr>
          <a:xfrm>
            <a:off x="2294550" y="963925"/>
            <a:ext cx="4554900" cy="3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Riverhawks Football News: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the inaugural season of Riverhawks flag football!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your kids up for the exciting, fun sport that’s sweeping the nation.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kids will learn about teamwork and sportsmanship.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Discounts are available for multiple children.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Girls are welcome to play too!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Teams are forming now, so be sure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rgbClr val="0000FF"/>
                </a:solidFill>
              </a:rPr>
              <a:t>Sign Up</a:t>
            </a:r>
            <a:r>
              <a:rPr lang="en"/>
              <a:t> before all of the spots are gone.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1739600" y="587400"/>
            <a:ext cx="805800" cy="29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325650" y="2705863"/>
            <a:ext cx="2492700" cy="16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child’s </a:t>
            </a:r>
            <a:r>
              <a:rPr lang="en" sz="1000"/>
              <a:t>first name</a:t>
            </a:r>
            <a:endParaRPr sz="1000"/>
          </a:p>
        </p:txBody>
      </p:sp>
      <p:sp>
        <p:nvSpPr>
          <p:cNvPr id="71" name="Google Shape;71;p14"/>
          <p:cNvSpPr/>
          <p:nvPr/>
        </p:nvSpPr>
        <p:spPr>
          <a:xfrm>
            <a:off x="3325650" y="2916713"/>
            <a:ext cx="2492700" cy="16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child’s </a:t>
            </a:r>
            <a:r>
              <a:rPr lang="en" sz="1000"/>
              <a:t>la</a:t>
            </a:r>
            <a:r>
              <a:rPr lang="en" sz="1000"/>
              <a:t>st name</a:t>
            </a:r>
            <a:endParaRPr sz="1000"/>
          </a:p>
        </p:txBody>
      </p:sp>
      <p:sp>
        <p:nvSpPr>
          <p:cNvPr id="72" name="Google Shape;72;p14"/>
          <p:cNvSpPr/>
          <p:nvPr/>
        </p:nvSpPr>
        <p:spPr>
          <a:xfrm>
            <a:off x="3325650" y="3338413"/>
            <a:ext cx="2492700" cy="16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address line 2</a:t>
            </a:r>
            <a:endParaRPr sz="1000"/>
          </a:p>
        </p:txBody>
      </p:sp>
      <p:sp>
        <p:nvSpPr>
          <p:cNvPr id="73" name="Google Shape;73;p14"/>
          <p:cNvSpPr/>
          <p:nvPr/>
        </p:nvSpPr>
        <p:spPr>
          <a:xfrm>
            <a:off x="3325650" y="3127563"/>
            <a:ext cx="2492700" cy="16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address line 1</a:t>
            </a:r>
            <a:endParaRPr sz="1000"/>
          </a:p>
        </p:txBody>
      </p:sp>
      <p:sp>
        <p:nvSpPr>
          <p:cNvPr id="74" name="Google Shape;74;p14"/>
          <p:cNvSpPr/>
          <p:nvPr/>
        </p:nvSpPr>
        <p:spPr>
          <a:xfrm>
            <a:off x="3325650" y="3549263"/>
            <a:ext cx="2492700" cy="16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city</a:t>
            </a:r>
            <a:endParaRPr sz="1000"/>
          </a:p>
        </p:txBody>
      </p:sp>
      <p:sp>
        <p:nvSpPr>
          <p:cNvPr id="75" name="Google Shape;75;p14"/>
          <p:cNvSpPr/>
          <p:nvPr/>
        </p:nvSpPr>
        <p:spPr>
          <a:xfrm>
            <a:off x="3325650" y="3760113"/>
            <a:ext cx="1177800" cy="16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state</a:t>
            </a:r>
            <a:endParaRPr sz="1000"/>
          </a:p>
        </p:txBody>
      </p:sp>
      <p:sp>
        <p:nvSpPr>
          <p:cNvPr id="76" name="Google Shape;76;p14"/>
          <p:cNvSpPr/>
          <p:nvPr/>
        </p:nvSpPr>
        <p:spPr>
          <a:xfrm>
            <a:off x="4640550" y="3760113"/>
            <a:ext cx="1177800" cy="16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zip</a:t>
            </a:r>
            <a:endParaRPr sz="1000"/>
          </a:p>
        </p:txBody>
      </p:sp>
      <p:sp>
        <p:nvSpPr>
          <p:cNvPr id="77" name="Google Shape;77;p14"/>
          <p:cNvSpPr txBox="1"/>
          <p:nvPr/>
        </p:nvSpPr>
        <p:spPr>
          <a:xfrm>
            <a:off x="2677950" y="886675"/>
            <a:ext cx="37881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Cost per child: 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1 - $50 each; 2 - $45 each; 3+ $40 each</a:t>
            </a:r>
            <a:endParaRPr b="1" sz="1000"/>
          </a:p>
        </p:txBody>
      </p:sp>
      <p:sp>
        <p:nvSpPr>
          <p:cNvPr id="78" name="Google Shape;78;p14"/>
          <p:cNvSpPr/>
          <p:nvPr/>
        </p:nvSpPr>
        <p:spPr>
          <a:xfrm>
            <a:off x="3325650" y="2131925"/>
            <a:ext cx="2492700" cy="16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parent</a:t>
            </a:r>
            <a:r>
              <a:rPr lang="en" sz="1000"/>
              <a:t>’s first name</a:t>
            </a:r>
            <a:endParaRPr sz="1000"/>
          </a:p>
        </p:txBody>
      </p:sp>
      <p:sp>
        <p:nvSpPr>
          <p:cNvPr id="79" name="Google Shape;79;p14"/>
          <p:cNvSpPr/>
          <p:nvPr/>
        </p:nvSpPr>
        <p:spPr>
          <a:xfrm>
            <a:off x="3325650" y="2342775"/>
            <a:ext cx="2492700" cy="16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parent’</a:t>
            </a:r>
            <a:r>
              <a:rPr lang="en" sz="1000">
                <a:solidFill>
                  <a:schemeClr val="dk1"/>
                </a:solidFill>
              </a:rPr>
              <a:t>s </a:t>
            </a:r>
            <a:r>
              <a:rPr lang="en" sz="1000"/>
              <a:t>last name</a:t>
            </a:r>
            <a:endParaRPr sz="1000"/>
          </a:p>
        </p:txBody>
      </p:sp>
      <p:sp>
        <p:nvSpPr>
          <p:cNvPr id="80" name="Google Shape;80;p14"/>
          <p:cNvSpPr txBox="1"/>
          <p:nvPr/>
        </p:nvSpPr>
        <p:spPr>
          <a:xfrm>
            <a:off x="3105150" y="1463875"/>
            <a:ext cx="29337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Total number of children: </a:t>
            </a:r>
            <a:endParaRPr b="1" sz="1000"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550" y="1556088"/>
            <a:ext cx="3048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3323300" y="596825"/>
            <a:ext cx="805800" cy="29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294550" y="963925"/>
            <a:ext cx="4554900" cy="3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 rules of flag football are like those of traditional 11-man tackle football, but instead of tackling players, flags are removed.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Eliminating this player-to-player contact helps reduce the risk of injury. However, sprains, strains and tears can still occur.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4982425" y="587400"/>
            <a:ext cx="805800" cy="29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2294550" y="963925"/>
            <a:ext cx="4554900" cy="3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contact@Riverhawks.com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League office: 555-123-9876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6594400" y="596825"/>
            <a:ext cx="805800" cy="29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2294550" y="963925"/>
            <a:ext cx="4554900" cy="3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Riverhawks Football LLC is a non-profit organization that offers a fun, non-contact football experience for boys and girls ages 5-17.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</a:rPr>
              <a:t>Contact us</a:t>
            </a:r>
            <a:r>
              <a:rPr lang="en"/>
              <a:t> for more information about our league or </a:t>
            </a:r>
            <a:r>
              <a:rPr lang="en" u="sng">
                <a:solidFill>
                  <a:srgbClr val="0000FF"/>
                </a:solidFill>
              </a:rPr>
              <a:t>Sign Up</a:t>
            </a:r>
            <a:r>
              <a:rPr lang="en"/>
              <a:t> to join a team now.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otbal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