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07"/>
    <a:srgbClr val="C00E0E"/>
    <a:srgbClr val="8B0305"/>
    <a:srgbClr val="BF0909"/>
    <a:srgbClr val="AC0808"/>
    <a:srgbClr val="F41212"/>
    <a:srgbClr val="AC2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7719E-B319-4EB8-BF2C-F57AD76E0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71C8-542E-4F4C-B695-E23B097E8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06724-FCCA-4FEE-A133-3FF3FF42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57E4-F958-4A5E-A7E5-2C68B7B560A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64D98-FAC1-4168-B4D7-77B1F20A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FBCF5-CF8A-4BD4-903C-494FA90E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0A03-E3D2-40E9-A4FC-8692CC530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0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BB39-45B7-485A-B453-59DC9A793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5064C-3499-4272-8236-94D2FCAB3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6D83E-8007-4522-A448-0E430E1A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57E4-F958-4A5E-A7E5-2C68B7B560A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38190-48AD-4343-9B92-04198581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A7F62-5374-4B86-B7A3-36FB739D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0A03-E3D2-40E9-A4FC-8692CC530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8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7B62F-837D-4FB4-A044-4ACBE948C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5559E-D721-4F28-8750-F6D58A376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1316B-9C95-4559-A417-C583D669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57E4-F958-4A5E-A7E5-2C68B7B560A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AD818-7640-4208-8D57-7404A251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F61F6-BFB4-4108-9421-471757CB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0A03-E3D2-40E9-A4FC-8692CC530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58F0C-51C2-4654-A99B-A36AD617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48E1-BF28-4590-BA40-F275BFE6E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89617-E251-4A9E-B0C1-5052B460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57E4-F958-4A5E-A7E5-2C68B7B560A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28142-9323-49B4-ABAD-026C6C2C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4099A-F2C7-4FAD-B895-02D66EC3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0A03-E3D2-40E9-A4FC-8692CC530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F60B-43F5-457C-B40D-9D357B31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83829-02F2-49D3-BC1C-BBB576EDC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A75E0-56D9-4CC4-9DD8-15C54CA2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57E4-F958-4A5E-A7E5-2C68B7B560A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EDA1C-5DC4-4A57-BA72-C576962C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DBA03-8C9D-4A61-BA83-653E15FB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0A03-E3D2-40E9-A4FC-8692CC530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2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20E0-9BB8-4221-94BF-F4E3A4E8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6F616-D072-40B2-BB59-22702C1D7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86ED1-D8BF-44F2-9450-E7E86CC67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42E80-F01C-4F84-BF08-6ACB6BD80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57E4-F958-4A5E-A7E5-2C68B7B560A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01E9D-51A9-4285-BD63-0CFDFBDB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1EEBB-82E2-4C99-99A5-3B10CB06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0A03-E3D2-40E9-A4FC-8692CC530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3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3C33-EE1D-434E-8710-8A5A7B2FB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AC919-6C98-4A7B-BB12-50451BBDC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52D4C-A6B0-4EEB-A321-661CC42F7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D6334-C43E-4671-A39F-2EEDA0D54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68CF5-44EF-4A26-A380-8849328FB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6D0B0-8A55-433A-91EB-30ACEEDB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57E4-F958-4A5E-A7E5-2C68B7B560A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5EE83D-19BA-4D7D-B28A-A3720D52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414C0D-7002-4991-9111-80F8F10D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0A03-E3D2-40E9-A4FC-8692CC530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0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36ADC-7C74-487A-9F24-E80D74F4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917F25-A0F5-4344-B6FC-62CB34A18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57E4-F958-4A5E-A7E5-2C68B7B560A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B0EED-E8FA-443D-A8B7-E88B0AF7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B28F8-6B6A-4AAA-B8BC-5B521CB2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0A03-E3D2-40E9-A4FC-8692CC530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6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40E92-773E-4FF6-B67E-8D79175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57E4-F958-4A5E-A7E5-2C68B7B560A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739E5-5AEA-4C04-9C5C-4DE1AA52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4C63F-C301-45DC-ADA7-00D2A692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0A03-E3D2-40E9-A4FC-8692CC530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2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3A42-350B-4CBD-B3CC-A63625AB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AD749-8FF7-494A-827D-76F522C75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988E8-88F5-4A41-80CE-AFEF95E39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454B4-83AD-405F-A90B-0FEE3BC5F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57E4-F958-4A5E-A7E5-2C68B7B560A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FD120-A8DD-40AA-A464-8223B273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E0039-4EEB-43BE-8091-4447FDE99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0A03-E3D2-40E9-A4FC-8692CC530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3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17B6-7696-4F0F-AFF2-A7E6EC1D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9B17E-D305-4FAA-820E-F283AB965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A57C3-0301-47AA-9F35-B87DDE668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6FED4-C565-45E0-86BC-F66BE0A7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57E4-F958-4A5E-A7E5-2C68B7B560A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AF7A8-28D8-4D4A-8968-BBA15E1B3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DFE98-5E8F-4880-9D98-EC4061DE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0A03-E3D2-40E9-A4FC-8692CC530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1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A9DDD-CCD1-4C3A-8E5D-31E65BF06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5A790-5ECA-4488-8AD4-DD3D51F64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3845D-FA65-4146-AC84-FC915B134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057E4-F958-4A5E-A7E5-2C68B7B560A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60B5-E7E4-4080-86BD-BFE7D108D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6D295-02B6-4201-B021-4248D0A86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10A03-E3D2-40E9-A4FC-8692CC530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2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47521D-2C1D-42DF-99DA-0EC7FF846C10}"/>
              </a:ext>
            </a:extLst>
          </p:cNvPr>
          <p:cNvSpPr txBox="1"/>
          <p:nvPr/>
        </p:nvSpPr>
        <p:spPr>
          <a:xfrm>
            <a:off x="2387600" y="2311400"/>
            <a:ext cx="2235200" cy="15544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79E50-1F32-4F42-A872-51117C577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18235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16F0E8-EA2A-438E-9010-4BC25F1710D4}"/>
              </a:ext>
            </a:extLst>
          </p:cNvPr>
          <p:cNvSpPr txBox="1"/>
          <p:nvPr/>
        </p:nvSpPr>
        <p:spPr>
          <a:xfrm>
            <a:off x="8666922" y="410817"/>
            <a:ext cx="320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2C0A32-BDFC-45E9-8B23-501AA7F06CDC}"/>
              </a:ext>
            </a:extLst>
          </p:cNvPr>
          <p:cNvSpPr txBox="1"/>
          <p:nvPr/>
        </p:nvSpPr>
        <p:spPr>
          <a:xfrm>
            <a:off x="10109200" y="2895600"/>
            <a:ext cx="208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Reverse stat and move sections… need more room for </a:t>
            </a:r>
            <a:r>
              <a:rPr lang="en-US" dirty="0" err="1"/>
              <a:t>moveset</a:t>
            </a:r>
            <a:r>
              <a:rPr lang="en-US" dirty="0"/>
              <a:t> (move name, </a:t>
            </a:r>
            <a:r>
              <a:rPr lang="en-US" dirty="0" err="1"/>
              <a:t>lvl</a:t>
            </a:r>
            <a:r>
              <a:rPr lang="en-US" dirty="0"/>
              <a:t> learned, type, power)</a:t>
            </a:r>
          </a:p>
        </p:txBody>
      </p:sp>
    </p:spTree>
    <p:extLst>
      <p:ext uri="{BB962C8B-B14F-4D97-AF65-F5344CB8AC3E}">
        <p14:creationId xmlns:p14="http://schemas.microsoft.com/office/powerpoint/2010/main" val="12829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FA55309-AB04-4862-945E-CEF537A6EE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60000" contrast="-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3" r="-15097" b="41998"/>
          <a:stretch/>
        </p:blipFill>
        <p:spPr>
          <a:xfrm>
            <a:off x="0" y="2869525"/>
            <a:ext cx="6865680" cy="397764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8949F8-2D2B-413B-85A2-F11277D096C1}"/>
              </a:ext>
            </a:extLst>
          </p:cNvPr>
          <p:cNvSpPr txBox="1"/>
          <p:nvPr/>
        </p:nvSpPr>
        <p:spPr>
          <a:xfrm>
            <a:off x="-14905" y="3670300"/>
            <a:ext cx="1220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	Name		Type1	Type2		ID	Name		 Type1	Type2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B7DB2-F3F6-479E-90CA-0FF20FFD81A2}"/>
              </a:ext>
            </a:extLst>
          </p:cNvPr>
          <p:cNvSpPr txBox="1"/>
          <p:nvPr/>
        </p:nvSpPr>
        <p:spPr>
          <a:xfrm>
            <a:off x="157373" y="3109099"/>
            <a:ext cx="1220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C8DD2A-B235-4271-8071-1F396BE1E5EF}"/>
              </a:ext>
            </a:extLst>
          </p:cNvPr>
          <p:cNvSpPr txBox="1"/>
          <p:nvPr/>
        </p:nvSpPr>
        <p:spPr>
          <a:xfrm>
            <a:off x="1137271" y="4039632"/>
            <a:ext cx="4692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	</a:t>
            </a:r>
            <a:r>
              <a:rPr lang="en-US" dirty="0" err="1"/>
              <a:t>Bulbasuar</a:t>
            </a:r>
            <a:r>
              <a:rPr lang="en-US" dirty="0"/>
              <a:t>	Grass	Poison</a:t>
            </a:r>
          </a:p>
          <a:p>
            <a:r>
              <a:rPr lang="en-US" dirty="0"/>
              <a:t>3	</a:t>
            </a:r>
            <a:r>
              <a:rPr lang="en-US" dirty="0" err="1"/>
              <a:t>Venusaur</a:t>
            </a:r>
            <a:r>
              <a:rPr lang="en-US" dirty="0"/>
              <a:t>		Grass	Poison</a:t>
            </a:r>
          </a:p>
          <a:p>
            <a:r>
              <a:rPr lang="en-US" dirty="0"/>
              <a:t>5	</a:t>
            </a:r>
            <a:r>
              <a:rPr lang="en-US" dirty="0" err="1"/>
              <a:t>Charmeleon</a:t>
            </a:r>
            <a:r>
              <a:rPr lang="en-US" dirty="0"/>
              <a:t>	Fire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05DA4-4915-4AC4-BA4D-A72EF9AD4257}"/>
              </a:ext>
            </a:extLst>
          </p:cNvPr>
          <p:cNvSpPr txBox="1"/>
          <p:nvPr/>
        </p:nvSpPr>
        <p:spPr>
          <a:xfrm>
            <a:off x="6661771" y="4140200"/>
            <a:ext cx="4692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  <a:r>
              <a:rPr lang="en-US" dirty="0" err="1"/>
              <a:t>Ivysaur</a:t>
            </a:r>
            <a:r>
              <a:rPr lang="en-US" dirty="0"/>
              <a:t>		Grass	Poison</a:t>
            </a:r>
          </a:p>
          <a:p>
            <a:r>
              <a:rPr lang="en-US" dirty="0"/>
              <a:t>4	Charmander	Fire</a:t>
            </a:r>
          </a:p>
          <a:p>
            <a:r>
              <a:rPr lang="en-US" dirty="0"/>
              <a:t>6	Charizard		Fire	Flying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565346-21C7-4655-9D1D-6EF7A0E9EBFB}"/>
              </a:ext>
            </a:extLst>
          </p:cNvPr>
          <p:cNvSpPr txBox="1"/>
          <p:nvPr/>
        </p:nvSpPr>
        <p:spPr>
          <a:xfrm>
            <a:off x="-14906" y="5786899"/>
            <a:ext cx="1220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Previous generation		Next Generation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BA3E4F-C49D-4D29-96B8-9D1D8CCE2B4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7271" y="552537"/>
            <a:ext cx="3196190" cy="25383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CC705C-CC5E-4303-A9B8-E2D6E286372C}"/>
              </a:ext>
            </a:extLst>
          </p:cNvPr>
          <p:cNvSpPr txBox="1"/>
          <p:nvPr/>
        </p:nvSpPr>
        <p:spPr>
          <a:xfrm>
            <a:off x="1137271" y="175910"/>
            <a:ext cx="305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Filter by type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77361E-03FC-48E9-885C-8EA21AA28B3C}"/>
              </a:ext>
            </a:extLst>
          </p:cNvPr>
          <p:cNvSpPr txBox="1"/>
          <p:nvPr/>
        </p:nvSpPr>
        <p:spPr>
          <a:xfrm>
            <a:off x="6665256" y="175910"/>
            <a:ext cx="305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Filter by Generation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39522-E7A8-4307-9679-EDE5D87FB8BC}"/>
              </a:ext>
            </a:extLst>
          </p:cNvPr>
          <p:cNvSpPr txBox="1"/>
          <p:nvPr/>
        </p:nvSpPr>
        <p:spPr>
          <a:xfrm>
            <a:off x="6819900" y="838200"/>
            <a:ext cx="406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filter, Gen 1.</a:t>
            </a:r>
          </a:p>
          <a:p>
            <a:r>
              <a:rPr lang="en-US" dirty="0"/>
              <a:t>Depending on filter on type or generation, bottom of page and “Generation” changes to “Type”.</a:t>
            </a:r>
          </a:p>
          <a:p>
            <a:r>
              <a:rPr lang="en-US" dirty="0"/>
              <a:t>Find graphic for generations?</a:t>
            </a:r>
          </a:p>
          <a:p>
            <a:r>
              <a:rPr lang="en-US" dirty="0"/>
              <a:t>Create classes that look like type icons for </a:t>
            </a:r>
            <a:r>
              <a:rPr lang="en-US" dirty="0" err="1"/>
              <a:t>pkmn</a:t>
            </a:r>
            <a:r>
              <a:rPr lang="en-US" dirty="0"/>
              <a:t> type below.</a:t>
            </a:r>
          </a:p>
        </p:txBody>
      </p:sp>
    </p:spTree>
    <p:extLst>
      <p:ext uri="{BB962C8B-B14F-4D97-AF65-F5344CB8AC3E}">
        <p14:creationId xmlns:p14="http://schemas.microsoft.com/office/powerpoint/2010/main" val="3871284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78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Life, Alexander K</dc:creator>
  <cp:lastModifiedBy>Life, Alexander K</cp:lastModifiedBy>
  <cp:revision>13</cp:revision>
  <dcterms:created xsi:type="dcterms:W3CDTF">2019-04-02T20:39:21Z</dcterms:created>
  <dcterms:modified xsi:type="dcterms:W3CDTF">2019-04-04T21:54:46Z</dcterms:modified>
</cp:coreProperties>
</file>