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67EFA-D2EB-43C5-82C2-E93390EA8FF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9C5D4-6A90-4369-A96F-3AAF5311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1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35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5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3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862D-4DFE-49CA-BA60-4ABE77304C8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CF0F-076B-4172-8964-C3F5058E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2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AA3E-EBEA-4058-A9DF-2813D0D12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55EC8-1813-45BE-B5C2-C80D83F88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Final Project</a:t>
            </a:r>
          </a:p>
          <a:p>
            <a:r>
              <a:rPr lang="en-US" dirty="0"/>
              <a:t>By Jacob Goff aka </a:t>
            </a:r>
            <a:r>
              <a:rPr lang="en-US" dirty="0" err="1"/>
              <a:t>YeetBoy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1AC2-E32C-42C8-B442-E0252EE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9F6B-1E9C-4D30-9EA7-9A0950F3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the Pokémon types into categories.</a:t>
            </a:r>
          </a:p>
          <a:p>
            <a:r>
              <a:rPr lang="en-US" dirty="0"/>
              <a:t>Have a UI for fast travel to certain places.</a:t>
            </a:r>
          </a:p>
          <a:p>
            <a:r>
              <a:rPr lang="en-US" dirty="0"/>
              <a:t>Tips on the Pokémon // Weaknesses // Strengths</a:t>
            </a:r>
          </a:p>
          <a:p>
            <a:r>
              <a:rPr lang="en-US" dirty="0"/>
              <a:t>Photos to make the site not so boring.</a:t>
            </a:r>
          </a:p>
          <a:p>
            <a:r>
              <a:rPr lang="en-US" dirty="0"/>
              <a:t>Memes are just nice.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374B-3128-4919-AB8F-323ABC3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0349-C5D9-4DE0-B431-75FA50CA27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Have a side bar for navigation with hyperlinks for fast travel.</a:t>
            </a:r>
          </a:p>
          <a:p>
            <a:r>
              <a:rPr lang="en-US" dirty="0"/>
              <a:t>Have a modal for tips near the certain Pokémon.</a:t>
            </a:r>
          </a:p>
          <a:p>
            <a:r>
              <a:rPr lang="en-US" dirty="0"/>
              <a:t>Have Pokémon pictures near the certain Pokémon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04533-090C-46B7-AD2C-25418EAB29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page modal ideas">
            <a:extLst>
              <a:ext uri="{FF2B5EF4-FFF2-40B4-BE49-F238E27FC236}">
                <a16:creationId xmlns:a16="http://schemas.microsoft.com/office/drawing/2014/main" id="{46E1D531-887A-4831-AD1B-A15ED00D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2142179"/>
            <a:ext cx="3517119" cy="256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webpage sorting ideas">
            <a:extLst>
              <a:ext uri="{FF2B5EF4-FFF2-40B4-BE49-F238E27FC236}">
                <a16:creationId xmlns:a16="http://schemas.microsoft.com/office/drawing/2014/main" id="{E0C80A0F-307C-4200-836C-ECB2BAE0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142180"/>
            <a:ext cx="3537345" cy="256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D7A019-9257-463F-B270-32C82A7C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142180"/>
            <a:ext cx="3517120" cy="2567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9FEEB-E1BA-4BE3-81B8-72D3E4F07D1F}"/>
              </a:ext>
            </a:extLst>
          </p:cNvPr>
          <p:cNvSpPr txBox="1"/>
          <p:nvPr/>
        </p:nvSpPr>
        <p:spPr>
          <a:xfrm>
            <a:off x="484631" y="1347712"/>
            <a:ext cx="348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How to put the side bar nav.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1C05B-DAC2-4D15-A6EC-17348FBB71CE}"/>
              </a:ext>
            </a:extLst>
          </p:cNvPr>
          <p:cNvSpPr txBox="1"/>
          <p:nvPr/>
        </p:nvSpPr>
        <p:spPr>
          <a:xfrm>
            <a:off x="4310676" y="1347712"/>
            <a:ext cx="313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How the modal should be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EAC65-CA90-44BD-A9D4-53165978CE89}"/>
              </a:ext>
            </a:extLst>
          </p:cNvPr>
          <p:cNvSpPr txBox="1"/>
          <p:nvPr/>
        </p:nvSpPr>
        <p:spPr>
          <a:xfrm>
            <a:off x="8190253" y="1347712"/>
            <a:ext cx="35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 picture should be</a:t>
            </a:r>
          </a:p>
        </p:txBody>
      </p:sp>
    </p:spTree>
    <p:extLst>
      <p:ext uri="{BB962C8B-B14F-4D97-AF65-F5344CB8AC3E}">
        <p14:creationId xmlns:p14="http://schemas.microsoft.com/office/powerpoint/2010/main" val="238742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86732-5D19-4F02-AC36-69C49E2A5782}"/>
              </a:ext>
            </a:extLst>
          </p:cNvPr>
          <p:cNvSpPr txBox="1"/>
          <p:nvPr/>
        </p:nvSpPr>
        <p:spPr>
          <a:xfrm>
            <a:off x="3989797" y="2921168"/>
            <a:ext cx="4054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French Script MT" panose="03020402040607040605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254282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French Script MT</vt:lpstr>
      <vt:lpstr>Vapor Trail</vt:lpstr>
      <vt:lpstr>Discussion</vt:lpstr>
      <vt:lpstr>Some ideas…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creator>Jacob Goff</dc:creator>
  <cp:lastModifiedBy>Jacob Goff</cp:lastModifiedBy>
  <cp:revision>2</cp:revision>
  <dcterms:created xsi:type="dcterms:W3CDTF">2019-04-05T19:45:15Z</dcterms:created>
  <dcterms:modified xsi:type="dcterms:W3CDTF">2019-04-05T19:49:16Z</dcterms:modified>
</cp:coreProperties>
</file>