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01CA-FA2D-4883-A0F2-87FD20E1F17E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21F9-64C2-40A5-AE6A-3FD31DD3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260424" cy="8397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5394" y="0"/>
            <a:ext cx="2481943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2731" y="0"/>
            <a:ext cx="2267338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07086" y="-4"/>
            <a:ext cx="1922106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0425" y="839751"/>
            <a:ext cx="10440955" cy="60182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apoli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11" y="679903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Pepperoni 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4" y="3180799"/>
            <a:ext cx="2171700" cy="217170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9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260424" cy="8397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5394" y="0"/>
            <a:ext cx="2481943" cy="83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2731" y="0"/>
            <a:ext cx="2267338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7086" y="-4"/>
            <a:ext cx="1922106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0425" y="839751"/>
            <a:ext cx="10440955" cy="60182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Large Cheese Pizza: 8.99</a:t>
            </a:r>
          </a:p>
          <a:p>
            <a:r>
              <a:rPr lang="en-US" dirty="0" smtClean="0"/>
              <a:t>Additional Toppings: 1.50 each</a:t>
            </a:r>
          </a:p>
          <a:p>
            <a:endParaRPr lang="en-US" dirty="0" smtClean="0"/>
          </a:p>
          <a:p>
            <a:r>
              <a:rPr lang="en-US" dirty="0" smtClean="0"/>
              <a:t>Medium Cheese Pizza: 7.99</a:t>
            </a:r>
          </a:p>
          <a:p>
            <a:r>
              <a:rPr lang="en-US" dirty="0" smtClean="0"/>
              <a:t>Additional Toppings: 1.00 each</a:t>
            </a:r>
          </a:p>
          <a:p>
            <a:endParaRPr lang="en-US" dirty="0" smtClean="0"/>
          </a:p>
          <a:p>
            <a:r>
              <a:rPr lang="en-US" dirty="0" smtClean="0"/>
              <a:t>Personal Medium Cheese Pizza: 5.99</a:t>
            </a:r>
          </a:p>
          <a:p>
            <a:r>
              <a:rPr lang="en-US" dirty="0" smtClean="0"/>
              <a:t>Additional toppings: 5.00 each</a:t>
            </a:r>
          </a:p>
          <a:p>
            <a:endParaRPr lang="en-US" dirty="0"/>
          </a:p>
          <a:p>
            <a:r>
              <a:rPr lang="en-US" dirty="0" smtClean="0"/>
              <a:t>Sandwiches: </a:t>
            </a:r>
          </a:p>
          <a:p>
            <a:r>
              <a:rPr lang="en-US" dirty="0" smtClean="0"/>
              <a:t>Spicy Italian: 7.99</a:t>
            </a:r>
          </a:p>
          <a:p>
            <a:r>
              <a:rPr lang="en-US" dirty="0" smtClean="0"/>
              <a:t>Meatball Sub: 7.99</a:t>
            </a:r>
          </a:p>
          <a:p>
            <a:r>
              <a:rPr lang="en-US" dirty="0" smtClean="0"/>
              <a:t>Pizza Sub: 7.99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6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260424" cy="8397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5394" y="0"/>
            <a:ext cx="2481943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2731" y="0"/>
            <a:ext cx="2267338" cy="83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7086" y="-4"/>
            <a:ext cx="1922106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367" y="839751"/>
            <a:ext cx="10440955" cy="60182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 large pizza just 10.99 on Thursdays. </a:t>
            </a:r>
          </a:p>
          <a:p>
            <a:endParaRPr lang="en-US" dirty="0" smtClean="0"/>
          </a:p>
          <a:p>
            <a:r>
              <a:rPr lang="en-US" dirty="0" smtClean="0"/>
              <a:t>Breadsticks come with a free 2-liter. </a:t>
            </a:r>
          </a:p>
          <a:p>
            <a:endParaRPr lang="en-US" dirty="0"/>
          </a:p>
          <a:p>
            <a:r>
              <a:rPr lang="en-US" dirty="0" smtClean="0"/>
              <a:t>Personal pizzas come with a free 20oz. soda on Mondays.</a:t>
            </a:r>
          </a:p>
          <a:p>
            <a:endParaRPr lang="en-US" dirty="0" smtClean="0"/>
          </a:p>
          <a:p>
            <a:r>
              <a:rPr lang="en-US" dirty="0" smtClean="0"/>
              <a:t>Free sweaty gym shorts with equal or greater value gym shorts. </a:t>
            </a:r>
          </a:p>
          <a:p>
            <a:endParaRPr lang="en-US" dirty="0" smtClean="0"/>
          </a:p>
          <a:p>
            <a:r>
              <a:rPr lang="en-US" dirty="0" smtClean="0"/>
              <a:t>Extra pizza on your pizza at no extra charge. </a:t>
            </a:r>
          </a:p>
          <a:p>
            <a:endParaRPr lang="en-US" dirty="0" smtClean="0"/>
          </a:p>
          <a:p>
            <a:r>
              <a:rPr lang="en-US" dirty="0" smtClean="0"/>
              <a:t>Answers for stupid questions on the phone will only cost you .50c each upon check out.</a:t>
            </a:r>
          </a:p>
          <a:p>
            <a:endParaRPr lang="en-US" dirty="0" smtClean="0"/>
          </a:p>
          <a:p>
            <a:r>
              <a:rPr lang="en-US" dirty="0" smtClean="0"/>
              <a:t>Large waffle with purchase of equal or greater butter sticks for only $4.99 more.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3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260424" cy="8397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5394" y="0"/>
            <a:ext cx="2481943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2731" y="0"/>
            <a:ext cx="2267338" cy="8397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7086" y="-4"/>
            <a:ext cx="1922106" cy="839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0425" y="839751"/>
            <a:ext cx="10440955" cy="60182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Be a team player, don’t try to convince us to allow web orders. Nobody likes those. </a:t>
            </a:r>
          </a:p>
          <a:p>
            <a:r>
              <a:rPr lang="en-US" dirty="0" smtClean="0"/>
              <a:t>Phone number:305-7452-1234</a:t>
            </a:r>
          </a:p>
          <a:p>
            <a:r>
              <a:rPr lang="en-US" dirty="0" smtClean="0"/>
              <a:t>If you ask us if it’s the crusty crab, you get an automatic 25% off discount. </a:t>
            </a:r>
          </a:p>
          <a:p>
            <a:r>
              <a:rPr lang="en-US" dirty="0" smtClean="0"/>
              <a:t>Address: 2071 </a:t>
            </a:r>
            <a:r>
              <a:rPr lang="en-US" smtClean="0"/>
              <a:t>Perkins Street.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Harper</dc:creator>
  <cp:lastModifiedBy>John Harper</cp:lastModifiedBy>
  <cp:revision>4</cp:revision>
  <dcterms:created xsi:type="dcterms:W3CDTF">2014-11-06T19:16:25Z</dcterms:created>
  <dcterms:modified xsi:type="dcterms:W3CDTF">2014-11-06T19:38:15Z</dcterms:modified>
</cp:coreProperties>
</file>