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2C77-F8B1-4C2E-AC3C-A70E5E60D65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A446-F78D-45E8-83A4-615E9D8B7C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38150"/>
            <a:ext cx="914400" cy="426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9600" y="438150"/>
            <a:ext cx="914400" cy="426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705350"/>
            <a:ext cx="9144000" cy="43815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https://newevolutiondesigns.com/images/freebies/the-avengers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1951"/>
            <a:ext cx="7315200" cy="2362200"/>
          </a:xfrm>
          <a:prstGeom prst="rect">
            <a:avLst/>
          </a:prstGeom>
          <a:noFill/>
        </p:spPr>
      </p:pic>
      <p:pic>
        <p:nvPicPr>
          <p:cNvPr id="11268" name="Picture 4" descr="http://media.comicbook.com/wp-content/uploads/2013/05/agents-of-shield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724150"/>
            <a:ext cx="7315200" cy="1981200"/>
          </a:xfrm>
          <a:prstGeom prst="rect">
            <a:avLst/>
          </a:prstGeom>
          <a:noFill/>
        </p:spPr>
      </p:pic>
      <p:sp>
        <p:nvSpPr>
          <p:cNvPr id="10" name="Frame 9"/>
          <p:cNvSpPr/>
          <p:nvPr/>
        </p:nvSpPr>
        <p:spPr>
          <a:xfrm>
            <a:off x="914400" y="438150"/>
            <a:ext cx="7315200" cy="2286000"/>
          </a:xfrm>
          <a:prstGeom prst="frame">
            <a:avLst>
              <a:gd name="adj1" fmla="val 52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914400" y="2647950"/>
            <a:ext cx="7315200" cy="2057400"/>
          </a:xfrm>
          <a:prstGeom prst="frame">
            <a:avLst>
              <a:gd name="adj1" fmla="val 52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14350"/>
            <a:ext cx="2286000" cy="4629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590550"/>
            <a:ext cx="1981200" cy="266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514350"/>
            <a:ext cx="6858000" cy="4629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Profile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66750"/>
            <a:ext cx="19812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200150"/>
            <a:ext cx="18288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Coulson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8600" y="1581150"/>
            <a:ext cx="18288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Skye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28600" y="1962150"/>
            <a:ext cx="18288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28600" y="2343150"/>
            <a:ext cx="18288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Simmons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8600" y="2724150"/>
            <a:ext cx="18288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Fitz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33350"/>
            <a:ext cx="1219200" cy="285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72400" y="133350"/>
            <a:ext cx="1219200" cy="285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Avengers</a:t>
            </a:r>
            <a:endParaRPr lang="en-US" dirty="0"/>
          </a:p>
        </p:txBody>
      </p:sp>
      <p:pic>
        <p:nvPicPr>
          <p:cNvPr id="17" name="Picture 6" descr="http://img3.wikia.nocookie.net/__cb20140609064807/marvelcinematicuniverse/images/2/24/SHIELD-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62350"/>
            <a:ext cx="1371600" cy="1414600"/>
          </a:xfrm>
          <a:prstGeom prst="rect">
            <a:avLst/>
          </a:prstGeom>
          <a:noFill/>
        </p:spPr>
      </p:pic>
      <p:pic>
        <p:nvPicPr>
          <p:cNvPr id="14344" name="Picture 8" descr="https://image-cdn.zap2it.com/images/marvel-studios-logo-agents-of-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514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14350"/>
            <a:ext cx="2286000" cy="46291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590550"/>
            <a:ext cx="1981200" cy="2819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514350"/>
            <a:ext cx="6858000" cy="4629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Profile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66750"/>
            <a:ext cx="19812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200150"/>
            <a:ext cx="182880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Iron Man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8600" y="1581150"/>
            <a:ext cx="182880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Captain America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28600" y="1962150"/>
            <a:ext cx="182880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Thor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28600" y="2343150"/>
            <a:ext cx="182880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Hulk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8600" y="2724150"/>
            <a:ext cx="182880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Black Widow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33350"/>
            <a:ext cx="1219200" cy="285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72400" y="133350"/>
            <a:ext cx="1219200" cy="285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Shield</a:t>
            </a:r>
            <a:endParaRPr lang="en-US" dirty="0"/>
          </a:p>
        </p:txBody>
      </p:sp>
      <p:pic>
        <p:nvPicPr>
          <p:cNvPr id="14344" name="Picture 8" descr="https://image-cdn.zap2it.com/images/marvel-studios-logo-agents-of-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86000" cy="514349"/>
          </a:xfrm>
          <a:prstGeom prst="rect">
            <a:avLst/>
          </a:prstGeom>
          <a:noFill/>
        </p:spPr>
      </p:pic>
      <p:pic>
        <p:nvPicPr>
          <p:cNvPr id="15362" name="Picture 2" descr="http://thlog.com/wp-content/uploads/2012/05/Avengers-logo-belt-buck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62350"/>
            <a:ext cx="1676400" cy="142875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228600" y="3105150"/>
            <a:ext cx="182880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Hawkeye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sfhinzman@gmail.com</dc:creator>
  <cp:lastModifiedBy>sfhinzman@gmail.com</cp:lastModifiedBy>
  <cp:revision>1</cp:revision>
  <dcterms:created xsi:type="dcterms:W3CDTF">2014-11-06T19:27:03Z</dcterms:created>
  <dcterms:modified xsi:type="dcterms:W3CDTF">2014-11-06T20:01:35Z</dcterms:modified>
</cp:coreProperties>
</file>