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6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1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4113-61A2-4B74-8CF5-86469A82ADB2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02B6-BE6F-4317-A064-1AD3F02B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Final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it and what will it contain?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0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will be bootstrap </a:t>
            </a:r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Will include a couple links to “Game Reviews” And “Game Stores”</a:t>
            </a:r>
          </a:p>
          <a:p>
            <a:r>
              <a:rPr lang="en-US" dirty="0" smtClean="0"/>
              <a:t>The middle of the page will include a picture along with a button navigating user to specific page – “FPS”, “RPG”, and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RPG, FPS,…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page will include a handful of pictures and a brief description of what the said genre entails.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rough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01" y="1825625"/>
            <a:ext cx="8369198" cy="4351338"/>
          </a:xfrm>
        </p:spPr>
      </p:pic>
    </p:spTree>
    <p:extLst>
      <p:ext uri="{BB962C8B-B14F-4D97-AF65-F5344CB8AC3E}">
        <p14:creationId xmlns:p14="http://schemas.microsoft.com/office/powerpoint/2010/main" val="333417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Backpage</a:t>
            </a:r>
            <a:r>
              <a:rPr lang="en-US" dirty="0" smtClean="0"/>
              <a:t> rough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01" y="1825625"/>
            <a:ext cx="8369198" cy="4351338"/>
          </a:xfrm>
        </p:spPr>
      </p:pic>
    </p:spTree>
    <p:extLst>
      <p:ext uri="{BB962C8B-B14F-4D97-AF65-F5344CB8AC3E}">
        <p14:creationId xmlns:p14="http://schemas.microsoft.com/office/powerpoint/2010/main" val="154615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WebDev Final Overview</vt:lpstr>
      <vt:lpstr>Front Page</vt:lpstr>
      <vt:lpstr>RPG, FPS,… Pages</vt:lpstr>
      <vt:lpstr>Main Page rough design</vt:lpstr>
      <vt:lpstr>Backpage rough design</vt:lpstr>
    </vt:vector>
  </TitlesOfParts>
  <Company>WVUP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WebDev Final Overview</dc:title>
  <dc:creator>Patrick Cheek</dc:creator>
  <cp:lastModifiedBy>Patrick Cheek</cp:lastModifiedBy>
  <cp:revision>2</cp:revision>
  <dcterms:created xsi:type="dcterms:W3CDTF">2014-12-11T20:00:56Z</dcterms:created>
  <dcterms:modified xsi:type="dcterms:W3CDTF">2014-12-11T20:05:04Z</dcterms:modified>
</cp:coreProperties>
</file>