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29"/>
  </p:sldMasterIdLst>
  <p:notesMasterIdLst>
    <p:notesMasterId r:id="rId739"/>
  </p:notesMasterIdLst>
  <p:sldIdLst>
    <p:sldId id="259" r:id="rId730"/>
    <p:sldId id="260" r:id="rId731"/>
    <p:sldId id="261" r:id="rId732"/>
    <p:sldId id="262" r:id="rId733"/>
    <p:sldId id="263" r:id="rId734"/>
    <p:sldId id="264" r:id="rId735"/>
    <p:sldId id="265" r:id="rId736"/>
    <p:sldId id="266" r:id="rId737"/>
    <p:sldId id="268" r:id="rId7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464"/>
    <a:srgbClr val="C6C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6" autoAdjust="0"/>
  </p:normalViewPr>
  <p:slideViewPr>
    <p:cSldViewPr>
      <p:cViewPr varScale="1">
        <p:scale>
          <a:sx n="74" d="100"/>
          <a:sy n="74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671" Type="http://schemas.openxmlformats.org/officeDocument/2006/relationships/customXml" Target="../customXml/item671.xml"/><Relationship Id="rId727" Type="http://schemas.openxmlformats.org/officeDocument/2006/relationships/customXml" Target="../customXml/item72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40" Type="http://schemas.openxmlformats.org/officeDocument/2006/relationships/customXml" Target="../customXml/item640.xml"/><Relationship Id="rId682" Type="http://schemas.openxmlformats.org/officeDocument/2006/relationships/customXml" Target="../customXml/item682.xml"/><Relationship Id="rId738" Type="http://schemas.openxmlformats.org/officeDocument/2006/relationships/slide" Target="slides/slide9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651" Type="http://schemas.openxmlformats.org/officeDocument/2006/relationships/customXml" Target="../customXml/item651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662" Type="http://schemas.openxmlformats.org/officeDocument/2006/relationships/customXml" Target="../customXml/item662.xml"/><Relationship Id="rId718" Type="http://schemas.openxmlformats.org/officeDocument/2006/relationships/customXml" Target="../customXml/item71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631" Type="http://schemas.openxmlformats.org/officeDocument/2006/relationships/customXml" Target="../customXml/item631.xml"/><Relationship Id="rId673" Type="http://schemas.openxmlformats.org/officeDocument/2006/relationships/customXml" Target="../customXml/item673.xml"/><Relationship Id="rId729" Type="http://schemas.openxmlformats.org/officeDocument/2006/relationships/slideMaster" Target="slideMasters/slideMaster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40" Type="http://schemas.openxmlformats.org/officeDocument/2006/relationships/presProps" Target="presProps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42" Type="http://schemas.openxmlformats.org/officeDocument/2006/relationships/customXml" Target="../customXml/item642.xml"/><Relationship Id="rId684" Type="http://schemas.openxmlformats.org/officeDocument/2006/relationships/customXml" Target="../customXml/item684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731" Type="http://schemas.openxmlformats.org/officeDocument/2006/relationships/slide" Target="slides/slide2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theme" Target="theme/theme1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slide" Target="slides/slide4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slide" Target="slides/slide6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681" Type="http://schemas.openxmlformats.org/officeDocument/2006/relationships/customXml" Target="../customXml/item681.xml"/><Relationship Id="rId716" Type="http://schemas.openxmlformats.org/officeDocument/2006/relationships/customXml" Target="../customXml/item716.xml"/><Relationship Id="rId737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618" Type="http://schemas.openxmlformats.org/officeDocument/2006/relationships/customXml" Target="../customXml/item618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notesMaster" Target="notesMasters/notesMaster1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slide" Target="slides/slide1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viewProps" Target="viewProp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slide" Target="slides/slide3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tableStyles" Target="tableStyles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slide" Target="slides/slide5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slide" Target="slides/slide7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6EF6-0529-462F-9787-ABA0D2B66FF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B456D-4F92-4436-A8AF-6219425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15E6-0EF8-45A1-B773-C1CB0B9796A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2.xml"/><Relationship Id="rId21" Type="http://schemas.openxmlformats.org/officeDocument/2006/relationships/customXml" Target="../../customXml/item67.xml"/><Relationship Id="rId42" Type="http://schemas.openxmlformats.org/officeDocument/2006/relationships/customXml" Target="../../customXml/item88.xml"/><Relationship Id="rId47" Type="http://schemas.openxmlformats.org/officeDocument/2006/relationships/customXml" Target="../../customXml/item93.xml"/><Relationship Id="rId63" Type="http://schemas.openxmlformats.org/officeDocument/2006/relationships/customXml" Target="../../customXml/item109.xml"/><Relationship Id="rId68" Type="http://schemas.openxmlformats.org/officeDocument/2006/relationships/customXml" Target="../../customXml/item114.xml"/><Relationship Id="rId84" Type="http://schemas.openxmlformats.org/officeDocument/2006/relationships/slideLayout" Target="../slideLayouts/slideLayout2.xml"/><Relationship Id="rId89" Type="http://schemas.openxmlformats.org/officeDocument/2006/relationships/image" Target="../media/image4.png"/><Relationship Id="rId7" Type="http://schemas.openxmlformats.org/officeDocument/2006/relationships/customXml" Target="../../customXml/item53.xml"/><Relationship Id="rId71" Type="http://schemas.openxmlformats.org/officeDocument/2006/relationships/customXml" Target="../../customXml/item117.xml"/><Relationship Id="rId92" Type="http://schemas.openxmlformats.org/officeDocument/2006/relationships/image" Target="../media/image7.jpg"/><Relationship Id="rId2" Type="http://schemas.openxmlformats.org/officeDocument/2006/relationships/customXml" Target="../../customXml/item48.xml"/><Relationship Id="rId16" Type="http://schemas.openxmlformats.org/officeDocument/2006/relationships/customXml" Target="../../customXml/item62.xml"/><Relationship Id="rId29" Type="http://schemas.openxmlformats.org/officeDocument/2006/relationships/customXml" Target="../../customXml/item75.xml"/><Relationship Id="rId107" Type="http://schemas.openxmlformats.org/officeDocument/2006/relationships/image" Target="../media/image22.png"/><Relationship Id="rId11" Type="http://schemas.openxmlformats.org/officeDocument/2006/relationships/customXml" Target="../../customXml/item57.xml"/><Relationship Id="rId24" Type="http://schemas.openxmlformats.org/officeDocument/2006/relationships/customXml" Target="../../customXml/item70.xml"/><Relationship Id="rId32" Type="http://schemas.openxmlformats.org/officeDocument/2006/relationships/customXml" Target="../../customXml/item78.xml"/><Relationship Id="rId37" Type="http://schemas.openxmlformats.org/officeDocument/2006/relationships/customXml" Target="../../customXml/item83.xml"/><Relationship Id="rId40" Type="http://schemas.openxmlformats.org/officeDocument/2006/relationships/customXml" Target="../../customXml/item86.xml"/><Relationship Id="rId45" Type="http://schemas.openxmlformats.org/officeDocument/2006/relationships/customXml" Target="../../customXml/item91.xml"/><Relationship Id="rId53" Type="http://schemas.openxmlformats.org/officeDocument/2006/relationships/customXml" Target="../../customXml/item99.xml"/><Relationship Id="rId58" Type="http://schemas.openxmlformats.org/officeDocument/2006/relationships/customXml" Target="../../customXml/item104.xml"/><Relationship Id="rId66" Type="http://schemas.openxmlformats.org/officeDocument/2006/relationships/customXml" Target="../../customXml/item112.xml"/><Relationship Id="rId74" Type="http://schemas.openxmlformats.org/officeDocument/2006/relationships/customXml" Target="../../customXml/item120.xml"/><Relationship Id="rId79" Type="http://schemas.openxmlformats.org/officeDocument/2006/relationships/customXml" Target="../../customXml/item125.xml"/><Relationship Id="rId87" Type="http://schemas.openxmlformats.org/officeDocument/2006/relationships/image" Target="../media/image2.png"/><Relationship Id="rId102" Type="http://schemas.openxmlformats.org/officeDocument/2006/relationships/image" Target="../media/image17.png"/><Relationship Id="rId5" Type="http://schemas.openxmlformats.org/officeDocument/2006/relationships/customXml" Target="../../customXml/item51.xml"/><Relationship Id="rId61" Type="http://schemas.openxmlformats.org/officeDocument/2006/relationships/customXml" Target="../../customXml/item107.xml"/><Relationship Id="rId82" Type="http://schemas.openxmlformats.org/officeDocument/2006/relationships/customXml" Target="../../customXml/item128.xml"/><Relationship Id="rId90" Type="http://schemas.openxmlformats.org/officeDocument/2006/relationships/image" Target="../media/image5.png"/><Relationship Id="rId95" Type="http://schemas.openxmlformats.org/officeDocument/2006/relationships/image" Target="../media/image10.png"/><Relationship Id="rId19" Type="http://schemas.openxmlformats.org/officeDocument/2006/relationships/customXml" Target="../../customXml/item65.xml"/><Relationship Id="rId14" Type="http://schemas.openxmlformats.org/officeDocument/2006/relationships/customXml" Target="../../customXml/item60.xml"/><Relationship Id="rId22" Type="http://schemas.openxmlformats.org/officeDocument/2006/relationships/customXml" Target="../../customXml/item68.xml"/><Relationship Id="rId27" Type="http://schemas.openxmlformats.org/officeDocument/2006/relationships/customXml" Target="../../customXml/item73.xml"/><Relationship Id="rId30" Type="http://schemas.openxmlformats.org/officeDocument/2006/relationships/customXml" Target="../../customXml/item76.xml"/><Relationship Id="rId35" Type="http://schemas.openxmlformats.org/officeDocument/2006/relationships/customXml" Target="../../customXml/item81.xml"/><Relationship Id="rId43" Type="http://schemas.openxmlformats.org/officeDocument/2006/relationships/customXml" Target="../../customXml/item89.xml"/><Relationship Id="rId48" Type="http://schemas.openxmlformats.org/officeDocument/2006/relationships/customXml" Target="../../customXml/item94.xml"/><Relationship Id="rId56" Type="http://schemas.openxmlformats.org/officeDocument/2006/relationships/customXml" Target="../../customXml/item102.xml"/><Relationship Id="rId64" Type="http://schemas.openxmlformats.org/officeDocument/2006/relationships/customXml" Target="../../customXml/item110.xml"/><Relationship Id="rId69" Type="http://schemas.openxmlformats.org/officeDocument/2006/relationships/customXml" Target="../../customXml/item115.xml"/><Relationship Id="rId77" Type="http://schemas.openxmlformats.org/officeDocument/2006/relationships/customXml" Target="../../customXml/item123.xml"/><Relationship Id="rId100" Type="http://schemas.openxmlformats.org/officeDocument/2006/relationships/image" Target="../media/image15.png"/><Relationship Id="rId105" Type="http://schemas.openxmlformats.org/officeDocument/2006/relationships/image" Target="../media/image20.png"/><Relationship Id="rId8" Type="http://schemas.openxmlformats.org/officeDocument/2006/relationships/customXml" Target="../../customXml/item54.xml"/><Relationship Id="rId51" Type="http://schemas.openxmlformats.org/officeDocument/2006/relationships/customXml" Target="../../customXml/item97.xml"/><Relationship Id="rId72" Type="http://schemas.openxmlformats.org/officeDocument/2006/relationships/customXml" Target="../../customXml/item118.xml"/><Relationship Id="rId80" Type="http://schemas.openxmlformats.org/officeDocument/2006/relationships/customXml" Target="../../customXml/item126.xml"/><Relationship Id="rId85" Type="http://schemas.openxmlformats.org/officeDocument/2006/relationships/notesSlide" Target="../notesSlides/notesSlide1.xml"/><Relationship Id="rId93" Type="http://schemas.openxmlformats.org/officeDocument/2006/relationships/image" Target="../media/image8.png"/><Relationship Id="rId98" Type="http://schemas.openxmlformats.org/officeDocument/2006/relationships/image" Target="../media/image13.png"/><Relationship Id="rId3" Type="http://schemas.openxmlformats.org/officeDocument/2006/relationships/customXml" Target="../../customXml/item49.xml"/><Relationship Id="rId12" Type="http://schemas.openxmlformats.org/officeDocument/2006/relationships/customXml" Target="../../customXml/item58.xml"/><Relationship Id="rId17" Type="http://schemas.openxmlformats.org/officeDocument/2006/relationships/customXml" Target="../../customXml/item63.xml"/><Relationship Id="rId25" Type="http://schemas.openxmlformats.org/officeDocument/2006/relationships/customXml" Target="../../customXml/item71.xml"/><Relationship Id="rId33" Type="http://schemas.openxmlformats.org/officeDocument/2006/relationships/customXml" Target="../../customXml/item79.xml"/><Relationship Id="rId38" Type="http://schemas.openxmlformats.org/officeDocument/2006/relationships/customXml" Target="../../customXml/item84.xml"/><Relationship Id="rId46" Type="http://schemas.openxmlformats.org/officeDocument/2006/relationships/customXml" Target="../../customXml/item92.xml"/><Relationship Id="rId59" Type="http://schemas.openxmlformats.org/officeDocument/2006/relationships/customXml" Target="../../customXml/item105.xml"/><Relationship Id="rId67" Type="http://schemas.openxmlformats.org/officeDocument/2006/relationships/customXml" Target="../../customXml/item113.xml"/><Relationship Id="rId103" Type="http://schemas.openxmlformats.org/officeDocument/2006/relationships/image" Target="../media/image18.png"/><Relationship Id="rId108" Type="http://schemas.openxmlformats.org/officeDocument/2006/relationships/image" Target="../media/image23.png"/><Relationship Id="rId20" Type="http://schemas.openxmlformats.org/officeDocument/2006/relationships/customXml" Target="../../customXml/item66.xml"/><Relationship Id="rId41" Type="http://schemas.openxmlformats.org/officeDocument/2006/relationships/customXml" Target="../../customXml/item87.xml"/><Relationship Id="rId54" Type="http://schemas.openxmlformats.org/officeDocument/2006/relationships/customXml" Target="../../customXml/item100.xml"/><Relationship Id="rId62" Type="http://schemas.openxmlformats.org/officeDocument/2006/relationships/customXml" Target="../../customXml/item108.xml"/><Relationship Id="rId70" Type="http://schemas.openxmlformats.org/officeDocument/2006/relationships/customXml" Target="../../customXml/item116.xml"/><Relationship Id="rId75" Type="http://schemas.openxmlformats.org/officeDocument/2006/relationships/customXml" Target="../../customXml/item121.xml"/><Relationship Id="rId83" Type="http://schemas.openxmlformats.org/officeDocument/2006/relationships/customXml" Target="../../customXml/item293.xml"/><Relationship Id="rId88" Type="http://schemas.openxmlformats.org/officeDocument/2006/relationships/image" Target="../media/image3.png"/><Relationship Id="rId91" Type="http://schemas.openxmlformats.org/officeDocument/2006/relationships/image" Target="../media/image6.png"/><Relationship Id="rId96" Type="http://schemas.openxmlformats.org/officeDocument/2006/relationships/image" Target="../media/image11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52.xml"/><Relationship Id="rId15" Type="http://schemas.openxmlformats.org/officeDocument/2006/relationships/customXml" Target="../../customXml/item61.xml"/><Relationship Id="rId23" Type="http://schemas.openxmlformats.org/officeDocument/2006/relationships/customXml" Target="../../customXml/item69.xml"/><Relationship Id="rId28" Type="http://schemas.openxmlformats.org/officeDocument/2006/relationships/customXml" Target="../../customXml/item74.xml"/><Relationship Id="rId36" Type="http://schemas.openxmlformats.org/officeDocument/2006/relationships/customXml" Target="../../customXml/item82.xml"/><Relationship Id="rId49" Type="http://schemas.openxmlformats.org/officeDocument/2006/relationships/customXml" Target="../../customXml/item95.xml"/><Relationship Id="rId57" Type="http://schemas.openxmlformats.org/officeDocument/2006/relationships/customXml" Target="../../customXml/item103.xml"/><Relationship Id="rId106" Type="http://schemas.openxmlformats.org/officeDocument/2006/relationships/image" Target="../media/image21.png"/><Relationship Id="rId10" Type="http://schemas.openxmlformats.org/officeDocument/2006/relationships/customXml" Target="../../customXml/item56.xml"/><Relationship Id="rId31" Type="http://schemas.openxmlformats.org/officeDocument/2006/relationships/customXml" Target="../../customXml/item77.xml"/><Relationship Id="rId44" Type="http://schemas.openxmlformats.org/officeDocument/2006/relationships/customXml" Target="../../customXml/item90.xml"/><Relationship Id="rId52" Type="http://schemas.openxmlformats.org/officeDocument/2006/relationships/customXml" Target="../../customXml/item98.xml"/><Relationship Id="rId60" Type="http://schemas.openxmlformats.org/officeDocument/2006/relationships/customXml" Target="../../customXml/item106.xml"/><Relationship Id="rId65" Type="http://schemas.openxmlformats.org/officeDocument/2006/relationships/customXml" Target="../../customXml/item111.xml"/><Relationship Id="rId73" Type="http://schemas.openxmlformats.org/officeDocument/2006/relationships/customXml" Target="../../customXml/item119.xml"/><Relationship Id="rId78" Type="http://schemas.openxmlformats.org/officeDocument/2006/relationships/customXml" Target="../../customXml/item124.xml"/><Relationship Id="rId81" Type="http://schemas.openxmlformats.org/officeDocument/2006/relationships/customXml" Target="../../customXml/item127.xml"/><Relationship Id="rId86" Type="http://schemas.openxmlformats.org/officeDocument/2006/relationships/image" Target="../media/image1.png"/><Relationship Id="rId94" Type="http://schemas.openxmlformats.org/officeDocument/2006/relationships/image" Target="../media/image9.png"/><Relationship Id="rId99" Type="http://schemas.openxmlformats.org/officeDocument/2006/relationships/image" Target="../media/image14.png"/><Relationship Id="rId101" Type="http://schemas.openxmlformats.org/officeDocument/2006/relationships/image" Target="../media/image16.png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55.xml"/><Relationship Id="rId13" Type="http://schemas.openxmlformats.org/officeDocument/2006/relationships/customXml" Target="../../customXml/item59.xml"/><Relationship Id="rId18" Type="http://schemas.openxmlformats.org/officeDocument/2006/relationships/customXml" Target="../../customXml/item64.xml"/><Relationship Id="rId39" Type="http://schemas.openxmlformats.org/officeDocument/2006/relationships/customXml" Target="../../customXml/item85.xml"/><Relationship Id="rId34" Type="http://schemas.openxmlformats.org/officeDocument/2006/relationships/customXml" Target="../../customXml/item80.xml"/><Relationship Id="rId50" Type="http://schemas.openxmlformats.org/officeDocument/2006/relationships/customXml" Target="../../customXml/item96.xml"/><Relationship Id="rId55" Type="http://schemas.openxmlformats.org/officeDocument/2006/relationships/customXml" Target="../../customXml/item101.xml"/><Relationship Id="rId76" Type="http://schemas.openxmlformats.org/officeDocument/2006/relationships/customXml" Target="../../customXml/item122.xml"/><Relationship Id="rId97" Type="http://schemas.openxmlformats.org/officeDocument/2006/relationships/image" Target="../media/image12.png"/><Relationship Id="rId10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54.xml"/><Relationship Id="rId21" Type="http://schemas.openxmlformats.org/officeDocument/2006/relationships/customXml" Target="../../customXml/item149.xml"/><Relationship Id="rId42" Type="http://schemas.openxmlformats.org/officeDocument/2006/relationships/customXml" Target="../../customXml/item170.xml"/><Relationship Id="rId47" Type="http://schemas.openxmlformats.org/officeDocument/2006/relationships/customXml" Target="../../customXml/item175.xml"/><Relationship Id="rId63" Type="http://schemas.openxmlformats.org/officeDocument/2006/relationships/customXml" Target="../../customXml/item191.xml"/><Relationship Id="rId68" Type="http://schemas.openxmlformats.org/officeDocument/2006/relationships/customXml" Target="../../customXml/item196.xml"/><Relationship Id="rId84" Type="http://schemas.openxmlformats.org/officeDocument/2006/relationships/slideLayout" Target="../slideLayouts/slideLayout2.xml"/><Relationship Id="rId89" Type="http://schemas.openxmlformats.org/officeDocument/2006/relationships/image" Target="../media/image4.png"/><Relationship Id="rId7" Type="http://schemas.openxmlformats.org/officeDocument/2006/relationships/customXml" Target="../../customXml/item135.xml"/><Relationship Id="rId71" Type="http://schemas.openxmlformats.org/officeDocument/2006/relationships/customXml" Target="../../customXml/item199.xml"/><Relationship Id="rId92" Type="http://schemas.openxmlformats.org/officeDocument/2006/relationships/image" Target="../media/image7.jpg"/><Relationship Id="rId2" Type="http://schemas.openxmlformats.org/officeDocument/2006/relationships/customXml" Target="../../customXml/item130.xml"/><Relationship Id="rId16" Type="http://schemas.openxmlformats.org/officeDocument/2006/relationships/customXml" Target="../../customXml/item144.xml"/><Relationship Id="rId29" Type="http://schemas.openxmlformats.org/officeDocument/2006/relationships/customXml" Target="../../customXml/item157.xml"/><Relationship Id="rId107" Type="http://schemas.openxmlformats.org/officeDocument/2006/relationships/image" Target="../media/image22.png"/><Relationship Id="rId11" Type="http://schemas.openxmlformats.org/officeDocument/2006/relationships/customXml" Target="../../customXml/item139.xml"/><Relationship Id="rId24" Type="http://schemas.openxmlformats.org/officeDocument/2006/relationships/customXml" Target="../../customXml/item152.xml"/><Relationship Id="rId32" Type="http://schemas.openxmlformats.org/officeDocument/2006/relationships/customXml" Target="../../customXml/item160.xml"/><Relationship Id="rId37" Type="http://schemas.openxmlformats.org/officeDocument/2006/relationships/customXml" Target="../../customXml/item165.xml"/><Relationship Id="rId40" Type="http://schemas.openxmlformats.org/officeDocument/2006/relationships/customXml" Target="../../customXml/item168.xml"/><Relationship Id="rId45" Type="http://schemas.openxmlformats.org/officeDocument/2006/relationships/customXml" Target="../../customXml/item173.xml"/><Relationship Id="rId53" Type="http://schemas.openxmlformats.org/officeDocument/2006/relationships/customXml" Target="../../customXml/item181.xml"/><Relationship Id="rId58" Type="http://schemas.openxmlformats.org/officeDocument/2006/relationships/customXml" Target="../../customXml/item186.xml"/><Relationship Id="rId66" Type="http://schemas.openxmlformats.org/officeDocument/2006/relationships/customXml" Target="../../customXml/item194.xml"/><Relationship Id="rId74" Type="http://schemas.openxmlformats.org/officeDocument/2006/relationships/customXml" Target="../../customXml/item202.xml"/><Relationship Id="rId79" Type="http://schemas.openxmlformats.org/officeDocument/2006/relationships/customXml" Target="../../customXml/item207.xml"/><Relationship Id="rId87" Type="http://schemas.openxmlformats.org/officeDocument/2006/relationships/image" Target="../media/image2.png"/><Relationship Id="rId102" Type="http://schemas.openxmlformats.org/officeDocument/2006/relationships/image" Target="../media/image17.png"/><Relationship Id="rId5" Type="http://schemas.openxmlformats.org/officeDocument/2006/relationships/customXml" Target="../../customXml/item133.xml"/><Relationship Id="rId61" Type="http://schemas.openxmlformats.org/officeDocument/2006/relationships/customXml" Target="../../customXml/item189.xml"/><Relationship Id="rId82" Type="http://schemas.openxmlformats.org/officeDocument/2006/relationships/customXml" Target="../../customXml/item210.xml"/><Relationship Id="rId90" Type="http://schemas.openxmlformats.org/officeDocument/2006/relationships/image" Target="../media/image5.png"/><Relationship Id="rId95" Type="http://schemas.openxmlformats.org/officeDocument/2006/relationships/image" Target="../media/image10.png"/><Relationship Id="rId19" Type="http://schemas.openxmlformats.org/officeDocument/2006/relationships/customXml" Target="../../customXml/item147.xml"/><Relationship Id="rId14" Type="http://schemas.openxmlformats.org/officeDocument/2006/relationships/customXml" Target="../../customXml/item142.xml"/><Relationship Id="rId22" Type="http://schemas.openxmlformats.org/officeDocument/2006/relationships/customXml" Target="../../customXml/item150.xml"/><Relationship Id="rId27" Type="http://schemas.openxmlformats.org/officeDocument/2006/relationships/customXml" Target="../../customXml/item155.xml"/><Relationship Id="rId30" Type="http://schemas.openxmlformats.org/officeDocument/2006/relationships/customXml" Target="../../customXml/item158.xml"/><Relationship Id="rId35" Type="http://schemas.openxmlformats.org/officeDocument/2006/relationships/customXml" Target="../../customXml/item163.xml"/><Relationship Id="rId43" Type="http://schemas.openxmlformats.org/officeDocument/2006/relationships/customXml" Target="../../customXml/item171.xml"/><Relationship Id="rId48" Type="http://schemas.openxmlformats.org/officeDocument/2006/relationships/customXml" Target="../../customXml/item176.xml"/><Relationship Id="rId56" Type="http://schemas.openxmlformats.org/officeDocument/2006/relationships/customXml" Target="../../customXml/item184.xml"/><Relationship Id="rId64" Type="http://schemas.openxmlformats.org/officeDocument/2006/relationships/customXml" Target="../../customXml/item192.xml"/><Relationship Id="rId69" Type="http://schemas.openxmlformats.org/officeDocument/2006/relationships/customXml" Target="../../customXml/item197.xml"/><Relationship Id="rId77" Type="http://schemas.openxmlformats.org/officeDocument/2006/relationships/customXml" Target="../../customXml/item205.xml"/><Relationship Id="rId100" Type="http://schemas.openxmlformats.org/officeDocument/2006/relationships/image" Target="../media/image15.png"/><Relationship Id="rId105" Type="http://schemas.openxmlformats.org/officeDocument/2006/relationships/image" Target="../media/image20.png"/><Relationship Id="rId8" Type="http://schemas.openxmlformats.org/officeDocument/2006/relationships/customXml" Target="../../customXml/item136.xml"/><Relationship Id="rId51" Type="http://schemas.openxmlformats.org/officeDocument/2006/relationships/customXml" Target="../../customXml/item179.xml"/><Relationship Id="rId72" Type="http://schemas.openxmlformats.org/officeDocument/2006/relationships/customXml" Target="../../customXml/item200.xml"/><Relationship Id="rId80" Type="http://schemas.openxmlformats.org/officeDocument/2006/relationships/customXml" Target="../../customXml/item208.xml"/><Relationship Id="rId85" Type="http://schemas.openxmlformats.org/officeDocument/2006/relationships/notesSlide" Target="../notesSlides/notesSlide2.xml"/><Relationship Id="rId93" Type="http://schemas.openxmlformats.org/officeDocument/2006/relationships/image" Target="../media/image8.png"/><Relationship Id="rId98" Type="http://schemas.openxmlformats.org/officeDocument/2006/relationships/image" Target="../media/image13.png"/><Relationship Id="rId3" Type="http://schemas.openxmlformats.org/officeDocument/2006/relationships/customXml" Target="../../customXml/item131.xml"/><Relationship Id="rId12" Type="http://schemas.openxmlformats.org/officeDocument/2006/relationships/customXml" Target="../../customXml/item140.xml"/><Relationship Id="rId17" Type="http://schemas.openxmlformats.org/officeDocument/2006/relationships/customXml" Target="../../customXml/item145.xml"/><Relationship Id="rId25" Type="http://schemas.openxmlformats.org/officeDocument/2006/relationships/customXml" Target="../../customXml/item153.xml"/><Relationship Id="rId33" Type="http://schemas.openxmlformats.org/officeDocument/2006/relationships/customXml" Target="../../customXml/item161.xml"/><Relationship Id="rId38" Type="http://schemas.openxmlformats.org/officeDocument/2006/relationships/customXml" Target="../../customXml/item166.xml"/><Relationship Id="rId46" Type="http://schemas.openxmlformats.org/officeDocument/2006/relationships/customXml" Target="../../customXml/item174.xml"/><Relationship Id="rId59" Type="http://schemas.openxmlformats.org/officeDocument/2006/relationships/customXml" Target="../../customXml/item187.xml"/><Relationship Id="rId67" Type="http://schemas.openxmlformats.org/officeDocument/2006/relationships/customXml" Target="../../customXml/item195.xml"/><Relationship Id="rId103" Type="http://schemas.openxmlformats.org/officeDocument/2006/relationships/image" Target="../media/image18.png"/><Relationship Id="rId108" Type="http://schemas.openxmlformats.org/officeDocument/2006/relationships/image" Target="../media/image23.png"/><Relationship Id="rId20" Type="http://schemas.openxmlformats.org/officeDocument/2006/relationships/customXml" Target="../../customXml/item148.xml"/><Relationship Id="rId41" Type="http://schemas.openxmlformats.org/officeDocument/2006/relationships/customXml" Target="../../customXml/item169.xml"/><Relationship Id="rId54" Type="http://schemas.openxmlformats.org/officeDocument/2006/relationships/customXml" Target="../../customXml/item182.xml"/><Relationship Id="rId62" Type="http://schemas.openxmlformats.org/officeDocument/2006/relationships/customXml" Target="../../customXml/item190.xml"/><Relationship Id="rId70" Type="http://schemas.openxmlformats.org/officeDocument/2006/relationships/customXml" Target="../../customXml/item198.xml"/><Relationship Id="rId75" Type="http://schemas.openxmlformats.org/officeDocument/2006/relationships/customXml" Target="../../customXml/item203.xml"/><Relationship Id="rId83" Type="http://schemas.openxmlformats.org/officeDocument/2006/relationships/customXml" Target="../../customXml/item294.xml"/><Relationship Id="rId88" Type="http://schemas.openxmlformats.org/officeDocument/2006/relationships/image" Target="../media/image3.png"/><Relationship Id="rId91" Type="http://schemas.openxmlformats.org/officeDocument/2006/relationships/image" Target="../media/image6.png"/><Relationship Id="rId96" Type="http://schemas.openxmlformats.org/officeDocument/2006/relationships/image" Target="../media/image11.png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134.xml"/><Relationship Id="rId15" Type="http://schemas.openxmlformats.org/officeDocument/2006/relationships/customXml" Target="../../customXml/item143.xml"/><Relationship Id="rId23" Type="http://schemas.openxmlformats.org/officeDocument/2006/relationships/customXml" Target="../../customXml/item151.xml"/><Relationship Id="rId28" Type="http://schemas.openxmlformats.org/officeDocument/2006/relationships/customXml" Target="../../customXml/item156.xml"/><Relationship Id="rId36" Type="http://schemas.openxmlformats.org/officeDocument/2006/relationships/customXml" Target="../../customXml/item164.xml"/><Relationship Id="rId49" Type="http://schemas.openxmlformats.org/officeDocument/2006/relationships/customXml" Target="../../customXml/item177.xml"/><Relationship Id="rId57" Type="http://schemas.openxmlformats.org/officeDocument/2006/relationships/customXml" Target="../../customXml/item185.xml"/><Relationship Id="rId106" Type="http://schemas.openxmlformats.org/officeDocument/2006/relationships/image" Target="../media/image21.png"/><Relationship Id="rId10" Type="http://schemas.openxmlformats.org/officeDocument/2006/relationships/customXml" Target="../../customXml/item138.xml"/><Relationship Id="rId31" Type="http://schemas.openxmlformats.org/officeDocument/2006/relationships/customXml" Target="../../customXml/item159.xml"/><Relationship Id="rId44" Type="http://schemas.openxmlformats.org/officeDocument/2006/relationships/customXml" Target="../../customXml/item172.xml"/><Relationship Id="rId52" Type="http://schemas.openxmlformats.org/officeDocument/2006/relationships/customXml" Target="../../customXml/item180.xml"/><Relationship Id="rId60" Type="http://schemas.openxmlformats.org/officeDocument/2006/relationships/customXml" Target="../../customXml/item188.xml"/><Relationship Id="rId65" Type="http://schemas.openxmlformats.org/officeDocument/2006/relationships/customXml" Target="../../customXml/item193.xml"/><Relationship Id="rId73" Type="http://schemas.openxmlformats.org/officeDocument/2006/relationships/customXml" Target="../../customXml/item201.xml"/><Relationship Id="rId78" Type="http://schemas.openxmlformats.org/officeDocument/2006/relationships/customXml" Target="../../customXml/item206.xml"/><Relationship Id="rId81" Type="http://schemas.openxmlformats.org/officeDocument/2006/relationships/customXml" Target="../../customXml/item209.xml"/><Relationship Id="rId86" Type="http://schemas.openxmlformats.org/officeDocument/2006/relationships/image" Target="../media/image1.png"/><Relationship Id="rId94" Type="http://schemas.openxmlformats.org/officeDocument/2006/relationships/image" Target="../media/image9.png"/><Relationship Id="rId99" Type="http://schemas.openxmlformats.org/officeDocument/2006/relationships/image" Target="../media/image14.png"/><Relationship Id="rId101" Type="http://schemas.openxmlformats.org/officeDocument/2006/relationships/image" Target="../media/image16.png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137.xml"/><Relationship Id="rId13" Type="http://schemas.openxmlformats.org/officeDocument/2006/relationships/customXml" Target="../../customXml/item141.xml"/><Relationship Id="rId18" Type="http://schemas.openxmlformats.org/officeDocument/2006/relationships/customXml" Target="../../customXml/item146.xml"/><Relationship Id="rId39" Type="http://schemas.openxmlformats.org/officeDocument/2006/relationships/customXml" Target="../../customXml/item167.xml"/><Relationship Id="rId34" Type="http://schemas.openxmlformats.org/officeDocument/2006/relationships/customXml" Target="../../customXml/item162.xml"/><Relationship Id="rId50" Type="http://schemas.openxmlformats.org/officeDocument/2006/relationships/customXml" Target="../../customXml/item178.xml"/><Relationship Id="rId55" Type="http://schemas.openxmlformats.org/officeDocument/2006/relationships/customXml" Target="../../customXml/item183.xml"/><Relationship Id="rId76" Type="http://schemas.openxmlformats.org/officeDocument/2006/relationships/customXml" Target="../../customXml/item204.xml"/><Relationship Id="rId97" Type="http://schemas.openxmlformats.org/officeDocument/2006/relationships/image" Target="../media/image12.png"/><Relationship Id="rId10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36.xml"/><Relationship Id="rId21" Type="http://schemas.openxmlformats.org/officeDocument/2006/relationships/customXml" Target="../../customXml/item231.xml"/><Relationship Id="rId42" Type="http://schemas.openxmlformats.org/officeDocument/2006/relationships/customXml" Target="../../customXml/item252.xml"/><Relationship Id="rId47" Type="http://schemas.openxmlformats.org/officeDocument/2006/relationships/customXml" Target="../../customXml/item257.xml"/><Relationship Id="rId63" Type="http://schemas.openxmlformats.org/officeDocument/2006/relationships/customXml" Target="../../customXml/item273.xml"/><Relationship Id="rId68" Type="http://schemas.openxmlformats.org/officeDocument/2006/relationships/customXml" Target="../../customXml/item278.xml"/><Relationship Id="rId84" Type="http://schemas.openxmlformats.org/officeDocument/2006/relationships/notesSlide" Target="../notesSlides/notesSlide3.xml"/><Relationship Id="rId89" Type="http://schemas.openxmlformats.org/officeDocument/2006/relationships/image" Target="../media/image5.png"/><Relationship Id="rId7" Type="http://schemas.openxmlformats.org/officeDocument/2006/relationships/customXml" Target="../../customXml/item217.xml"/><Relationship Id="rId71" Type="http://schemas.openxmlformats.org/officeDocument/2006/relationships/customXml" Target="../../customXml/item281.xml"/><Relationship Id="rId92" Type="http://schemas.openxmlformats.org/officeDocument/2006/relationships/image" Target="../media/image8.png"/><Relationship Id="rId2" Type="http://schemas.openxmlformats.org/officeDocument/2006/relationships/customXml" Target="../../customXml/item212.xml"/><Relationship Id="rId16" Type="http://schemas.openxmlformats.org/officeDocument/2006/relationships/customXml" Target="../../customXml/item226.xml"/><Relationship Id="rId29" Type="http://schemas.openxmlformats.org/officeDocument/2006/relationships/customXml" Target="../../customXml/item239.xml"/><Relationship Id="rId107" Type="http://schemas.openxmlformats.org/officeDocument/2006/relationships/image" Target="../media/image23.png"/><Relationship Id="rId11" Type="http://schemas.openxmlformats.org/officeDocument/2006/relationships/customXml" Target="../../customXml/item221.xml"/><Relationship Id="rId24" Type="http://schemas.openxmlformats.org/officeDocument/2006/relationships/customXml" Target="../../customXml/item234.xml"/><Relationship Id="rId32" Type="http://schemas.openxmlformats.org/officeDocument/2006/relationships/customXml" Target="../../customXml/item242.xml"/><Relationship Id="rId37" Type="http://schemas.openxmlformats.org/officeDocument/2006/relationships/customXml" Target="../../customXml/item247.xml"/><Relationship Id="rId40" Type="http://schemas.openxmlformats.org/officeDocument/2006/relationships/customXml" Target="../../customXml/item250.xml"/><Relationship Id="rId45" Type="http://schemas.openxmlformats.org/officeDocument/2006/relationships/customXml" Target="../../customXml/item255.xml"/><Relationship Id="rId53" Type="http://schemas.openxmlformats.org/officeDocument/2006/relationships/customXml" Target="../../customXml/item263.xml"/><Relationship Id="rId58" Type="http://schemas.openxmlformats.org/officeDocument/2006/relationships/customXml" Target="../../customXml/item268.xml"/><Relationship Id="rId66" Type="http://schemas.openxmlformats.org/officeDocument/2006/relationships/customXml" Target="../../customXml/item276.xml"/><Relationship Id="rId74" Type="http://schemas.openxmlformats.org/officeDocument/2006/relationships/customXml" Target="../../customXml/item284.xml"/><Relationship Id="rId79" Type="http://schemas.openxmlformats.org/officeDocument/2006/relationships/customXml" Target="../../customXml/item289.xml"/><Relationship Id="rId87" Type="http://schemas.openxmlformats.org/officeDocument/2006/relationships/image" Target="../media/image3.png"/><Relationship Id="rId102" Type="http://schemas.openxmlformats.org/officeDocument/2006/relationships/image" Target="../media/image18.png"/><Relationship Id="rId5" Type="http://schemas.openxmlformats.org/officeDocument/2006/relationships/customXml" Target="../../customXml/item215.xml"/><Relationship Id="rId61" Type="http://schemas.openxmlformats.org/officeDocument/2006/relationships/customXml" Target="../../customXml/item271.xml"/><Relationship Id="rId82" Type="http://schemas.openxmlformats.org/officeDocument/2006/relationships/customXml" Target="../../customXml/item292.xml"/><Relationship Id="rId90" Type="http://schemas.openxmlformats.org/officeDocument/2006/relationships/image" Target="../media/image6.png"/><Relationship Id="rId95" Type="http://schemas.openxmlformats.org/officeDocument/2006/relationships/image" Target="../media/image11.png"/><Relationship Id="rId19" Type="http://schemas.openxmlformats.org/officeDocument/2006/relationships/customXml" Target="../../customXml/item229.xml"/><Relationship Id="rId14" Type="http://schemas.openxmlformats.org/officeDocument/2006/relationships/customXml" Target="../../customXml/item224.xml"/><Relationship Id="rId22" Type="http://schemas.openxmlformats.org/officeDocument/2006/relationships/customXml" Target="../../customXml/item232.xml"/><Relationship Id="rId27" Type="http://schemas.openxmlformats.org/officeDocument/2006/relationships/customXml" Target="../../customXml/item237.xml"/><Relationship Id="rId30" Type="http://schemas.openxmlformats.org/officeDocument/2006/relationships/customXml" Target="../../customXml/item240.xml"/><Relationship Id="rId35" Type="http://schemas.openxmlformats.org/officeDocument/2006/relationships/customXml" Target="../../customXml/item245.xml"/><Relationship Id="rId43" Type="http://schemas.openxmlformats.org/officeDocument/2006/relationships/customXml" Target="../../customXml/item253.xml"/><Relationship Id="rId48" Type="http://schemas.openxmlformats.org/officeDocument/2006/relationships/customXml" Target="../../customXml/item258.xml"/><Relationship Id="rId56" Type="http://schemas.openxmlformats.org/officeDocument/2006/relationships/customXml" Target="../../customXml/item266.xml"/><Relationship Id="rId64" Type="http://schemas.openxmlformats.org/officeDocument/2006/relationships/customXml" Target="../../customXml/item274.xml"/><Relationship Id="rId69" Type="http://schemas.openxmlformats.org/officeDocument/2006/relationships/customXml" Target="../../customXml/item279.xml"/><Relationship Id="rId77" Type="http://schemas.openxmlformats.org/officeDocument/2006/relationships/customXml" Target="../../customXml/item287.xml"/><Relationship Id="rId100" Type="http://schemas.openxmlformats.org/officeDocument/2006/relationships/image" Target="../media/image16.png"/><Relationship Id="rId105" Type="http://schemas.openxmlformats.org/officeDocument/2006/relationships/image" Target="../media/image21.png"/><Relationship Id="rId8" Type="http://schemas.openxmlformats.org/officeDocument/2006/relationships/customXml" Target="../../customXml/item218.xml"/><Relationship Id="rId51" Type="http://schemas.openxmlformats.org/officeDocument/2006/relationships/customXml" Target="../../customXml/item261.xml"/><Relationship Id="rId72" Type="http://schemas.openxmlformats.org/officeDocument/2006/relationships/customXml" Target="../../customXml/item282.xml"/><Relationship Id="rId80" Type="http://schemas.openxmlformats.org/officeDocument/2006/relationships/customXml" Target="../../customXml/item29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98" Type="http://schemas.openxmlformats.org/officeDocument/2006/relationships/image" Target="../media/image14.png"/><Relationship Id="rId3" Type="http://schemas.openxmlformats.org/officeDocument/2006/relationships/customXml" Target="../../customXml/item213.xml"/><Relationship Id="rId12" Type="http://schemas.openxmlformats.org/officeDocument/2006/relationships/customXml" Target="../../customXml/item222.xml"/><Relationship Id="rId17" Type="http://schemas.openxmlformats.org/officeDocument/2006/relationships/customXml" Target="../../customXml/item227.xml"/><Relationship Id="rId25" Type="http://schemas.openxmlformats.org/officeDocument/2006/relationships/customXml" Target="../../customXml/item235.xml"/><Relationship Id="rId33" Type="http://schemas.openxmlformats.org/officeDocument/2006/relationships/customXml" Target="../../customXml/item243.xml"/><Relationship Id="rId38" Type="http://schemas.openxmlformats.org/officeDocument/2006/relationships/customXml" Target="../../customXml/item248.xml"/><Relationship Id="rId46" Type="http://schemas.openxmlformats.org/officeDocument/2006/relationships/customXml" Target="../../customXml/item256.xml"/><Relationship Id="rId59" Type="http://schemas.openxmlformats.org/officeDocument/2006/relationships/customXml" Target="../../customXml/item269.xml"/><Relationship Id="rId67" Type="http://schemas.openxmlformats.org/officeDocument/2006/relationships/customXml" Target="../../customXml/item277.xml"/><Relationship Id="rId103" Type="http://schemas.openxmlformats.org/officeDocument/2006/relationships/image" Target="../media/image19.png"/><Relationship Id="rId20" Type="http://schemas.openxmlformats.org/officeDocument/2006/relationships/customXml" Target="../../customXml/item230.xml"/><Relationship Id="rId41" Type="http://schemas.openxmlformats.org/officeDocument/2006/relationships/customXml" Target="../../customXml/item251.xml"/><Relationship Id="rId54" Type="http://schemas.openxmlformats.org/officeDocument/2006/relationships/customXml" Target="../../customXml/item264.xml"/><Relationship Id="rId62" Type="http://schemas.openxmlformats.org/officeDocument/2006/relationships/customXml" Target="../../customXml/item272.xml"/><Relationship Id="rId70" Type="http://schemas.openxmlformats.org/officeDocument/2006/relationships/customXml" Target="../../customXml/item280.xml"/><Relationship Id="rId75" Type="http://schemas.openxmlformats.org/officeDocument/2006/relationships/customXml" Target="../../customXml/item285.xml"/><Relationship Id="rId83" Type="http://schemas.openxmlformats.org/officeDocument/2006/relationships/slideLayout" Target="../slideLayouts/slideLayout2.xml"/><Relationship Id="rId88" Type="http://schemas.openxmlformats.org/officeDocument/2006/relationships/image" Target="../media/image4.png"/><Relationship Id="rId91" Type="http://schemas.openxmlformats.org/officeDocument/2006/relationships/image" Target="../media/image7.jpg"/><Relationship Id="rId96" Type="http://schemas.openxmlformats.org/officeDocument/2006/relationships/image" Target="../media/image12.png"/><Relationship Id="rId1" Type="http://schemas.openxmlformats.org/officeDocument/2006/relationships/customXml" Target="../../customXml/item211.xml"/><Relationship Id="rId6" Type="http://schemas.openxmlformats.org/officeDocument/2006/relationships/customXml" Target="../../customXml/item216.xml"/><Relationship Id="rId15" Type="http://schemas.openxmlformats.org/officeDocument/2006/relationships/customXml" Target="../../customXml/item225.xml"/><Relationship Id="rId23" Type="http://schemas.openxmlformats.org/officeDocument/2006/relationships/customXml" Target="../../customXml/item233.xml"/><Relationship Id="rId28" Type="http://schemas.openxmlformats.org/officeDocument/2006/relationships/customXml" Target="../../customXml/item238.xml"/><Relationship Id="rId36" Type="http://schemas.openxmlformats.org/officeDocument/2006/relationships/customXml" Target="../../customXml/item246.xml"/><Relationship Id="rId49" Type="http://schemas.openxmlformats.org/officeDocument/2006/relationships/customXml" Target="../../customXml/item259.xml"/><Relationship Id="rId57" Type="http://schemas.openxmlformats.org/officeDocument/2006/relationships/customXml" Target="../../customXml/item267.xml"/><Relationship Id="rId106" Type="http://schemas.openxmlformats.org/officeDocument/2006/relationships/image" Target="../media/image22.png"/><Relationship Id="rId10" Type="http://schemas.openxmlformats.org/officeDocument/2006/relationships/customXml" Target="../../customXml/item220.xml"/><Relationship Id="rId31" Type="http://schemas.openxmlformats.org/officeDocument/2006/relationships/customXml" Target="../../customXml/item241.xml"/><Relationship Id="rId44" Type="http://schemas.openxmlformats.org/officeDocument/2006/relationships/customXml" Target="../../customXml/item254.xml"/><Relationship Id="rId52" Type="http://schemas.openxmlformats.org/officeDocument/2006/relationships/customXml" Target="../../customXml/item262.xml"/><Relationship Id="rId60" Type="http://schemas.openxmlformats.org/officeDocument/2006/relationships/customXml" Target="../../customXml/item270.xml"/><Relationship Id="rId65" Type="http://schemas.openxmlformats.org/officeDocument/2006/relationships/customXml" Target="../../customXml/item275.xml"/><Relationship Id="rId73" Type="http://schemas.openxmlformats.org/officeDocument/2006/relationships/customXml" Target="../../customXml/item283.xml"/><Relationship Id="rId78" Type="http://schemas.openxmlformats.org/officeDocument/2006/relationships/customXml" Target="../../customXml/item288.xml"/><Relationship Id="rId81" Type="http://schemas.openxmlformats.org/officeDocument/2006/relationships/customXml" Target="../../customXml/item291.xml"/><Relationship Id="rId86" Type="http://schemas.openxmlformats.org/officeDocument/2006/relationships/image" Target="../media/image2.png"/><Relationship Id="rId94" Type="http://schemas.openxmlformats.org/officeDocument/2006/relationships/image" Target="../media/image10.png"/><Relationship Id="rId99" Type="http://schemas.openxmlformats.org/officeDocument/2006/relationships/image" Target="../media/image15.png"/><Relationship Id="rId101" Type="http://schemas.openxmlformats.org/officeDocument/2006/relationships/image" Target="../media/image17.png"/><Relationship Id="rId4" Type="http://schemas.openxmlformats.org/officeDocument/2006/relationships/customXml" Target="../../customXml/item214.xml"/><Relationship Id="rId9" Type="http://schemas.openxmlformats.org/officeDocument/2006/relationships/customXml" Target="../../customXml/item219.xml"/><Relationship Id="rId13" Type="http://schemas.openxmlformats.org/officeDocument/2006/relationships/customXml" Target="../../customXml/item223.xml"/><Relationship Id="rId18" Type="http://schemas.openxmlformats.org/officeDocument/2006/relationships/customXml" Target="../../customXml/item228.xml"/><Relationship Id="rId39" Type="http://schemas.openxmlformats.org/officeDocument/2006/relationships/customXml" Target="../../customXml/item249.xml"/><Relationship Id="rId34" Type="http://schemas.openxmlformats.org/officeDocument/2006/relationships/customXml" Target="../../customXml/item244.xml"/><Relationship Id="rId50" Type="http://schemas.openxmlformats.org/officeDocument/2006/relationships/customXml" Target="../../customXml/item260.xml"/><Relationship Id="rId55" Type="http://schemas.openxmlformats.org/officeDocument/2006/relationships/customXml" Target="../../customXml/item265.xml"/><Relationship Id="rId76" Type="http://schemas.openxmlformats.org/officeDocument/2006/relationships/customXml" Target="../../customXml/item286.xml"/><Relationship Id="rId97" Type="http://schemas.openxmlformats.org/officeDocument/2006/relationships/image" Target="../media/image13.png"/><Relationship Id="rId10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20.xml"/><Relationship Id="rId21" Type="http://schemas.openxmlformats.org/officeDocument/2006/relationships/customXml" Target="../../customXml/item315.xml"/><Relationship Id="rId42" Type="http://schemas.openxmlformats.org/officeDocument/2006/relationships/customXml" Target="../../customXml/item336.xml"/><Relationship Id="rId47" Type="http://schemas.openxmlformats.org/officeDocument/2006/relationships/customXml" Target="../../customXml/item341.xml"/><Relationship Id="rId63" Type="http://schemas.openxmlformats.org/officeDocument/2006/relationships/customXml" Target="../../customXml/item357.xml"/><Relationship Id="rId68" Type="http://schemas.openxmlformats.org/officeDocument/2006/relationships/customXml" Target="../../customXml/item362.xml"/><Relationship Id="rId84" Type="http://schemas.openxmlformats.org/officeDocument/2006/relationships/slideLayout" Target="../slideLayouts/slideLayout2.xml"/><Relationship Id="rId89" Type="http://schemas.openxmlformats.org/officeDocument/2006/relationships/image" Target="../media/image4.png"/><Relationship Id="rId7" Type="http://schemas.openxmlformats.org/officeDocument/2006/relationships/customXml" Target="../../customXml/item301.xml"/><Relationship Id="rId71" Type="http://schemas.openxmlformats.org/officeDocument/2006/relationships/customXml" Target="../../customXml/item365.xml"/><Relationship Id="rId92" Type="http://schemas.openxmlformats.org/officeDocument/2006/relationships/image" Target="../media/image7.jpg"/><Relationship Id="rId2" Type="http://schemas.openxmlformats.org/officeDocument/2006/relationships/customXml" Target="../../customXml/item296.xml"/><Relationship Id="rId16" Type="http://schemas.openxmlformats.org/officeDocument/2006/relationships/customXml" Target="../../customXml/item310.xml"/><Relationship Id="rId29" Type="http://schemas.openxmlformats.org/officeDocument/2006/relationships/customXml" Target="../../customXml/item323.xml"/><Relationship Id="rId107" Type="http://schemas.openxmlformats.org/officeDocument/2006/relationships/image" Target="../media/image22.png"/><Relationship Id="rId11" Type="http://schemas.openxmlformats.org/officeDocument/2006/relationships/customXml" Target="../../customXml/item305.xml"/><Relationship Id="rId24" Type="http://schemas.openxmlformats.org/officeDocument/2006/relationships/customXml" Target="../../customXml/item318.xml"/><Relationship Id="rId32" Type="http://schemas.openxmlformats.org/officeDocument/2006/relationships/customXml" Target="../../customXml/item326.xml"/><Relationship Id="rId37" Type="http://schemas.openxmlformats.org/officeDocument/2006/relationships/customXml" Target="../../customXml/item331.xml"/><Relationship Id="rId40" Type="http://schemas.openxmlformats.org/officeDocument/2006/relationships/customXml" Target="../../customXml/item334.xml"/><Relationship Id="rId45" Type="http://schemas.openxmlformats.org/officeDocument/2006/relationships/customXml" Target="../../customXml/item339.xml"/><Relationship Id="rId53" Type="http://schemas.openxmlformats.org/officeDocument/2006/relationships/customXml" Target="../../customXml/item347.xml"/><Relationship Id="rId58" Type="http://schemas.openxmlformats.org/officeDocument/2006/relationships/customXml" Target="../../customXml/item352.xml"/><Relationship Id="rId66" Type="http://schemas.openxmlformats.org/officeDocument/2006/relationships/customXml" Target="../../customXml/item360.xml"/><Relationship Id="rId74" Type="http://schemas.openxmlformats.org/officeDocument/2006/relationships/customXml" Target="../../customXml/item368.xml"/><Relationship Id="rId79" Type="http://schemas.openxmlformats.org/officeDocument/2006/relationships/customXml" Target="../../customXml/item373.xml"/><Relationship Id="rId87" Type="http://schemas.openxmlformats.org/officeDocument/2006/relationships/image" Target="../media/image2.png"/><Relationship Id="rId102" Type="http://schemas.openxmlformats.org/officeDocument/2006/relationships/image" Target="../media/image17.png"/><Relationship Id="rId5" Type="http://schemas.openxmlformats.org/officeDocument/2006/relationships/customXml" Target="../../customXml/item299.xml"/><Relationship Id="rId61" Type="http://schemas.openxmlformats.org/officeDocument/2006/relationships/customXml" Target="../../customXml/item355.xml"/><Relationship Id="rId82" Type="http://schemas.openxmlformats.org/officeDocument/2006/relationships/customXml" Target="../../customXml/item376.xml"/><Relationship Id="rId90" Type="http://schemas.openxmlformats.org/officeDocument/2006/relationships/image" Target="../media/image5.png"/><Relationship Id="rId95" Type="http://schemas.openxmlformats.org/officeDocument/2006/relationships/image" Target="../media/image10.png"/><Relationship Id="rId19" Type="http://schemas.openxmlformats.org/officeDocument/2006/relationships/customXml" Target="../../customXml/item313.xml"/><Relationship Id="rId14" Type="http://schemas.openxmlformats.org/officeDocument/2006/relationships/customXml" Target="../../customXml/item308.xml"/><Relationship Id="rId22" Type="http://schemas.openxmlformats.org/officeDocument/2006/relationships/customXml" Target="../../customXml/item316.xml"/><Relationship Id="rId27" Type="http://schemas.openxmlformats.org/officeDocument/2006/relationships/customXml" Target="../../customXml/item321.xml"/><Relationship Id="rId30" Type="http://schemas.openxmlformats.org/officeDocument/2006/relationships/customXml" Target="../../customXml/item324.xml"/><Relationship Id="rId35" Type="http://schemas.openxmlformats.org/officeDocument/2006/relationships/customXml" Target="../../customXml/item329.xml"/><Relationship Id="rId43" Type="http://schemas.openxmlformats.org/officeDocument/2006/relationships/customXml" Target="../../customXml/item337.xml"/><Relationship Id="rId48" Type="http://schemas.openxmlformats.org/officeDocument/2006/relationships/customXml" Target="../../customXml/item342.xml"/><Relationship Id="rId56" Type="http://schemas.openxmlformats.org/officeDocument/2006/relationships/customXml" Target="../../customXml/item350.xml"/><Relationship Id="rId64" Type="http://schemas.openxmlformats.org/officeDocument/2006/relationships/customXml" Target="../../customXml/item358.xml"/><Relationship Id="rId69" Type="http://schemas.openxmlformats.org/officeDocument/2006/relationships/customXml" Target="../../customXml/item363.xml"/><Relationship Id="rId77" Type="http://schemas.openxmlformats.org/officeDocument/2006/relationships/customXml" Target="../../customXml/item371.xml"/><Relationship Id="rId100" Type="http://schemas.openxmlformats.org/officeDocument/2006/relationships/image" Target="../media/image15.png"/><Relationship Id="rId105" Type="http://schemas.openxmlformats.org/officeDocument/2006/relationships/image" Target="../media/image20.png"/><Relationship Id="rId8" Type="http://schemas.openxmlformats.org/officeDocument/2006/relationships/customXml" Target="../../customXml/item302.xml"/><Relationship Id="rId51" Type="http://schemas.openxmlformats.org/officeDocument/2006/relationships/customXml" Target="../../customXml/item345.xml"/><Relationship Id="rId72" Type="http://schemas.openxmlformats.org/officeDocument/2006/relationships/customXml" Target="../../customXml/item366.xml"/><Relationship Id="rId80" Type="http://schemas.openxmlformats.org/officeDocument/2006/relationships/customXml" Target="../../customXml/item374.xml"/><Relationship Id="rId85" Type="http://schemas.openxmlformats.org/officeDocument/2006/relationships/notesSlide" Target="../notesSlides/notesSlide4.xml"/><Relationship Id="rId93" Type="http://schemas.openxmlformats.org/officeDocument/2006/relationships/image" Target="../media/image8.png"/><Relationship Id="rId98" Type="http://schemas.openxmlformats.org/officeDocument/2006/relationships/image" Target="../media/image13.png"/><Relationship Id="rId3" Type="http://schemas.openxmlformats.org/officeDocument/2006/relationships/customXml" Target="../../customXml/item297.xml"/><Relationship Id="rId12" Type="http://schemas.openxmlformats.org/officeDocument/2006/relationships/customXml" Target="../../customXml/item306.xml"/><Relationship Id="rId17" Type="http://schemas.openxmlformats.org/officeDocument/2006/relationships/customXml" Target="../../customXml/item311.xml"/><Relationship Id="rId25" Type="http://schemas.openxmlformats.org/officeDocument/2006/relationships/customXml" Target="../../customXml/item319.xml"/><Relationship Id="rId33" Type="http://schemas.openxmlformats.org/officeDocument/2006/relationships/customXml" Target="../../customXml/item327.xml"/><Relationship Id="rId38" Type="http://schemas.openxmlformats.org/officeDocument/2006/relationships/customXml" Target="../../customXml/item332.xml"/><Relationship Id="rId46" Type="http://schemas.openxmlformats.org/officeDocument/2006/relationships/customXml" Target="../../customXml/item340.xml"/><Relationship Id="rId59" Type="http://schemas.openxmlformats.org/officeDocument/2006/relationships/customXml" Target="../../customXml/item353.xml"/><Relationship Id="rId67" Type="http://schemas.openxmlformats.org/officeDocument/2006/relationships/customXml" Target="../../customXml/item361.xml"/><Relationship Id="rId103" Type="http://schemas.openxmlformats.org/officeDocument/2006/relationships/image" Target="../media/image18.png"/><Relationship Id="rId108" Type="http://schemas.openxmlformats.org/officeDocument/2006/relationships/image" Target="../media/image23.png"/><Relationship Id="rId20" Type="http://schemas.openxmlformats.org/officeDocument/2006/relationships/customXml" Target="../../customXml/item314.xml"/><Relationship Id="rId41" Type="http://schemas.openxmlformats.org/officeDocument/2006/relationships/customXml" Target="../../customXml/item335.xml"/><Relationship Id="rId54" Type="http://schemas.openxmlformats.org/officeDocument/2006/relationships/customXml" Target="../../customXml/item348.xml"/><Relationship Id="rId62" Type="http://schemas.openxmlformats.org/officeDocument/2006/relationships/customXml" Target="../../customXml/item356.xml"/><Relationship Id="rId70" Type="http://schemas.openxmlformats.org/officeDocument/2006/relationships/customXml" Target="../../customXml/item364.xml"/><Relationship Id="rId75" Type="http://schemas.openxmlformats.org/officeDocument/2006/relationships/customXml" Target="../../customXml/item369.xml"/><Relationship Id="rId83" Type="http://schemas.openxmlformats.org/officeDocument/2006/relationships/customXml" Target="../../customXml/item377.xml"/><Relationship Id="rId88" Type="http://schemas.openxmlformats.org/officeDocument/2006/relationships/image" Target="../media/image3.png"/><Relationship Id="rId91" Type="http://schemas.openxmlformats.org/officeDocument/2006/relationships/image" Target="../media/image6.png"/><Relationship Id="rId96" Type="http://schemas.openxmlformats.org/officeDocument/2006/relationships/image" Target="../media/image11.png"/><Relationship Id="rId1" Type="http://schemas.openxmlformats.org/officeDocument/2006/relationships/customXml" Target="../../customXml/item295.xml"/><Relationship Id="rId6" Type="http://schemas.openxmlformats.org/officeDocument/2006/relationships/customXml" Target="../../customXml/item300.xml"/><Relationship Id="rId15" Type="http://schemas.openxmlformats.org/officeDocument/2006/relationships/customXml" Target="../../customXml/item309.xml"/><Relationship Id="rId23" Type="http://schemas.openxmlformats.org/officeDocument/2006/relationships/customXml" Target="../../customXml/item317.xml"/><Relationship Id="rId28" Type="http://schemas.openxmlformats.org/officeDocument/2006/relationships/customXml" Target="../../customXml/item322.xml"/><Relationship Id="rId36" Type="http://schemas.openxmlformats.org/officeDocument/2006/relationships/customXml" Target="../../customXml/item330.xml"/><Relationship Id="rId49" Type="http://schemas.openxmlformats.org/officeDocument/2006/relationships/customXml" Target="../../customXml/item343.xml"/><Relationship Id="rId57" Type="http://schemas.openxmlformats.org/officeDocument/2006/relationships/customXml" Target="../../customXml/item351.xml"/><Relationship Id="rId106" Type="http://schemas.openxmlformats.org/officeDocument/2006/relationships/image" Target="../media/image21.png"/><Relationship Id="rId10" Type="http://schemas.openxmlformats.org/officeDocument/2006/relationships/customXml" Target="../../customXml/item304.xml"/><Relationship Id="rId31" Type="http://schemas.openxmlformats.org/officeDocument/2006/relationships/customXml" Target="../../customXml/item325.xml"/><Relationship Id="rId44" Type="http://schemas.openxmlformats.org/officeDocument/2006/relationships/customXml" Target="../../customXml/item338.xml"/><Relationship Id="rId52" Type="http://schemas.openxmlformats.org/officeDocument/2006/relationships/customXml" Target="../../customXml/item346.xml"/><Relationship Id="rId60" Type="http://schemas.openxmlformats.org/officeDocument/2006/relationships/customXml" Target="../../customXml/item354.xml"/><Relationship Id="rId65" Type="http://schemas.openxmlformats.org/officeDocument/2006/relationships/customXml" Target="../../customXml/item359.xml"/><Relationship Id="rId73" Type="http://schemas.openxmlformats.org/officeDocument/2006/relationships/customXml" Target="../../customXml/item367.xml"/><Relationship Id="rId78" Type="http://schemas.openxmlformats.org/officeDocument/2006/relationships/customXml" Target="../../customXml/item372.xml"/><Relationship Id="rId81" Type="http://schemas.openxmlformats.org/officeDocument/2006/relationships/customXml" Target="../../customXml/item375.xml"/><Relationship Id="rId86" Type="http://schemas.openxmlformats.org/officeDocument/2006/relationships/image" Target="../media/image1.png"/><Relationship Id="rId94" Type="http://schemas.openxmlformats.org/officeDocument/2006/relationships/image" Target="../media/image9.png"/><Relationship Id="rId99" Type="http://schemas.openxmlformats.org/officeDocument/2006/relationships/image" Target="../media/image14.png"/><Relationship Id="rId101" Type="http://schemas.openxmlformats.org/officeDocument/2006/relationships/image" Target="../media/image16.png"/><Relationship Id="rId4" Type="http://schemas.openxmlformats.org/officeDocument/2006/relationships/customXml" Target="../../customXml/item298.xml"/><Relationship Id="rId9" Type="http://schemas.openxmlformats.org/officeDocument/2006/relationships/customXml" Target="../../customXml/item303.xml"/><Relationship Id="rId13" Type="http://schemas.openxmlformats.org/officeDocument/2006/relationships/customXml" Target="../../customXml/item307.xml"/><Relationship Id="rId18" Type="http://schemas.openxmlformats.org/officeDocument/2006/relationships/customXml" Target="../../customXml/item312.xml"/><Relationship Id="rId39" Type="http://schemas.openxmlformats.org/officeDocument/2006/relationships/customXml" Target="../../customXml/item333.xml"/><Relationship Id="rId34" Type="http://schemas.openxmlformats.org/officeDocument/2006/relationships/customXml" Target="../../customXml/item328.xml"/><Relationship Id="rId50" Type="http://schemas.openxmlformats.org/officeDocument/2006/relationships/customXml" Target="../../customXml/item344.xml"/><Relationship Id="rId55" Type="http://schemas.openxmlformats.org/officeDocument/2006/relationships/customXml" Target="../../customXml/item349.xml"/><Relationship Id="rId76" Type="http://schemas.openxmlformats.org/officeDocument/2006/relationships/customXml" Target="../../customXml/item370.xml"/><Relationship Id="rId97" Type="http://schemas.openxmlformats.org/officeDocument/2006/relationships/image" Target="../media/image12.png"/><Relationship Id="rId10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03.xml"/><Relationship Id="rId21" Type="http://schemas.openxmlformats.org/officeDocument/2006/relationships/customXml" Target="../../customXml/item398.xml"/><Relationship Id="rId42" Type="http://schemas.openxmlformats.org/officeDocument/2006/relationships/customXml" Target="../../customXml/item419.xml"/><Relationship Id="rId47" Type="http://schemas.openxmlformats.org/officeDocument/2006/relationships/customXml" Target="../../customXml/item424.xml"/><Relationship Id="rId63" Type="http://schemas.openxmlformats.org/officeDocument/2006/relationships/customXml" Target="../../customXml/item440.xml"/><Relationship Id="rId68" Type="http://schemas.openxmlformats.org/officeDocument/2006/relationships/customXml" Target="../../customXml/item445.xml"/><Relationship Id="rId84" Type="http://schemas.openxmlformats.org/officeDocument/2006/relationships/notesSlide" Target="../notesSlides/notesSlide5.xml"/><Relationship Id="rId89" Type="http://schemas.openxmlformats.org/officeDocument/2006/relationships/image" Target="../media/image5.png"/><Relationship Id="rId7" Type="http://schemas.openxmlformats.org/officeDocument/2006/relationships/customXml" Target="../../customXml/item384.xml"/><Relationship Id="rId71" Type="http://schemas.openxmlformats.org/officeDocument/2006/relationships/customXml" Target="../../customXml/item448.xml"/><Relationship Id="rId92" Type="http://schemas.openxmlformats.org/officeDocument/2006/relationships/image" Target="../media/image8.png"/><Relationship Id="rId2" Type="http://schemas.openxmlformats.org/officeDocument/2006/relationships/customXml" Target="../../customXml/item379.xml"/><Relationship Id="rId16" Type="http://schemas.openxmlformats.org/officeDocument/2006/relationships/customXml" Target="../../customXml/item393.xml"/><Relationship Id="rId29" Type="http://schemas.openxmlformats.org/officeDocument/2006/relationships/customXml" Target="../../customXml/item406.xml"/><Relationship Id="rId107" Type="http://schemas.openxmlformats.org/officeDocument/2006/relationships/image" Target="../media/image23.png"/><Relationship Id="rId11" Type="http://schemas.openxmlformats.org/officeDocument/2006/relationships/customXml" Target="../../customXml/item388.xml"/><Relationship Id="rId24" Type="http://schemas.openxmlformats.org/officeDocument/2006/relationships/customXml" Target="../../customXml/item401.xml"/><Relationship Id="rId32" Type="http://schemas.openxmlformats.org/officeDocument/2006/relationships/customXml" Target="../../customXml/item409.xml"/><Relationship Id="rId37" Type="http://schemas.openxmlformats.org/officeDocument/2006/relationships/customXml" Target="../../customXml/item414.xml"/><Relationship Id="rId40" Type="http://schemas.openxmlformats.org/officeDocument/2006/relationships/customXml" Target="../../customXml/item417.xml"/><Relationship Id="rId45" Type="http://schemas.openxmlformats.org/officeDocument/2006/relationships/customXml" Target="../../customXml/item422.xml"/><Relationship Id="rId53" Type="http://schemas.openxmlformats.org/officeDocument/2006/relationships/customXml" Target="../../customXml/item430.xml"/><Relationship Id="rId58" Type="http://schemas.openxmlformats.org/officeDocument/2006/relationships/customXml" Target="../../customXml/item435.xml"/><Relationship Id="rId66" Type="http://schemas.openxmlformats.org/officeDocument/2006/relationships/customXml" Target="../../customXml/item443.xml"/><Relationship Id="rId74" Type="http://schemas.openxmlformats.org/officeDocument/2006/relationships/customXml" Target="../../customXml/item451.xml"/><Relationship Id="rId79" Type="http://schemas.openxmlformats.org/officeDocument/2006/relationships/customXml" Target="../../customXml/item456.xml"/><Relationship Id="rId87" Type="http://schemas.openxmlformats.org/officeDocument/2006/relationships/image" Target="../media/image3.png"/><Relationship Id="rId102" Type="http://schemas.openxmlformats.org/officeDocument/2006/relationships/image" Target="../media/image18.png"/><Relationship Id="rId5" Type="http://schemas.openxmlformats.org/officeDocument/2006/relationships/customXml" Target="../../customXml/item382.xml"/><Relationship Id="rId61" Type="http://schemas.openxmlformats.org/officeDocument/2006/relationships/customXml" Target="../../customXml/item438.xml"/><Relationship Id="rId82" Type="http://schemas.openxmlformats.org/officeDocument/2006/relationships/customXml" Target="../../customXml/item459.xml"/><Relationship Id="rId90" Type="http://schemas.openxmlformats.org/officeDocument/2006/relationships/image" Target="../media/image6.png"/><Relationship Id="rId95" Type="http://schemas.openxmlformats.org/officeDocument/2006/relationships/image" Target="../media/image11.png"/><Relationship Id="rId19" Type="http://schemas.openxmlformats.org/officeDocument/2006/relationships/customXml" Target="../../customXml/item396.xml"/><Relationship Id="rId14" Type="http://schemas.openxmlformats.org/officeDocument/2006/relationships/customXml" Target="../../customXml/item391.xml"/><Relationship Id="rId22" Type="http://schemas.openxmlformats.org/officeDocument/2006/relationships/customXml" Target="../../customXml/item399.xml"/><Relationship Id="rId27" Type="http://schemas.openxmlformats.org/officeDocument/2006/relationships/customXml" Target="../../customXml/item404.xml"/><Relationship Id="rId30" Type="http://schemas.openxmlformats.org/officeDocument/2006/relationships/customXml" Target="../../customXml/item407.xml"/><Relationship Id="rId35" Type="http://schemas.openxmlformats.org/officeDocument/2006/relationships/customXml" Target="../../customXml/item412.xml"/><Relationship Id="rId43" Type="http://schemas.openxmlformats.org/officeDocument/2006/relationships/customXml" Target="../../customXml/item420.xml"/><Relationship Id="rId48" Type="http://schemas.openxmlformats.org/officeDocument/2006/relationships/customXml" Target="../../customXml/item425.xml"/><Relationship Id="rId56" Type="http://schemas.openxmlformats.org/officeDocument/2006/relationships/customXml" Target="../../customXml/item433.xml"/><Relationship Id="rId64" Type="http://schemas.openxmlformats.org/officeDocument/2006/relationships/customXml" Target="../../customXml/item441.xml"/><Relationship Id="rId69" Type="http://schemas.openxmlformats.org/officeDocument/2006/relationships/customXml" Target="../../customXml/item446.xml"/><Relationship Id="rId77" Type="http://schemas.openxmlformats.org/officeDocument/2006/relationships/customXml" Target="../../customXml/item454.xml"/><Relationship Id="rId100" Type="http://schemas.openxmlformats.org/officeDocument/2006/relationships/image" Target="../media/image16.png"/><Relationship Id="rId105" Type="http://schemas.openxmlformats.org/officeDocument/2006/relationships/image" Target="../media/image21.png"/><Relationship Id="rId8" Type="http://schemas.openxmlformats.org/officeDocument/2006/relationships/customXml" Target="../../customXml/item385.xml"/><Relationship Id="rId51" Type="http://schemas.openxmlformats.org/officeDocument/2006/relationships/customXml" Target="../../customXml/item428.xml"/><Relationship Id="rId72" Type="http://schemas.openxmlformats.org/officeDocument/2006/relationships/customXml" Target="../../customXml/item449.xml"/><Relationship Id="rId80" Type="http://schemas.openxmlformats.org/officeDocument/2006/relationships/customXml" Target="../../customXml/item457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98" Type="http://schemas.openxmlformats.org/officeDocument/2006/relationships/image" Target="../media/image14.png"/><Relationship Id="rId3" Type="http://schemas.openxmlformats.org/officeDocument/2006/relationships/customXml" Target="../../customXml/item380.xml"/><Relationship Id="rId12" Type="http://schemas.openxmlformats.org/officeDocument/2006/relationships/customXml" Target="../../customXml/item389.xml"/><Relationship Id="rId17" Type="http://schemas.openxmlformats.org/officeDocument/2006/relationships/customXml" Target="../../customXml/item394.xml"/><Relationship Id="rId25" Type="http://schemas.openxmlformats.org/officeDocument/2006/relationships/customXml" Target="../../customXml/item402.xml"/><Relationship Id="rId33" Type="http://schemas.openxmlformats.org/officeDocument/2006/relationships/customXml" Target="../../customXml/item410.xml"/><Relationship Id="rId38" Type="http://schemas.openxmlformats.org/officeDocument/2006/relationships/customXml" Target="../../customXml/item415.xml"/><Relationship Id="rId46" Type="http://schemas.openxmlformats.org/officeDocument/2006/relationships/customXml" Target="../../customXml/item423.xml"/><Relationship Id="rId59" Type="http://schemas.openxmlformats.org/officeDocument/2006/relationships/customXml" Target="../../customXml/item436.xml"/><Relationship Id="rId67" Type="http://schemas.openxmlformats.org/officeDocument/2006/relationships/customXml" Target="../../customXml/item444.xml"/><Relationship Id="rId103" Type="http://schemas.openxmlformats.org/officeDocument/2006/relationships/image" Target="../media/image19.png"/><Relationship Id="rId20" Type="http://schemas.openxmlformats.org/officeDocument/2006/relationships/customXml" Target="../../customXml/item397.xml"/><Relationship Id="rId41" Type="http://schemas.openxmlformats.org/officeDocument/2006/relationships/customXml" Target="../../customXml/item418.xml"/><Relationship Id="rId54" Type="http://schemas.openxmlformats.org/officeDocument/2006/relationships/customXml" Target="../../customXml/item431.xml"/><Relationship Id="rId62" Type="http://schemas.openxmlformats.org/officeDocument/2006/relationships/customXml" Target="../../customXml/item439.xml"/><Relationship Id="rId70" Type="http://schemas.openxmlformats.org/officeDocument/2006/relationships/customXml" Target="../../customXml/item447.xml"/><Relationship Id="rId75" Type="http://schemas.openxmlformats.org/officeDocument/2006/relationships/customXml" Target="../../customXml/item452.xml"/><Relationship Id="rId83" Type="http://schemas.openxmlformats.org/officeDocument/2006/relationships/slideLayout" Target="../slideLayouts/slideLayout2.xml"/><Relationship Id="rId88" Type="http://schemas.openxmlformats.org/officeDocument/2006/relationships/image" Target="../media/image4.png"/><Relationship Id="rId91" Type="http://schemas.openxmlformats.org/officeDocument/2006/relationships/image" Target="../media/image7.jpg"/><Relationship Id="rId96" Type="http://schemas.openxmlformats.org/officeDocument/2006/relationships/image" Target="../media/image12.png"/><Relationship Id="rId1" Type="http://schemas.openxmlformats.org/officeDocument/2006/relationships/customXml" Target="../../customXml/item378.xml"/><Relationship Id="rId6" Type="http://schemas.openxmlformats.org/officeDocument/2006/relationships/customXml" Target="../../customXml/item383.xml"/><Relationship Id="rId15" Type="http://schemas.openxmlformats.org/officeDocument/2006/relationships/customXml" Target="../../customXml/item392.xml"/><Relationship Id="rId23" Type="http://schemas.openxmlformats.org/officeDocument/2006/relationships/customXml" Target="../../customXml/item400.xml"/><Relationship Id="rId28" Type="http://schemas.openxmlformats.org/officeDocument/2006/relationships/customXml" Target="../../customXml/item405.xml"/><Relationship Id="rId36" Type="http://schemas.openxmlformats.org/officeDocument/2006/relationships/customXml" Target="../../customXml/item413.xml"/><Relationship Id="rId49" Type="http://schemas.openxmlformats.org/officeDocument/2006/relationships/customXml" Target="../../customXml/item426.xml"/><Relationship Id="rId57" Type="http://schemas.openxmlformats.org/officeDocument/2006/relationships/customXml" Target="../../customXml/item434.xml"/><Relationship Id="rId106" Type="http://schemas.openxmlformats.org/officeDocument/2006/relationships/image" Target="../media/image22.png"/><Relationship Id="rId10" Type="http://schemas.openxmlformats.org/officeDocument/2006/relationships/customXml" Target="../../customXml/item387.xml"/><Relationship Id="rId31" Type="http://schemas.openxmlformats.org/officeDocument/2006/relationships/customXml" Target="../../customXml/item408.xml"/><Relationship Id="rId44" Type="http://schemas.openxmlformats.org/officeDocument/2006/relationships/customXml" Target="../../customXml/item421.xml"/><Relationship Id="rId52" Type="http://schemas.openxmlformats.org/officeDocument/2006/relationships/customXml" Target="../../customXml/item429.xml"/><Relationship Id="rId60" Type="http://schemas.openxmlformats.org/officeDocument/2006/relationships/customXml" Target="../../customXml/item437.xml"/><Relationship Id="rId65" Type="http://schemas.openxmlformats.org/officeDocument/2006/relationships/customXml" Target="../../customXml/item442.xml"/><Relationship Id="rId73" Type="http://schemas.openxmlformats.org/officeDocument/2006/relationships/customXml" Target="../../customXml/item450.xml"/><Relationship Id="rId78" Type="http://schemas.openxmlformats.org/officeDocument/2006/relationships/customXml" Target="../../customXml/item455.xml"/><Relationship Id="rId81" Type="http://schemas.openxmlformats.org/officeDocument/2006/relationships/customXml" Target="../../customXml/item458.xml"/><Relationship Id="rId86" Type="http://schemas.openxmlformats.org/officeDocument/2006/relationships/image" Target="../media/image2.png"/><Relationship Id="rId94" Type="http://schemas.openxmlformats.org/officeDocument/2006/relationships/image" Target="../media/image10.png"/><Relationship Id="rId99" Type="http://schemas.openxmlformats.org/officeDocument/2006/relationships/image" Target="../media/image15.png"/><Relationship Id="rId101" Type="http://schemas.openxmlformats.org/officeDocument/2006/relationships/image" Target="../media/image17.png"/><Relationship Id="rId4" Type="http://schemas.openxmlformats.org/officeDocument/2006/relationships/customXml" Target="../../customXml/item381.xml"/><Relationship Id="rId9" Type="http://schemas.openxmlformats.org/officeDocument/2006/relationships/customXml" Target="../../customXml/item386.xml"/><Relationship Id="rId13" Type="http://schemas.openxmlformats.org/officeDocument/2006/relationships/customXml" Target="../../customXml/item390.xml"/><Relationship Id="rId18" Type="http://schemas.openxmlformats.org/officeDocument/2006/relationships/customXml" Target="../../customXml/item395.xml"/><Relationship Id="rId39" Type="http://schemas.openxmlformats.org/officeDocument/2006/relationships/customXml" Target="../../customXml/item416.xml"/><Relationship Id="rId34" Type="http://schemas.openxmlformats.org/officeDocument/2006/relationships/customXml" Target="../../customXml/item411.xml"/><Relationship Id="rId50" Type="http://schemas.openxmlformats.org/officeDocument/2006/relationships/customXml" Target="../../customXml/item427.xml"/><Relationship Id="rId55" Type="http://schemas.openxmlformats.org/officeDocument/2006/relationships/customXml" Target="../../customXml/item432.xml"/><Relationship Id="rId76" Type="http://schemas.openxmlformats.org/officeDocument/2006/relationships/customXml" Target="../../customXml/item453.xml"/><Relationship Id="rId97" Type="http://schemas.openxmlformats.org/officeDocument/2006/relationships/image" Target="../media/image13.png"/><Relationship Id="rId10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85.xml"/><Relationship Id="rId21" Type="http://schemas.openxmlformats.org/officeDocument/2006/relationships/customXml" Target="../../customXml/item480.xml"/><Relationship Id="rId42" Type="http://schemas.openxmlformats.org/officeDocument/2006/relationships/customXml" Target="../../customXml/item501.xml"/><Relationship Id="rId47" Type="http://schemas.openxmlformats.org/officeDocument/2006/relationships/customXml" Target="../../customXml/item506.xml"/><Relationship Id="rId63" Type="http://schemas.openxmlformats.org/officeDocument/2006/relationships/customXml" Target="../../customXml/item522.xml"/><Relationship Id="rId68" Type="http://schemas.openxmlformats.org/officeDocument/2006/relationships/customXml" Target="../../customXml/item527.xml"/><Relationship Id="rId84" Type="http://schemas.openxmlformats.org/officeDocument/2006/relationships/slideLayout" Target="../slideLayouts/slideLayout2.xml"/><Relationship Id="rId89" Type="http://schemas.openxmlformats.org/officeDocument/2006/relationships/image" Target="../media/image4.png"/><Relationship Id="rId7" Type="http://schemas.openxmlformats.org/officeDocument/2006/relationships/customXml" Target="../../customXml/item466.xml"/><Relationship Id="rId71" Type="http://schemas.openxmlformats.org/officeDocument/2006/relationships/customXml" Target="../../customXml/item530.xml"/><Relationship Id="rId92" Type="http://schemas.openxmlformats.org/officeDocument/2006/relationships/image" Target="../media/image7.jpg"/><Relationship Id="rId2" Type="http://schemas.openxmlformats.org/officeDocument/2006/relationships/customXml" Target="../../customXml/item461.xml"/><Relationship Id="rId16" Type="http://schemas.openxmlformats.org/officeDocument/2006/relationships/customXml" Target="../../customXml/item475.xml"/><Relationship Id="rId29" Type="http://schemas.openxmlformats.org/officeDocument/2006/relationships/customXml" Target="../../customXml/item488.xml"/><Relationship Id="rId107" Type="http://schemas.openxmlformats.org/officeDocument/2006/relationships/image" Target="../media/image22.png"/><Relationship Id="rId11" Type="http://schemas.openxmlformats.org/officeDocument/2006/relationships/customXml" Target="../../customXml/item470.xml"/><Relationship Id="rId24" Type="http://schemas.openxmlformats.org/officeDocument/2006/relationships/customXml" Target="../../customXml/item483.xml"/><Relationship Id="rId32" Type="http://schemas.openxmlformats.org/officeDocument/2006/relationships/customXml" Target="../../customXml/item491.xml"/><Relationship Id="rId37" Type="http://schemas.openxmlformats.org/officeDocument/2006/relationships/customXml" Target="../../customXml/item496.xml"/><Relationship Id="rId40" Type="http://schemas.openxmlformats.org/officeDocument/2006/relationships/customXml" Target="../../customXml/item499.xml"/><Relationship Id="rId45" Type="http://schemas.openxmlformats.org/officeDocument/2006/relationships/customXml" Target="../../customXml/item504.xml"/><Relationship Id="rId53" Type="http://schemas.openxmlformats.org/officeDocument/2006/relationships/customXml" Target="../../customXml/item512.xml"/><Relationship Id="rId58" Type="http://schemas.openxmlformats.org/officeDocument/2006/relationships/customXml" Target="../../customXml/item517.xml"/><Relationship Id="rId66" Type="http://schemas.openxmlformats.org/officeDocument/2006/relationships/customXml" Target="../../customXml/item525.xml"/><Relationship Id="rId74" Type="http://schemas.openxmlformats.org/officeDocument/2006/relationships/customXml" Target="../../customXml/item533.xml"/><Relationship Id="rId79" Type="http://schemas.openxmlformats.org/officeDocument/2006/relationships/customXml" Target="../../customXml/item538.xml"/><Relationship Id="rId87" Type="http://schemas.openxmlformats.org/officeDocument/2006/relationships/image" Target="../media/image2.png"/><Relationship Id="rId102" Type="http://schemas.openxmlformats.org/officeDocument/2006/relationships/image" Target="../media/image17.png"/><Relationship Id="rId5" Type="http://schemas.openxmlformats.org/officeDocument/2006/relationships/customXml" Target="../../customXml/item464.xml"/><Relationship Id="rId61" Type="http://schemas.openxmlformats.org/officeDocument/2006/relationships/customXml" Target="../../customXml/item520.xml"/><Relationship Id="rId82" Type="http://schemas.openxmlformats.org/officeDocument/2006/relationships/customXml" Target="../../customXml/item541.xml"/><Relationship Id="rId90" Type="http://schemas.openxmlformats.org/officeDocument/2006/relationships/image" Target="../media/image5.png"/><Relationship Id="rId95" Type="http://schemas.openxmlformats.org/officeDocument/2006/relationships/image" Target="../media/image10.png"/><Relationship Id="rId19" Type="http://schemas.openxmlformats.org/officeDocument/2006/relationships/customXml" Target="../../customXml/item478.xml"/><Relationship Id="rId14" Type="http://schemas.openxmlformats.org/officeDocument/2006/relationships/customXml" Target="../../customXml/item473.xml"/><Relationship Id="rId22" Type="http://schemas.openxmlformats.org/officeDocument/2006/relationships/customXml" Target="../../customXml/item481.xml"/><Relationship Id="rId27" Type="http://schemas.openxmlformats.org/officeDocument/2006/relationships/customXml" Target="../../customXml/item486.xml"/><Relationship Id="rId30" Type="http://schemas.openxmlformats.org/officeDocument/2006/relationships/customXml" Target="../../customXml/item489.xml"/><Relationship Id="rId35" Type="http://schemas.openxmlformats.org/officeDocument/2006/relationships/customXml" Target="../../customXml/item494.xml"/><Relationship Id="rId43" Type="http://schemas.openxmlformats.org/officeDocument/2006/relationships/customXml" Target="../../customXml/item502.xml"/><Relationship Id="rId48" Type="http://schemas.openxmlformats.org/officeDocument/2006/relationships/customXml" Target="../../customXml/item507.xml"/><Relationship Id="rId56" Type="http://schemas.openxmlformats.org/officeDocument/2006/relationships/customXml" Target="../../customXml/item515.xml"/><Relationship Id="rId64" Type="http://schemas.openxmlformats.org/officeDocument/2006/relationships/customXml" Target="../../customXml/item523.xml"/><Relationship Id="rId69" Type="http://schemas.openxmlformats.org/officeDocument/2006/relationships/customXml" Target="../../customXml/item528.xml"/><Relationship Id="rId77" Type="http://schemas.openxmlformats.org/officeDocument/2006/relationships/customXml" Target="../../customXml/item536.xml"/><Relationship Id="rId100" Type="http://schemas.openxmlformats.org/officeDocument/2006/relationships/image" Target="../media/image15.png"/><Relationship Id="rId105" Type="http://schemas.openxmlformats.org/officeDocument/2006/relationships/image" Target="../media/image20.png"/><Relationship Id="rId8" Type="http://schemas.openxmlformats.org/officeDocument/2006/relationships/customXml" Target="../../customXml/item467.xml"/><Relationship Id="rId51" Type="http://schemas.openxmlformats.org/officeDocument/2006/relationships/customXml" Target="../../customXml/item510.xml"/><Relationship Id="rId72" Type="http://schemas.openxmlformats.org/officeDocument/2006/relationships/customXml" Target="../../customXml/item531.xml"/><Relationship Id="rId80" Type="http://schemas.openxmlformats.org/officeDocument/2006/relationships/customXml" Target="../../customXml/item539.xml"/><Relationship Id="rId85" Type="http://schemas.openxmlformats.org/officeDocument/2006/relationships/notesSlide" Target="../notesSlides/notesSlide6.xml"/><Relationship Id="rId93" Type="http://schemas.openxmlformats.org/officeDocument/2006/relationships/image" Target="../media/image8.png"/><Relationship Id="rId98" Type="http://schemas.openxmlformats.org/officeDocument/2006/relationships/image" Target="../media/image13.png"/><Relationship Id="rId3" Type="http://schemas.openxmlformats.org/officeDocument/2006/relationships/customXml" Target="../../customXml/item462.xml"/><Relationship Id="rId12" Type="http://schemas.openxmlformats.org/officeDocument/2006/relationships/customXml" Target="../../customXml/item471.xml"/><Relationship Id="rId17" Type="http://schemas.openxmlformats.org/officeDocument/2006/relationships/customXml" Target="../../customXml/item476.xml"/><Relationship Id="rId25" Type="http://schemas.openxmlformats.org/officeDocument/2006/relationships/customXml" Target="../../customXml/item484.xml"/><Relationship Id="rId33" Type="http://schemas.openxmlformats.org/officeDocument/2006/relationships/customXml" Target="../../customXml/item492.xml"/><Relationship Id="rId38" Type="http://schemas.openxmlformats.org/officeDocument/2006/relationships/customXml" Target="../../customXml/item497.xml"/><Relationship Id="rId46" Type="http://schemas.openxmlformats.org/officeDocument/2006/relationships/customXml" Target="../../customXml/item505.xml"/><Relationship Id="rId59" Type="http://schemas.openxmlformats.org/officeDocument/2006/relationships/customXml" Target="../../customXml/item518.xml"/><Relationship Id="rId67" Type="http://schemas.openxmlformats.org/officeDocument/2006/relationships/customXml" Target="../../customXml/item526.xml"/><Relationship Id="rId103" Type="http://schemas.openxmlformats.org/officeDocument/2006/relationships/image" Target="../media/image18.png"/><Relationship Id="rId108" Type="http://schemas.openxmlformats.org/officeDocument/2006/relationships/image" Target="../media/image23.png"/><Relationship Id="rId20" Type="http://schemas.openxmlformats.org/officeDocument/2006/relationships/customXml" Target="../../customXml/item479.xml"/><Relationship Id="rId41" Type="http://schemas.openxmlformats.org/officeDocument/2006/relationships/customXml" Target="../../customXml/item500.xml"/><Relationship Id="rId54" Type="http://schemas.openxmlformats.org/officeDocument/2006/relationships/customXml" Target="../../customXml/item513.xml"/><Relationship Id="rId62" Type="http://schemas.openxmlformats.org/officeDocument/2006/relationships/customXml" Target="../../customXml/item521.xml"/><Relationship Id="rId70" Type="http://schemas.openxmlformats.org/officeDocument/2006/relationships/customXml" Target="../../customXml/item529.xml"/><Relationship Id="rId75" Type="http://schemas.openxmlformats.org/officeDocument/2006/relationships/customXml" Target="../../customXml/item534.xml"/><Relationship Id="rId83" Type="http://schemas.openxmlformats.org/officeDocument/2006/relationships/customXml" Target="../../customXml/item542.xml"/><Relationship Id="rId88" Type="http://schemas.openxmlformats.org/officeDocument/2006/relationships/image" Target="../media/image3.png"/><Relationship Id="rId91" Type="http://schemas.openxmlformats.org/officeDocument/2006/relationships/image" Target="../media/image6.png"/><Relationship Id="rId96" Type="http://schemas.openxmlformats.org/officeDocument/2006/relationships/image" Target="../media/image11.png"/><Relationship Id="rId1" Type="http://schemas.openxmlformats.org/officeDocument/2006/relationships/customXml" Target="../../customXml/item460.xml"/><Relationship Id="rId6" Type="http://schemas.openxmlformats.org/officeDocument/2006/relationships/customXml" Target="../../customXml/item465.xml"/><Relationship Id="rId15" Type="http://schemas.openxmlformats.org/officeDocument/2006/relationships/customXml" Target="../../customXml/item474.xml"/><Relationship Id="rId23" Type="http://schemas.openxmlformats.org/officeDocument/2006/relationships/customXml" Target="../../customXml/item482.xml"/><Relationship Id="rId28" Type="http://schemas.openxmlformats.org/officeDocument/2006/relationships/customXml" Target="../../customXml/item487.xml"/><Relationship Id="rId36" Type="http://schemas.openxmlformats.org/officeDocument/2006/relationships/customXml" Target="../../customXml/item495.xml"/><Relationship Id="rId49" Type="http://schemas.openxmlformats.org/officeDocument/2006/relationships/customXml" Target="../../customXml/item508.xml"/><Relationship Id="rId57" Type="http://schemas.openxmlformats.org/officeDocument/2006/relationships/customXml" Target="../../customXml/item516.xml"/><Relationship Id="rId106" Type="http://schemas.openxmlformats.org/officeDocument/2006/relationships/image" Target="../media/image21.png"/><Relationship Id="rId10" Type="http://schemas.openxmlformats.org/officeDocument/2006/relationships/customXml" Target="../../customXml/item469.xml"/><Relationship Id="rId31" Type="http://schemas.openxmlformats.org/officeDocument/2006/relationships/customXml" Target="../../customXml/item490.xml"/><Relationship Id="rId44" Type="http://schemas.openxmlformats.org/officeDocument/2006/relationships/customXml" Target="../../customXml/item503.xml"/><Relationship Id="rId52" Type="http://schemas.openxmlformats.org/officeDocument/2006/relationships/customXml" Target="../../customXml/item511.xml"/><Relationship Id="rId60" Type="http://schemas.openxmlformats.org/officeDocument/2006/relationships/customXml" Target="../../customXml/item519.xml"/><Relationship Id="rId65" Type="http://schemas.openxmlformats.org/officeDocument/2006/relationships/customXml" Target="../../customXml/item524.xml"/><Relationship Id="rId73" Type="http://schemas.openxmlformats.org/officeDocument/2006/relationships/customXml" Target="../../customXml/item532.xml"/><Relationship Id="rId78" Type="http://schemas.openxmlformats.org/officeDocument/2006/relationships/customXml" Target="../../customXml/item537.xml"/><Relationship Id="rId81" Type="http://schemas.openxmlformats.org/officeDocument/2006/relationships/customXml" Target="../../customXml/item540.xml"/><Relationship Id="rId86" Type="http://schemas.openxmlformats.org/officeDocument/2006/relationships/image" Target="../media/image1.png"/><Relationship Id="rId94" Type="http://schemas.openxmlformats.org/officeDocument/2006/relationships/image" Target="../media/image9.png"/><Relationship Id="rId99" Type="http://schemas.openxmlformats.org/officeDocument/2006/relationships/image" Target="../media/image14.png"/><Relationship Id="rId101" Type="http://schemas.openxmlformats.org/officeDocument/2006/relationships/image" Target="../media/image16.png"/><Relationship Id="rId4" Type="http://schemas.openxmlformats.org/officeDocument/2006/relationships/customXml" Target="../../customXml/item463.xml"/><Relationship Id="rId9" Type="http://schemas.openxmlformats.org/officeDocument/2006/relationships/customXml" Target="../../customXml/item468.xml"/><Relationship Id="rId13" Type="http://schemas.openxmlformats.org/officeDocument/2006/relationships/customXml" Target="../../customXml/item472.xml"/><Relationship Id="rId18" Type="http://schemas.openxmlformats.org/officeDocument/2006/relationships/customXml" Target="../../customXml/item477.xml"/><Relationship Id="rId39" Type="http://schemas.openxmlformats.org/officeDocument/2006/relationships/customXml" Target="../../customXml/item498.xml"/><Relationship Id="rId34" Type="http://schemas.openxmlformats.org/officeDocument/2006/relationships/customXml" Target="../../customXml/item493.xml"/><Relationship Id="rId50" Type="http://schemas.openxmlformats.org/officeDocument/2006/relationships/customXml" Target="../../customXml/item509.xml"/><Relationship Id="rId55" Type="http://schemas.openxmlformats.org/officeDocument/2006/relationships/customXml" Target="../../customXml/item514.xml"/><Relationship Id="rId76" Type="http://schemas.openxmlformats.org/officeDocument/2006/relationships/customXml" Target="../../customXml/item535.xml"/><Relationship Id="rId97" Type="http://schemas.openxmlformats.org/officeDocument/2006/relationships/image" Target="../media/image12.png"/><Relationship Id="rId10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68.xml"/><Relationship Id="rId21" Type="http://schemas.openxmlformats.org/officeDocument/2006/relationships/customXml" Target="../../customXml/item563.xml"/><Relationship Id="rId42" Type="http://schemas.openxmlformats.org/officeDocument/2006/relationships/customXml" Target="../../customXml/item584.xml"/><Relationship Id="rId47" Type="http://schemas.openxmlformats.org/officeDocument/2006/relationships/customXml" Target="../../customXml/item589.xml"/><Relationship Id="rId63" Type="http://schemas.openxmlformats.org/officeDocument/2006/relationships/customXml" Target="../../customXml/item605.xml"/><Relationship Id="rId68" Type="http://schemas.openxmlformats.org/officeDocument/2006/relationships/customXml" Target="../../customXml/item610.xml"/><Relationship Id="rId84" Type="http://schemas.openxmlformats.org/officeDocument/2006/relationships/notesSlide" Target="../notesSlides/notesSlide7.xml"/><Relationship Id="rId89" Type="http://schemas.openxmlformats.org/officeDocument/2006/relationships/image" Target="../media/image5.png"/><Relationship Id="rId7" Type="http://schemas.openxmlformats.org/officeDocument/2006/relationships/customXml" Target="../../customXml/item549.xml"/><Relationship Id="rId71" Type="http://schemas.openxmlformats.org/officeDocument/2006/relationships/customXml" Target="../../customXml/item613.xml"/><Relationship Id="rId92" Type="http://schemas.openxmlformats.org/officeDocument/2006/relationships/image" Target="../media/image8.png"/><Relationship Id="rId2" Type="http://schemas.openxmlformats.org/officeDocument/2006/relationships/customXml" Target="../../customXml/item544.xml"/><Relationship Id="rId16" Type="http://schemas.openxmlformats.org/officeDocument/2006/relationships/customXml" Target="../../customXml/item558.xml"/><Relationship Id="rId29" Type="http://schemas.openxmlformats.org/officeDocument/2006/relationships/customXml" Target="../../customXml/item571.xml"/><Relationship Id="rId107" Type="http://schemas.openxmlformats.org/officeDocument/2006/relationships/image" Target="../media/image23.png"/><Relationship Id="rId11" Type="http://schemas.openxmlformats.org/officeDocument/2006/relationships/customXml" Target="../../customXml/item553.xml"/><Relationship Id="rId24" Type="http://schemas.openxmlformats.org/officeDocument/2006/relationships/customXml" Target="../../customXml/item566.xml"/><Relationship Id="rId32" Type="http://schemas.openxmlformats.org/officeDocument/2006/relationships/customXml" Target="../../customXml/item574.xml"/><Relationship Id="rId37" Type="http://schemas.openxmlformats.org/officeDocument/2006/relationships/customXml" Target="../../customXml/item579.xml"/><Relationship Id="rId40" Type="http://schemas.openxmlformats.org/officeDocument/2006/relationships/customXml" Target="../../customXml/item582.xml"/><Relationship Id="rId45" Type="http://schemas.openxmlformats.org/officeDocument/2006/relationships/customXml" Target="../../customXml/item587.xml"/><Relationship Id="rId53" Type="http://schemas.openxmlformats.org/officeDocument/2006/relationships/customXml" Target="../../customXml/item595.xml"/><Relationship Id="rId58" Type="http://schemas.openxmlformats.org/officeDocument/2006/relationships/customXml" Target="../../customXml/item600.xml"/><Relationship Id="rId66" Type="http://schemas.openxmlformats.org/officeDocument/2006/relationships/customXml" Target="../../customXml/item608.xml"/><Relationship Id="rId74" Type="http://schemas.openxmlformats.org/officeDocument/2006/relationships/customXml" Target="../../customXml/item616.xml"/><Relationship Id="rId79" Type="http://schemas.openxmlformats.org/officeDocument/2006/relationships/customXml" Target="../../customXml/item621.xml"/><Relationship Id="rId87" Type="http://schemas.openxmlformats.org/officeDocument/2006/relationships/image" Target="../media/image3.png"/><Relationship Id="rId102" Type="http://schemas.openxmlformats.org/officeDocument/2006/relationships/image" Target="../media/image18.png"/><Relationship Id="rId5" Type="http://schemas.openxmlformats.org/officeDocument/2006/relationships/customXml" Target="../../customXml/item547.xml"/><Relationship Id="rId61" Type="http://schemas.openxmlformats.org/officeDocument/2006/relationships/customXml" Target="../../customXml/item603.xml"/><Relationship Id="rId82" Type="http://schemas.openxmlformats.org/officeDocument/2006/relationships/customXml" Target="../../customXml/item624.xml"/><Relationship Id="rId90" Type="http://schemas.openxmlformats.org/officeDocument/2006/relationships/image" Target="../media/image6.png"/><Relationship Id="rId95" Type="http://schemas.openxmlformats.org/officeDocument/2006/relationships/image" Target="../media/image11.png"/><Relationship Id="rId19" Type="http://schemas.openxmlformats.org/officeDocument/2006/relationships/customXml" Target="../../customXml/item561.xml"/><Relationship Id="rId14" Type="http://schemas.openxmlformats.org/officeDocument/2006/relationships/customXml" Target="../../customXml/item556.xml"/><Relationship Id="rId22" Type="http://schemas.openxmlformats.org/officeDocument/2006/relationships/customXml" Target="../../customXml/item564.xml"/><Relationship Id="rId27" Type="http://schemas.openxmlformats.org/officeDocument/2006/relationships/customXml" Target="../../customXml/item569.xml"/><Relationship Id="rId30" Type="http://schemas.openxmlformats.org/officeDocument/2006/relationships/customXml" Target="../../customXml/item572.xml"/><Relationship Id="rId35" Type="http://schemas.openxmlformats.org/officeDocument/2006/relationships/customXml" Target="../../customXml/item577.xml"/><Relationship Id="rId43" Type="http://schemas.openxmlformats.org/officeDocument/2006/relationships/customXml" Target="../../customXml/item585.xml"/><Relationship Id="rId48" Type="http://schemas.openxmlformats.org/officeDocument/2006/relationships/customXml" Target="../../customXml/item590.xml"/><Relationship Id="rId56" Type="http://schemas.openxmlformats.org/officeDocument/2006/relationships/customXml" Target="../../customXml/item598.xml"/><Relationship Id="rId64" Type="http://schemas.openxmlformats.org/officeDocument/2006/relationships/customXml" Target="../../customXml/item606.xml"/><Relationship Id="rId69" Type="http://schemas.openxmlformats.org/officeDocument/2006/relationships/customXml" Target="../../customXml/item611.xml"/><Relationship Id="rId77" Type="http://schemas.openxmlformats.org/officeDocument/2006/relationships/customXml" Target="../../customXml/item619.xml"/><Relationship Id="rId100" Type="http://schemas.openxmlformats.org/officeDocument/2006/relationships/image" Target="../media/image16.png"/><Relationship Id="rId105" Type="http://schemas.openxmlformats.org/officeDocument/2006/relationships/image" Target="../media/image21.png"/><Relationship Id="rId8" Type="http://schemas.openxmlformats.org/officeDocument/2006/relationships/customXml" Target="../../customXml/item550.xml"/><Relationship Id="rId51" Type="http://schemas.openxmlformats.org/officeDocument/2006/relationships/customXml" Target="../../customXml/item593.xml"/><Relationship Id="rId72" Type="http://schemas.openxmlformats.org/officeDocument/2006/relationships/customXml" Target="../../customXml/item614.xml"/><Relationship Id="rId80" Type="http://schemas.openxmlformats.org/officeDocument/2006/relationships/customXml" Target="../../customXml/item622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98" Type="http://schemas.openxmlformats.org/officeDocument/2006/relationships/image" Target="../media/image14.png"/><Relationship Id="rId3" Type="http://schemas.openxmlformats.org/officeDocument/2006/relationships/customXml" Target="../../customXml/item545.xml"/><Relationship Id="rId12" Type="http://schemas.openxmlformats.org/officeDocument/2006/relationships/customXml" Target="../../customXml/item554.xml"/><Relationship Id="rId17" Type="http://schemas.openxmlformats.org/officeDocument/2006/relationships/customXml" Target="../../customXml/item559.xml"/><Relationship Id="rId25" Type="http://schemas.openxmlformats.org/officeDocument/2006/relationships/customXml" Target="../../customXml/item567.xml"/><Relationship Id="rId33" Type="http://schemas.openxmlformats.org/officeDocument/2006/relationships/customXml" Target="../../customXml/item575.xml"/><Relationship Id="rId38" Type="http://schemas.openxmlformats.org/officeDocument/2006/relationships/customXml" Target="../../customXml/item580.xml"/><Relationship Id="rId46" Type="http://schemas.openxmlformats.org/officeDocument/2006/relationships/customXml" Target="../../customXml/item588.xml"/><Relationship Id="rId59" Type="http://schemas.openxmlformats.org/officeDocument/2006/relationships/customXml" Target="../../customXml/item601.xml"/><Relationship Id="rId67" Type="http://schemas.openxmlformats.org/officeDocument/2006/relationships/customXml" Target="../../customXml/item609.xml"/><Relationship Id="rId103" Type="http://schemas.openxmlformats.org/officeDocument/2006/relationships/image" Target="../media/image19.png"/><Relationship Id="rId20" Type="http://schemas.openxmlformats.org/officeDocument/2006/relationships/customXml" Target="../../customXml/item562.xml"/><Relationship Id="rId41" Type="http://schemas.openxmlformats.org/officeDocument/2006/relationships/customXml" Target="../../customXml/item583.xml"/><Relationship Id="rId54" Type="http://schemas.openxmlformats.org/officeDocument/2006/relationships/customXml" Target="../../customXml/item596.xml"/><Relationship Id="rId62" Type="http://schemas.openxmlformats.org/officeDocument/2006/relationships/customXml" Target="../../customXml/item604.xml"/><Relationship Id="rId70" Type="http://schemas.openxmlformats.org/officeDocument/2006/relationships/customXml" Target="../../customXml/item612.xml"/><Relationship Id="rId75" Type="http://schemas.openxmlformats.org/officeDocument/2006/relationships/customXml" Target="../../customXml/item617.xml"/><Relationship Id="rId83" Type="http://schemas.openxmlformats.org/officeDocument/2006/relationships/slideLayout" Target="../slideLayouts/slideLayout2.xml"/><Relationship Id="rId88" Type="http://schemas.openxmlformats.org/officeDocument/2006/relationships/image" Target="../media/image4.png"/><Relationship Id="rId91" Type="http://schemas.openxmlformats.org/officeDocument/2006/relationships/image" Target="../media/image7.jpg"/><Relationship Id="rId96" Type="http://schemas.openxmlformats.org/officeDocument/2006/relationships/image" Target="../media/image12.png"/><Relationship Id="rId1" Type="http://schemas.openxmlformats.org/officeDocument/2006/relationships/customXml" Target="../../customXml/item543.xml"/><Relationship Id="rId6" Type="http://schemas.openxmlformats.org/officeDocument/2006/relationships/customXml" Target="../../customXml/item548.xml"/><Relationship Id="rId15" Type="http://schemas.openxmlformats.org/officeDocument/2006/relationships/customXml" Target="../../customXml/item557.xml"/><Relationship Id="rId23" Type="http://schemas.openxmlformats.org/officeDocument/2006/relationships/customXml" Target="../../customXml/item565.xml"/><Relationship Id="rId28" Type="http://schemas.openxmlformats.org/officeDocument/2006/relationships/customXml" Target="../../customXml/item570.xml"/><Relationship Id="rId36" Type="http://schemas.openxmlformats.org/officeDocument/2006/relationships/customXml" Target="../../customXml/item578.xml"/><Relationship Id="rId49" Type="http://schemas.openxmlformats.org/officeDocument/2006/relationships/customXml" Target="../../customXml/item591.xml"/><Relationship Id="rId57" Type="http://schemas.openxmlformats.org/officeDocument/2006/relationships/customXml" Target="../../customXml/item599.xml"/><Relationship Id="rId106" Type="http://schemas.openxmlformats.org/officeDocument/2006/relationships/image" Target="../media/image22.png"/><Relationship Id="rId10" Type="http://schemas.openxmlformats.org/officeDocument/2006/relationships/customXml" Target="../../customXml/item552.xml"/><Relationship Id="rId31" Type="http://schemas.openxmlformats.org/officeDocument/2006/relationships/customXml" Target="../../customXml/item573.xml"/><Relationship Id="rId44" Type="http://schemas.openxmlformats.org/officeDocument/2006/relationships/customXml" Target="../../customXml/item586.xml"/><Relationship Id="rId52" Type="http://schemas.openxmlformats.org/officeDocument/2006/relationships/customXml" Target="../../customXml/item594.xml"/><Relationship Id="rId60" Type="http://schemas.openxmlformats.org/officeDocument/2006/relationships/customXml" Target="../../customXml/item602.xml"/><Relationship Id="rId65" Type="http://schemas.openxmlformats.org/officeDocument/2006/relationships/customXml" Target="../../customXml/item607.xml"/><Relationship Id="rId73" Type="http://schemas.openxmlformats.org/officeDocument/2006/relationships/customXml" Target="../../customXml/item615.xml"/><Relationship Id="rId78" Type="http://schemas.openxmlformats.org/officeDocument/2006/relationships/customXml" Target="../../customXml/item620.xml"/><Relationship Id="rId81" Type="http://schemas.openxmlformats.org/officeDocument/2006/relationships/customXml" Target="../../customXml/item623.xml"/><Relationship Id="rId86" Type="http://schemas.openxmlformats.org/officeDocument/2006/relationships/image" Target="../media/image2.png"/><Relationship Id="rId94" Type="http://schemas.openxmlformats.org/officeDocument/2006/relationships/image" Target="../media/image10.png"/><Relationship Id="rId99" Type="http://schemas.openxmlformats.org/officeDocument/2006/relationships/image" Target="../media/image15.png"/><Relationship Id="rId101" Type="http://schemas.openxmlformats.org/officeDocument/2006/relationships/image" Target="../media/image17.png"/><Relationship Id="rId4" Type="http://schemas.openxmlformats.org/officeDocument/2006/relationships/customXml" Target="../../customXml/item546.xml"/><Relationship Id="rId9" Type="http://schemas.openxmlformats.org/officeDocument/2006/relationships/customXml" Target="../../customXml/item551.xml"/><Relationship Id="rId13" Type="http://schemas.openxmlformats.org/officeDocument/2006/relationships/customXml" Target="../../customXml/item555.xml"/><Relationship Id="rId18" Type="http://schemas.openxmlformats.org/officeDocument/2006/relationships/customXml" Target="../../customXml/item560.xml"/><Relationship Id="rId39" Type="http://schemas.openxmlformats.org/officeDocument/2006/relationships/customXml" Target="../../customXml/item581.xml"/><Relationship Id="rId34" Type="http://schemas.openxmlformats.org/officeDocument/2006/relationships/customXml" Target="../../customXml/item576.xml"/><Relationship Id="rId50" Type="http://schemas.openxmlformats.org/officeDocument/2006/relationships/customXml" Target="../../customXml/item592.xml"/><Relationship Id="rId55" Type="http://schemas.openxmlformats.org/officeDocument/2006/relationships/customXml" Target="../../customXml/item597.xml"/><Relationship Id="rId76" Type="http://schemas.openxmlformats.org/officeDocument/2006/relationships/customXml" Target="../../customXml/item618.xml"/><Relationship Id="rId97" Type="http://schemas.openxmlformats.org/officeDocument/2006/relationships/image" Target="../media/image13.png"/><Relationship Id="rId10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50.xml"/><Relationship Id="rId21" Type="http://schemas.openxmlformats.org/officeDocument/2006/relationships/customXml" Target="../../customXml/item645.xml"/><Relationship Id="rId42" Type="http://schemas.openxmlformats.org/officeDocument/2006/relationships/customXml" Target="../../customXml/item666.xml"/><Relationship Id="rId47" Type="http://schemas.openxmlformats.org/officeDocument/2006/relationships/customXml" Target="../../customXml/item671.xml"/><Relationship Id="rId63" Type="http://schemas.openxmlformats.org/officeDocument/2006/relationships/customXml" Target="../../customXml/item687.xml"/><Relationship Id="rId68" Type="http://schemas.openxmlformats.org/officeDocument/2006/relationships/customXml" Target="../../customXml/item692.xml"/><Relationship Id="rId84" Type="http://schemas.openxmlformats.org/officeDocument/2006/relationships/slideLayout" Target="../slideLayouts/slideLayout2.xml"/><Relationship Id="rId89" Type="http://schemas.openxmlformats.org/officeDocument/2006/relationships/image" Target="../media/image4.png"/><Relationship Id="rId7" Type="http://schemas.openxmlformats.org/officeDocument/2006/relationships/customXml" Target="../../customXml/item631.xml"/><Relationship Id="rId71" Type="http://schemas.openxmlformats.org/officeDocument/2006/relationships/customXml" Target="../../customXml/item695.xml"/><Relationship Id="rId92" Type="http://schemas.openxmlformats.org/officeDocument/2006/relationships/image" Target="../media/image7.jpg"/><Relationship Id="rId2" Type="http://schemas.openxmlformats.org/officeDocument/2006/relationships/customXml" Target="../../customXml/item626.xml"/><Relationship Id="rId16" Type="http://schemas.openxmlformats.org/officeDocument/2006/relationships/customXml" Target="../../customXml/item640.xml"/><Relationship Id="rId29" Type="http://schemas.openxmlformats.org/officeDocument/2006/relationships/customXml" Target="../../customXml/item653.xml"/><Relationship Id="rId107" Type="http://schemas.openxmlformats.org/officeDocument/2006/relationships/image" Target="../media/image22.png"/><Relationship Id="rId11" Type="http://schemas.openxmlformats.org/officeDocument/2006/relationships/customXml" Target="../../customXml/item635.xml"/><Relationship Id="rId24" Type="http://schemas.openxmlformats.org/officeDocument/2006/relationships/customXml" Target="../../customXml/item648.xml"/><Relationship Id="rId32" Type="http://schemas.openxmlformats.org/officeDocument/2006/relationships/customXml" Target="../../customXml/item656.xml"/><Relationship Id="rId37" Type="http://schemas.openxmlformats.org/officeDocument/2006/relationships/customXml" Target="../../customXml/item661.xml"/><Relationship Id="rId40" Type="http://schemas.openxmlformats.org/officeDocument/2006/relationships/customXml" Target="../../customXml/item664.xml"/><Relationship Id="rId45" Type="http://schemas.openxmlformats.org/officeDocument/2006/relationships/customXml" Target="../../customXml/item669.xml"/><Relationship Id="rId53" Type="http://schemas.openxmlformats.org/officeDocument/2006/relationships/customXml" Target="../../customXml/item677.xml"/><Relationship Id="rId58" Type="http://schemas.openxmlformats.org/officeDocument/2006/relationships/customXml" Target="../../customXml/item682.xml"/><Relationship Id="rId66" Type="http://schemas.openxmlformats.org/officeDocument/2006/relationships/customXml" Target="../../customXml/item690.xml"/><Relationship Id="rId74" Type="http://schemas.openxmlformats.org/officeDocument/2006/relationships/customXml" Target="../../customXml/item698.xml"/><Relationship Id="rId79" Type="http://schemas.openxmlformats.org/officeDocument/2006/relationships/customXml" Target="../../customXml/item703.xml"/><Relationship Id="rId87" Type="http://schemas.openxmlformats.org/officeDocument/2006/relationships/image" Target="../media/image2.png"/><Relationship Id="rId102" Type="http://schemas.openxmlformats.org/officeDocument/2006/relationships/image" Target="../media/image17.png"/><Relationship Id="rId5" Type="http://schemas.openxmlformats.org/officeDocument/2006/relationships/customXml" Target="../../customXml/item629.xml"/><Relationship Id="rId61" Type="http://schemas.openxmlformats.org/officeDocument/2006/relationships/customXml" Target="../../customXml/item685.xml"/><Relationship Id="rId82" Type="http://schemas.openxmlformats.org/officeDocument/2006/relationships/customXml" Target="../../customXml/item706.xml"/><Relationship Id="rId90" Type="http://schemas.openxmlformats.org/officeDocument/2006/relationships/image" Target="../media/image5.png"/><Relationship Id="rId95" Type="http://schemas.openxmlformats.org/officeDocument/2006/relationships/image" Target="../media/image10.png"/><Relationship Id="rId19" Type="http://schemas.openxmlformats.org/officeDocument/2006/relationships/customXml" Target="../../customXml/item643.xml"/><Relationship Id="rId14" Type="http://schemas.openxmlformats.org/officeDocument/2006/relationships/customXml" Target="../../customXml/item638.xml"/><Relationship Id="rId22" Type="http://schemas.openxmlformats.org/officeDocument/2006/relationships/customXml" Target="../../customXml/item646.xml"/><Relationship Id="rId27" Type="http://schemas.openxmlformats.org/officeDocument/2006/relationships/customXml" Target="../../customXml/item651.xml"/><Relationship Id="rId30" Type="http://schemas.openxmlformats.org/officeDocument/2006/relationships/customXml" Target="../../customXml/item654.xml"/><Relationship Id="rId35" Type="http://schemas.openxmlformats.org/officeDocument/2006/relationships/customXml" Target="../../customXml/item659.xml"/><Relationship Id="rId43" Type="http://schemas.openxmlformats.org/officeDocument/2006/relationships/customXml" Target="../../customXml/item667.xml"/><Relationship Id="rId48" Type="http://schemas.openxmlformats.org/officeDocument/2006/relationships/customXml" Target="../../customXml/item672.xml"/><Relationship Id="rId56" Type="http://schemas.openxmlformats.org/officeDocument/2006/relationships/customXml" Target="../../customXml/item680.xml"/><Relationship Id="rId64" Type="http://schemas.openxmlformats.org/officeDocument/2006/relationships/customXml" Target="../../customXml/item688.xml"/><Relationship Id="rId69" Type="http://schemas.openxmlformats.org/officeDocument/2006/relationships/customXml" Target="../../customXml/item693.xml"/><Relationship Id="rId77" Type="http://schemas.openxmlformats.org/officeDocument/2006/relationships/customXml" Target="../../customXml/item701.xml"/><Relationship Id="rId100" Type="http://schemas.openxmlformats.org/officeDocument/2006/relationships/image" Target="../media/image15.png"/><Relationship Id="rId105" Type="http://schemas.openxmlformats.org/officeDocument/2006/relationships/image" Target="../media/image20.png"/><Relationship Id="rId8" Type="http://schemas.openxmlformats.org/officeDocument/2006/relationships/customXml" Target="../../customXml/item632.xml"/><Relationship Id="rId51" Type="http://schemas.openxmlformats.org/officeDocument/2006/relationships/customXml" Target="../../customXml/item675.xml"/><Relationship Id="rId72" Type="http://schemas.openxmlformats.org/officeDocument/2006/relationships/customXml" Target="../../customXml/item696.xml"/><Relationship Id="rId80" Type="http://schemas.openxmlformats.org/officeDocument/2006/relationships/customXml" Target="../../customXml/item704.xml"/><Relationship Id="rId85" Type="http://schemas.openxmlformats.org/officeDocument/2006/relationships/notesSlide" Target="../notesSlides/notesSlide8.xml"/><Relationship Id="rId93" Type="http://schemas.openxmlformats.org/officeDocument/2006/relationships/image" Target="../media/image8.png"/><Relationship Id="rId98" Type="http://schemas.openxmlformats.org/officeDocument/2006/relationships/image" Target="../media/image13.png"/><Relationship Id="rId3" Type="http://schemas.openxmlformats.org/officeDocument/2006/relationships/customXml" Target="../../customXml/item627.xml"/><Relationship Id="rId12" Type="http://schemas.openxmlformats.org/officeDocument/2006/relationships/customXml" Target="../../customXml/item636.xml"/><Relationship Id="rId17" Type="http://schemas.openxmlformats.org/officeDocument/2006/relationships/customXml" Target="../../customXml/item641.xml"/><Relationship Id="rId25" Type="http://schemas.openxmlformats.org/officeDocument/2006/relationships/customXml" Target="../../customXml/item649.xml"/><Relationship Id="rId33" Type="http://schemas.openxmlformats.org/officeDocument/2006/relationships/customXml" Target="../../customXml/item657.xml"/><Relationship Id="rId38" Type="http://schemas.openxmlformats.org/officeDocument/2006/relationships/customXml" Target="../../customXml/item662.xml"/><Relationship Id="rId46" Type="http://schemas.openxmlformats.org/officeDocument/2006/relationships/customXml" Target="../../customXml/item670.xml"/><Relationship Id="rId59" Type="http://schemas.openxmlformats.org/officeDocument/2006/relationships/customXml" Target="../../customXml/item683.xml"/><Relationship Id="rId67" Type="http://schemas.openxmlformats.org/officeDocument/2006/relationships/customXml" Target="../../customXml/item691.xml"/><Relationship Id="rId103" Type="http://schemas.openxmlformats.org/officeDocument/2006/relationships/image" Target="../media/image18.png"/><Relationship Id="rId108" Type="http://schemas.openxmlformats.org/officeDocument/2006/relationships/image" Target="../media/image23.png"/><Relationship Id="rId20" Type="http://schemas.openxmlformats.org/officeDocument/2006/relationships/customXml" Target="../../customXml/item644.xml"/><Relationship Id="rId41" Type="http://schemas.openxmlformats.org/officeDocument/2006/relationships/customXml" Target="../../customXml/item665.xml"/><Relationship Id="rId54" Type="http://schemas.openxmlformats.org/officeDocument/2006/relationships/customXml" Target="../../customXml/item678.xml"/><Relationship Id="rId62" Type="http://schemas.openxmlformats.org/officeDocument/2006/relationships/customXml" Target="../../customXml/item686.xml"/><Relationship Id="rId70" Type="http://schemas.openxmlformats.org/officeDocument/2006/relationships/customXml" Target="../../customXml/item694.xml"/><Relationship Id="rId75" Type="http://schemas.openxmlformats.org/officeDocument/2006/relationships/customXml" Target="../../customXml/item699.xml"/><Relationship Id="rId83" Type="http://schemas.openxmlformats.org/officeDocument/2006/relationships/customXml" Target="../../customXml/item707.xml"/><Relationship Id="rId88" Type="http://schemas.openxmlformats.org/officeDocument/2006/relationships/image" Target="../media/image3.png"/><Relationship Id="rId91" Type="http://schemas.openxmlformats.org/officeDocument/2006/relationships/image" Target="../media/image6.png"/><Relationship Id="rId96" Type="http://schemas.openxmlformats.org/officeDocument/2006/relationships/image" Target="../media/image11.png"/><Relationship Id="rId1" Type="http://schemas.openxmlformats.org/officeDocument/2006/relationships/customXml" Target="../../customXml/item625.xml"/><Relationship Id="rId6" Type="http://schemas.openxmlformats.org/officeDocument/2006/relationships/customXml" Target="../../customXml/item630.xml"/><Relationship Id="rId15" Type="http://schemas.openxmlformats.org/officeDocument/2006/relationships/customXml" Target="../../customXml/item639.xml"/><Relationship Id="rId23" Type="http://schemas.openxmlformats.org/officeDocument/2006/relationships/customXml" Target="../../customXml/item647.xml"/><Relationship Id="rId28" Type="http://schemas.openxmlformats.org/officeDocument/2006/relationships/customXml" Target="../../customXml/item652.xml"/><Relationship Id="rId36" Type="http://schemas.openxmlformats.org/officeDocument/2006/relationships/customXml" Target="../../customXml/item660.xml"/><Relationship Id="rId49" Type="http://schemas.openxmlformats.org/officeDocument/2006/relationships/customXml" Target="../../customXml/item673.xml"/><Relationship Id="rId57" Type="http://schemas.openxmlformats.org/officeDocument/2006/relationships/customXml" Target="../../customXml/item681.xml"/><Relationship Id="rId106" Type="http://schemas.openxmlformats.org/officeDocument/2006/relationships/image" Target="../media/image21.png"/><Relationship Id="rId10" Type="http://schemas.openxmlformats.org/officeDocument/2006/relationships/customXml" Target="../../customXml/item634.xml"/><Relationship Id="rId31" Type="http://schemas.openxmlformats.org/officeDocument/2006/relationships/customXml" Target="../../customXml/item655.xml"/><Relationship Id="rId44" Type="http://schemas.openxmlformats.org/officeDocument/2006/relationships/customXml" Target="../../customXml/item668.xml"/><Relationship Id="rId52" Type="http://schemas.openxmlformats.org/officeDocument/2006/relationships/customXml" Target="../../customXml/item676.xml"/><Relationship Id="rId60" Type="http://schemas.openxmlformats.org/officeDocument/2006/relationships/customXml" Target="../../customXml/item684.xml"/><Relationship Id="rId65" Type="http://schemas.openxmlformats.org/officeDocument/2006/relationships/customXml" Target="../../customXml/item689.xml"/><Relationship Id="rId73" Type="http://schemas.openxmlformats.org/officeDocument/2006/relationships/customXml" Target="../../customXml/item697.xml"/><Relationship Id="rId78" Type="http://schemas.openxmlformats.org/officeDocument/2006/relationships/customXml" Target="../../customXml/item702.xml"/><Relationship Id="rId81" Type="http://schemas.openxmlformats.org/officeDocument/2006/relationships/customXml" Target="../../customXml/item705.xml"/><Relationship Id="rId86" Type="http://schemas.openxmlformats.org/officeDocument/2006/relationships/image" Target="../media/image1.png"/><Relationship Id="rId94" Type="http://schemas.openxmlformats.org/officeDocument/2006/relationships/image" Target="../media/image9.png"/><Relationship Id="rId99" Type="http://schemas.openxmlformats.org/officeDocument/2006/relationships/image" Target="../media/image14.png"/><Relationship Id="rId101" Type="http://schemas.openxmlformats.org/officeDocument/2006/relationships/image" Target="../media/image16.png"/><Relationship Id="rId4" Type="http://schemas.openxmlformats.org/officeDocument/2006/relationships/customXml" Target="../../customXml/item628.xml"/><Relationship Id="rId9" Type="http://schemas.openxmlformats.org/officeDocument/2006/relationships/customXml" Target="../../customXml/item633.xml"/><Relationship Id="rId13" Type="http://schemas.openxmlformats.org/officeDocument/2006/relationships/customXml" Target="../../customXml/item637.xml"/><Relationship Id="rId18" Type="http://schemas.openxmlformats.org/officeDocument/2006/relationships/customXml" Target="../../customXml/item642.xml"/><Relationship Id="rId39" Type="http://schemas.openxmlformats.org/officeDocument/2006/relationships/customXml" Target="../../customXml/item663.xml"/><Relationship Id="rId34" Type="http://schemas.openxmlformats.org/officeDocument/2006/relationships/customXml" Target="../../customXml/item658.xml"/><Relationship Id="rId50" Type="http://schemas.openxmlformats.org/officeDocument/2006/relationships/customXml" Target="../../customXml/item674.xml"/><Relationship Id="rId55" Type="http://schemas.openxmlformats.org/officeDocument/2006/relationships/customXml" Target="../../customXml/item679.xml"/><Relationship Id="rId76" Type="http://schemas.openxmlformats.org/officeDocument/2006/relationships/customXml" Target="../../customXml/item700.xml"/><Relationship Id="rId97" Type="http://schemas.openxmlformats.org/officeDocument/2006/relationships/image" Target="../media/image12.png"/><Relationship Id="rId10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5.xml"/><Relationship Id="rId13" Type="http://schemas.openxmlformats.org/officeDocument/2006/relationships/customXml" Target="../../customXml/item720.xml"/><Relationship Id="rId18" Type="http://schemas.openxmlformats.org/officeDocument/2006/relationships/customXml" Target="../../customXml/item725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710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3.png"/><Relationship Id="rId7" Type="http://schemas.openxmlformats.org/officeDocument/2006/relationships/customXml" Target="../../customXml/item714.xml"/><Relationship Id="rId12" Type="http://schemas.openxmlformats.org/officeDocument/2006/relationships/customXml" Target="../../customXml/item719.xml"/><Relationship Id="rId17" Type="http://schemas.openxmlformats.org/officeDocument/2006/relationships/customXml" Target="../../customXml/item724.xml"/><Relationship Id="rId25" Type="http://schemas.openxmlformats.org/officeDocument/2006/relationships/image" Target="../media/image3.png"/><Relationship Id="rId33" Type="http://schemas.openxmlformats.org/officeDocument/2006/relationships/image" Target="../media/image12.png"/><Relationship Id="rId2" Type="http://schemas.openxmlformats.org/officeDocument/2006/relationships/customXml" Target="../../customXml/item709.xml"/><Relationship Id="rId16" Type="http://schemas.openxmlformats.org/officeDocument/2006/relationships/customXml" Target="../../customXml/item723.xml"/><Relationship Id="rId20" Type="http://schemas.openxmlformats.org/officeDocument/2006/relationships/customXml" Target="../../customXml/item728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708.xml"/><Relationship Id="rId6" Type="http://schemas.openxmlformats.org/officeDocument/2006/relationships/customXml" Target="../../customXml/item713.xml"/><Relationship Id="rId11" Type="http://schemas.openxmlformats.org/officeDocument/2006/relationships/customXml" Target="../../customXml/item718.xml"/><Relationship Id="rId24" Type="http://schemas.openxmlformats.org/officeDocument/2006/relationships/image" Target="../media/image2.png"/><Relationship Id="rId32" Type="http://schemas.openxmlformats.org/officeDocument/2006/relationships/image" Target="../media/image11.png"/><Relationship Id="rId5" Type="http://schemas.openxmlformats.org/officeDocument/2006/relationships/customXml" Target="../../customXml/item712.xml"/><Relationship Id="rId15" Type="http://schemas.openxmlformats.org/officeDocument/2006/relationships/customXml" Target="../../customXml/item72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5.png"/><Relationship Id="rId10" Type="http://schemas.openxmlformats.org/officeDocument/2006/relationships/customXml" Target="../../customXml/item717.xml"/><Relationship Id="rId19" Type="http://schemas.openxmlformats.org/officeDocument/2006/relationships/customXml" Target="../../customXml/item726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711.xml"/><Relationship Id="rId9" Type="http://schemas.openxmlformats.org/officeDocument/2006/relationships/customXml" Target="../../customXml/item716.xml"/><Relationship Id="rId14" Type="http://schemas.openxmlformats.org/officeDocument/2006/relationships/customXml" Target="../../customXml/item721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9.png"/><Relationship Id="rId3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information here…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Product information here…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  <p:sp>
        <p:nvSpPr>
          <p:cNvPr id="168" name="MouseClick"/>
          <p:cNvSpPr/>
          <p:nvPr>
            <p:custDataLst>
              <p:custData r:id="rId83"/>
            </p:custDataLst>
          </p:nvPr>
        </p:nvSpPr>
        <p:spPr>
          <a:xfrm rot="20359169">
            <a:off x="2719189" y="288698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Product information here…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Product ID: 774433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Tags: 44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  <p:sp>
        <p:nvSpPr>
          <p:cNvPr id="132" name="MouseClick"/>
          <p:cNvSpPr/>
          <p:nvPr>
            <p:custDataLst>
              <p:custData r:id="rId83"/>
            </p:custDataLst>
          </p:nvPr>
        </p:nvSpPr>
        <p:spPr>
          <a:xfrm rot="20359169">
            <a:off x="4187380" y="314431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-0.01295 C -0.00591 -0.01365 0.00468 -0.01203 0.01475 -0.01526 C 0.02239 -0.01781 0.02864 -0.02498 0.03559 -0.02983 C 0.06302 -0.04903 0.07465 -0.07655 0.09027 -0.11101 C 0.09496 -0.13275 0.09757 -0.15379 0.09757 -0.17646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Ebay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ID: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88747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Tags: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22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ID: 774433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Tags: 44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Ebay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ID: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88747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Tags: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22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ID: 774433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Tags: 44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  <p:sp>
        <p:nvSpPr>
          <p:cNvPr id="132" name="MouseClick"/>
          <p:cNvSpPr/>
          <p:nvPr>
            <p:custDataLst>
              <p:custData r:id="rId83"/>
            </p:custDataLst>
          </p:nvPr>
        </p:nvSpPr>
        <p:spPr>
          <a:xfrm rot="20359169">
            <a:off x="2719189" y="335018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Ebay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ID: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88747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Tags: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22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Price: $55.00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Ebay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Product ID: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88747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In-Stock: Yes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Tags: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22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Price: $55.00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  <p:sp>
        <p:nvSpPr>
          <p:cNvPr id="132" name="MouseClick"/>
          <p:cNvSpPr/>
          <p:nvPr>
            <p:custDataLst>
              <p:custData r:id="rId83"/>
            </p:custDataLst>
          </p:nvPr>
        </p:nvSpPr>
        <p:spPr>
          <a:xfrm rot="20359169">
            <a:off x="3685105" y="4315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532 C 0.02413 0.00463 0.03472 0.00625 0.04479 0.00301 C 0.05243 0.00047 0.05868 -0.0067 0.06563 -0.01156 C 0.09306 -0.03076 0.10469 -0.05828 0.12031 -0.09273 C 0.125 -0.11447 0.12761 -0.13552 0.12761 -0.15818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Ebay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Tags: statue, replica, collectible, roman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Price: $55.00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-29817" y="-53363"/>
            <a:ext cx="9220200" cy="7010400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4850"/>
              <a:ext cx="1698685" cy="22581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COMPARETALKNSHOP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" y="1365696"/>
            <a:ext cx="2705537" cy="1502237"/>
          </a:xfrm>
          <a:prstGeom prst="rect">
            <a:avLst/>
          </a:prstGeom>
        </p:spPr>
      </p:pic>
      <p:pic>
        <p:nvPicPr>
          <p:cNvPr id="36" name="Content Placeholder 12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2776649" cy="1420134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 flipV="1">
            <a:off x="3505200" y="4038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3"/>
            </p:custDataLst>
          </p:nvPr>
        </p:nvSpPr>
        <p:spPr>
          <a:xfrm flipV="1">
            <a:off x="3505202" y="3581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 flipV="1">
            <a:off x="3505202" y="31242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 flipV="1">
            <a:off x="3505202" y="26670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6"/>
            </p:custDataLst>
          </p:nvPr>
        </p:nvSpPr>
        <p:spPr>
          <a:xfrm flipV="1">
            <a:off x="3505202" y="2209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7"/>
            </p:custDataLst>
          </p:nvPr>
        </p:nvSpPr>
        <p:spPr>
          <a:xfrm flipV="1">
            <a:off x="3505200" y="1752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8"/>
            </p:custDataLst>
          </p:nvPr>
        </p:nvSpPr>
        <p:spPr>
          <a:xfrm flipV="1">
            <a:off x="3505200" y="1279064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 flipV="1">
            <a:off x="3505200" y="44958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0"/>
            </p:custDataLst>
          </p:nvPr>
        </p:nvSpPr>
        <p:spPr>
          <a:xfrm>
            <a:off x="5791201" y="3051603"/>
            <a:ext cx="304800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Ebay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Tags: statue, replica, collectible, roman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414831" y="3051602"/>
            <a:ext cx="2709370" cy="1267597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Vendor: Amazon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Price: $55.00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 flipV="1">
            <a:off x="4724399" y="4054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 flipV="1">
            <a:off x="4724401" y="35977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4"/>
            </p:custDataLst>
          </p:nvPr>
        </p:nvSpPr>
        <p:spPr>
          <a:xfrm flipV="1">
            <a:off x="4724401" y="31405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 flipV="1">
            <a:off x="4724401" y="26833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 flipV="1">
            <a:off x="4724401" y="2226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7"/>
            </p:custDataLst>
          </p:nvPr>
        </p:nvSpPr>
        <p:spPr>
          <a:xfrm flipV="1">
            <a:off x="4724399" y="17689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8"/>
            </p:custDataLst>
          </p:nvPr>
        </p:nvSpPr>
        <p:spPr>
          <a:xfrm flipV="1">
            <a:off x="4724399" y="12954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9"/>
            </p:custDataLst>
          </p:nvPr>
        </p:nvSpPr>
        <p:spPr>
          <a:xfrm flipV="1">
            <a:off x="4724399" y="451213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0"/>
            </p:custDataLst>
          </p:nvPr>
        </p:nvSpPr>
        <p:spPr>
          <a:xfrm>
            <a:off x="72679" y="647022"/>
            <a:ext cx="9061722" cy="374202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 flipV="1">
            <a:off x="3886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3124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 flipV="1">
            <a:off x="2362201" y="63171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4"/>
            </p:custDataLst>
          </p:nvPr>
        </p:nvSpPr>
        <p:spPr>
          <a:xfrm flipV="1">
            <a:off x="1600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 flipV="1">
            <a:off x="83820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 flipV="1">
            <a:off x="82278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 flipV="1">
            <a:off x="852006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 flipV="1">
            <a:off x="769620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 flipV="1">
            <a:off x="6927609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 flipV="1">
            <a:off x="6172200" y="646341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 flipV="1">
            <a:off x="5393531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32"/>
            </p:custDataLst>
          </p:nvPr>
        </p:nvSpPr>
        <p:spPr>
          <a:xfrm flipV="1">
            <a:off x="4650580" y="64702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custData r:id="rId3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1" y="1370300"/>
            <a:ext cx="265177" cy="23164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>
            <p:custDataLst>
              <p:custData r:id="rId3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377383"/>
            <a:ext cx="265177" cy="23164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38" y="4557678"/>
            <a:ext cx="265177" cy="2316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custData r:id="rId3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6" y="4584157"/>
            <a:ext cx="265177" cy="23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20818" y="73184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30795" y="72640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924831" y="72640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413565" y="72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14039" y="73503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00884" y="73503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2364" y="73318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Outdoors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6400" y="7117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Home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975134" y="71175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Gaming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5608" y="7203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Collect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645788" y="72038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Misc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689120" y="73503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Clothing</a:t>
            </a:r>
            <a:endParaRPr lang="en-US" sz="800" dirty="0"/>
          </a:p>
        </p:txBody>
      </p:sp>
      <p:sp>
        <p:nvSpPr>
          <p:cNvPr id="97" name="Content"/>
          <p:cNvSpPr/>
          <p:nvPr>
            <p:custDataLst>
              <p:custData r:id="rId37"/>
            </p:custDataLst>
          </p:nvPr>
        </p:nvSpPr>
        <p:spPr>
          <a:xfrm>
            <a:off x="59595" y="5181600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custData r:id="rId38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2" y="3643376"/>
            <a:ext cx="265177" cy="2316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custData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85" y="3667252"/>
            <a:ext cx="265177" cy="23164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custData r:id="rId40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4125976"/>
            <a:ext cx="265177" cy="2316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custData r:id="rId41"/>
            </p:custDataLst>
          </p:nvPr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3" y="4135277"/>
            <a:ext cx="265177" cy="2316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custData r:id="rId42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5177" cy="2316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custData r:id="rId43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12" y="1827276"/>
            <a:ext cx="265177" cy="2316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custData r:id="rId44"/>
            </p:custDataLst>
          </p:nvPr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1852676"/>
            <a:ext cx="265177" cy="23164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custData r:id="rId45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284476"/>
            <a:ext cx="265177" cy="2316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custData r:id="rId46"/>
            </p:custDataLst>
          </p:nvPr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297176"/>
            <a:ext cx="265177" cy="2316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custData r:id="rId47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2" y="2754376"/>
            <a:ext cx="265177" cy="2316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custData r:id="rId48"/>
            </p:custDataLst>
          </p:nvPr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2" y="2754376"/>
            <a:ext cx="265177" cy="2316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custData r:id="rId49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12" y="3211576"/>
            <a:ext cx="265177" cy="23164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custData r:id="rId50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3211576"/>
            <a:ext cx="265177" cy="231648"/>
          </a:xfrm>
          <a:prstGeom prst="rect">
            <a:avLst/>
          </a:prstGeom>
        </p:spPr>
      </p:pic>
      <p:sp>
        <p:nvSpPr>
          <p:cNvPr id="116" name="Content"/>
          <p:cNvSpPr/>
          <p:nvPr>
            <p:custDataLst>
              <p:custData r:id="rId51"/>
            </p:custDataLst>
          </p:nvPr>
        </p:nvSpPr>
        <p:spPr>
          <a:xfrm flipV="1">
            <a:off x="304801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/>
          <p:nvPr>
            <p:custDataLst>
              <p:custData r:id="rId52"/>
            </p:custDataLst>
          </p:nvPr>
        </p:nvSpPr>
        <p:spPr>
          <a:xfrm flipV="1">
            <a:off x="971273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53"/>
            </p:custDataLst>
          </p:nvPr>
        </p:nvSpPr>
        <p:spPr>
          <a:xfrm flipV="1">
            <a:off x="3048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54"/>
            </p:custDataLst>
          </p:nvPr>
        </p:nvSpPr>
        <p:spPr>
          <a:xfrm flipV="1">
            <a:off x="9906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/>
          <p:nvPr>
            <p:custDataLst>
              <p:custData r:id="rId55"/>
            </p:custDataLst>
          </p:nvPr>
        </p:nvSpPr>
        <p:spPr>
          <a:xfrm flipV="1">
            <a:off x="1676401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6"/>
            </p:custDataLst>
          </p:nvPr>
        </p:nvSpPr>
        <p:spPr>
          <a:xfrm flipV="1">
            <a:off x="2362201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57"/>
            </p:custDataLst>
          </p:nvPr>
        </p:nvSpPr>
        <p:spPr>
          <a:xfrm flipV="1">
            <a:off x="236220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58"/>
            </p:custDataLst>
          </p:nvPr>
        </p:nvSpPr>
        <p:spPr>
          <a:xfrm flipV="1">
            <a:off x="1674531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custData r:id="rId59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246751"/>
            <a:ext cx="265177" cy="2316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>
            <p:custDataLst>
              <p:custData r:id="rId60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248656"/>
            <a:ext cx="265177" cy="2316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>
            <p:custDataLst>
              <p:custData r:id="rId61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5256276"/>
            <a:ext cx="265177" cy="2316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>
            <p:custDataLst>
              <p:custData r:id="rId62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5241036"/>
            <a:ext cx="265177" cy="23164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>
            <p:custDataLst>
              <p:custData r:id="rId63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2" y="5858256"/>
            <a:ext cx="265177" cy="23164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>
            <p:custDataLst>
              <p:custData r:id="rId64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5843016"/>
            <a:ext cx="265177" cy="23164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>
            <p:custDataLst>
              <p:custData r:id="rId65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5858256"/>
            <a:ext cx="265177" cy="2316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66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858256"/>
            <a:ext cx="265177" cy="231648"/>
          </a:xfrm>
          <a:prstGeom prst="rect">
            <a:avLst/>
          </a:prstGeom>
        </p:spPr>
      </p:pic>
      <p:sp>
        <p:nvSpPr>
          <p:cNvPr id="151" name="Content"/>
          <p:cNvSpPr/>
          <p:nvPr>
            <p:custDataLst>
              <p:custData r:id="rId67"/>
            </p:custDataLst>
          </p:nvPr>
        </p:nvSpPr>
        <p:spPr>
          <a:xfrm flipV="1">
            <a:off x="6019800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68"/>
            </p:custDataLst>
          </p:nvPr>
        </p:nvSpPr>
        <p:spPr>
          <a:xfrm flipV="1">
            <a:off x="6686272" y="51830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69"/>
            </p:custDataLst>
          </p:nvPr>
        </p:nvSpPr>
        <p:spPr>
          <a:xfrm flipV="1">
            <a:off x="60198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70"/>
            </p:custDataLst>
          </p:nvPr>
        </p:nvSpPr>
        <p:spPr>
          <a:xfrm flipV="1">
            <a:off x="6705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71"/>
            </p:custDataLst>
          </p:nvPr>
        </p:nvSpPr>
        <p:spPr>
          <a:xfrm flipV="1">
            <a:off x="7391400" y="5792626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72"/>
            </p:custDataLst>
          </p:nvPr>
        </p:nvSpPr>
        <p:spPr>
          <a:xfrm flipV="1">
            <a:off x="80772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73"/>
            </p:custDataLst>
          </p:nvPr>
        </p:nvSpPr>
        <p:spPr>
          <a:xfrm flipV="1">
            <a:off x="807720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74"/>
            </p:custDataLst>
          </p:nvPr>
        </p:nvSpPr>
        <p:spPr>
          <a:xfrm flipV="1">
            <a:off x="7389530" y="5181600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>
            <p:custDataLst>
              <p:custData r:id="rId75"/>
            </p:custDataLst>
          </p:nvPr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246751"/>
            <a:ext cx="265177" cy="23164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>
            <p:custDataLst>
              <p:custData r:id="rId76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248656"/>
            <a:ext cx="265177" cy="23164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custData r:id="rId77"/>
            </p:custDataLst>
          </p:nvPr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0" y="5256276"/>
            <a:ext cx="265177" cy="23164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>
            <p:custDataLst>
              <p:custData r:id="rId7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0" y="5241036"/>
            <a:ext cx="265177" cy="23164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custData r:id="rId79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1" y="5858256"/>
            <a:ext cx="265177" cy="23164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>
            <p:custDataLst>
              <p:custData r:id="rId80"/>
            </p:custDataLst>
          </p:nvPr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5843016"/>
            <a:ext cx="265177" cy="231648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custData r:id="rId81"/>
            </p:custDataLst>
          </p:nvPr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0" y="5858256"/>
            <a:ext cx="265177" cy="23164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>
            <p:custDataLst>
              <p:custData r:id="rId82"/>
            </p:custDataLst>
          </p:nvPr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0" y="5858256"/>
            <a:ext cx="265177" cy="231648"/>
          </a:xfrm>
          <a:prstGeom prst="rect">
            <a:avLst/>
          </a:prstGeom>
        </p:spPr>
      </p:pic>
      <p:sp>
        <p:nvSpPr>
          <p:cNvPr id="132" name="MouseClick"/>
          <p:cNvSpPr/>
          <p:nvPr>
            <p:custDataLst>
              <p:custData r:id="rId83"/>
            </p:custDataLst>
          </p:nvPr>
        </p:nvSpPr>
        <p:spPr>
          <a:xfrm rot="20359169">
            <a:off x="491144" y="62838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02 0.09597 C 0.52326 0.09528 0.53385 0.0969 0.54392 0.09366 C 0.55156 0.09111 0.55781 0.08395 0.56476 0.07909 C 0.59219 0.05989 0.60382 0.03237 0.61944 -0.00209 C 0.62413 -0.02383 0.62674 -0.04487 0.62674 -0.06754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53091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HELP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32454" y="685159"/>
            <a:ext cx="9061722" cy="990600"/>
          </a:xfrm>
          <a:prstGeom prst="roundRect">
            <a:avLst/>
          </a:prstGeom>
          <a:solidFill>
            <a:srgbClr val="6B6464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3"/>
            </p:custDataLst>
          </p:nvPr>
        </p:nvSpPr>
        <p:spPr>
          <a:xfrm>
            <a:off x="81598" y="1905000"/>
            <a:ext cx="4907921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the help section! Here you can find information on common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ComparativeShopping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features as well as our patented data standard.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4"/>
            </p:custDataLst>
          </p:nvPr>
        </p:nvSpPr>
        <p:spPr>
          <a:xfrm flipV="1">
            <a:off x="228600" y="53407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5"/>
            </p:custDataLst>
          </p:nvPr>
        </p:nvSpPr>
        <p:spPr>
          <a:xfrm flipV="1">
            <a:off x="228602" y="48835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6"/>
            </p:custDataLst>
          </p:nvPr>
        </p:nvSpPr>
        <p:spPr>
          <a:xfrm flipV="1">
            <a:off x="228602" y="44263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7"/>
            </p:custDataLst>
          </p:nvPr>
        </p:nvSpPr>
        <p:spPr>
          <a:xfrm flipV="1">
            <a:off x="228602" y="39691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8"/>
            </p:custDataLst>
          </p:nvPr>
        </p:nvSpPr>
        <p:spPr>
          <a:xfrm flipV="1">
            <a:off x="228602" y="3511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9"/>
            </p:custDataLst>
          </p:nvPr>
        </p:nvSpPr>
        <p:spPr>
          <a:xfrm flipV="1">
            <a:off x="228600" y="30547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0"/>
            </p:custDataLst>
          </p:nvPr>
        </p:nvSpPr>
        <p:spPr>
          <a:xfrm flipV="1">
            <a:off x="228600" y="2581262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1"/>
            </p:custDataLst>
          </p:nvPr>
        </p:nvSpPr>
        <p:spPr>
          <a:xfrm flipV="1">
            <a:off x="228600" y="5797998"/>
            <a:ext cx="609599" cy="374202"/>
          </a:xfrm>
          <a:prstGeom prst="roundRect">
            <a:avLst/>
          </a:prstGeom>
          <a:solidFill>
            <a:srgbClr val="C6C1AE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" y="2679581"/>
            <a:ext cx="265177" cy="2316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5859876"/>
            <a:ext cx="265177" cy="2316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2" y="4945574"/>
            <a:ext cx="265177" cy="23164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5428174"/>
            <a:ext cx="265177" cy="23164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" y="3129474"/>
            <a:ext cx="265177" cy="2316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" y="3586674"/>
            <a:ext cx="265177" cy="23164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" y="4056574"/>
            <a:ext cx="265177" cy="2316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custData r:id="rId1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2" y="4513774"/>
            <a:ext cx="265177" cy="231648"/>
          </a:xfrm>
          <a:prstGeom prst="rect">
            <a:avLst/>
          </a:prstGeom>
        </p:spPr>
      </p:pic>
      <p:sp>
        <p:nvSpPr>
          <p:cNvPr id="53" name="Content"/>
          <p:cNvSpPr/>
          <p:nvPr>
            <p:custDataLst>
              <p:custData r:id="rId20"/>
            </p:custDataLst>
          </p:nvPr>
        </p:nvSpPr>
        <p:spPr>
          <a:xfrm>
            <a:off x="900314" y="2651154"/>
            <a:ext cx="3607609" cy="406024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Back to the site’s homepage</a:t>
            </a:r>
          </a:p>
          <a:p>
            <a:endParaRPr lang="en-US" sz="10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Information on the product</a:t>
            </a: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Pricing information on the product</a:t>
            </a:r>
          </a:p>
          <a:p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Ordering information on the product</a:t>
            </a: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Tag information on the product</a:t>
            </a:r>
          </a:p>
          <a:p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Like on Facebook</a:t>
            </a:r>
          </a:p>
          <a:p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Send a request to Facebook for a </a:t>
            </a:r>
            <a:r>
              <a:rPr lang="en-US" sz="1000" dirty="0" err="1" smtClean="0">
                <a:latin typeface="Segoe UI" pitchFamily="34" charset="0"/>
                <a:cs typeface="Segoe UI" pitchFamily="34" charset="0"/>
              </a:rPr>
              <a:t>disliek</a:t>
            </a:r>
            <a:r>
              <a:rPr lang="en-US" sz="1000" dirty="0" smtClean="0">
                <a:latin typeface="Segoe UI" pitchFamily="34" charset="0"/>
                <a:cs typeface="Segoe UI" pitchFamily="34" charset="0"/>
              </a:rPr>
              <a:t> button</a:t>
            </a:r>
          </a:p>
          <a:p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Refresh page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10.xml><?xml version="1.0" encoding="utf-8"?>
<Control xmlns="http://schemas.microsoft.com/VisualStudio/2011/storyboarding/control">
  <Id Name="e82dab78-a963-4b37-955d-9d0f95b94acb" Revision="1" Stencil="85a07843-b809-41ee-b566-325b1850150a" StencilVersion="1.0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106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107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108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109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11.xml><?xml version="1.0" encoding="utf-8"?>
<Control xmlns="http://schemas.microsoft.com/VisualStudio/2011/storyboarding/control">
  <Id Name="5bcbadea-8301-4ce6-ab46-024f727eb251" Revision="1" Stencil="85a07843-b809-41ee-b566-325b1850150a" StencilVersion="1.0"/>
</Control>
</file>

<file path=customXml/item110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111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112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0edeac0a-dc81-46ac-a85f-a98396c21bec" Revision="1" Stencil="85a07843-b809-41ee-b566-325b1850150a" StencilVersion="1.0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122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123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124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125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126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127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128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1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1d9944b6-937b-4a39-aaa2-e2fac252ffcc" Revision="1" Stencil="85a07843-b809-41ee-b566-325b1850150a" StencilVersion="1.0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cf3f8494-cadc-44c1-a2e3-9d079b0b9bcd" Revision="1" Stencil="85a07843-b809-41ee-b566-325b1850150a" StencilVersion="1.0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162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163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164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167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168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169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17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170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171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172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173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174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175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176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177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178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b4de4960-bc95-4f25-afad-2b313561088c" Revision="1" Stencil="85a07843-b809-41ee-b566-325b1850150a" StencilVersion="1.0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188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189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19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90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191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192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193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194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204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205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206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207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208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209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21.xml><?xml version="1.0" encoding="utf-8"?>
<Control xmlns="http://schemas.microsoft.com/VisualStudio/2011/storyboarding/control">
  <Id Name="ce142e92-e2e8-4aee-811e-074aa9daa08c" Revision="1" Stencil="85a07843-b809-41ee-b566-325b1850150a" StencilVersion="1.0"/>
</Control>
</file>

<file path=customXml/item210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2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128e117e-fbaa-41b8-b13d-010b7e1eeb28" Revision="1" Stencil="85a07843-b809-41ee-b566-325b1850150a" StencilVersion="1.0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244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245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246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249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25.xml><?xml version="1.0" encoding="utf-8"?>
<Control xmlns="http://schemas.microsoft.com/VisualStudio/2011/storyboarding/control">
  <Id Name="0c606838-f388-4b47-a220-b57a73c46941" Revision="1" Stencil="85a07843-b809-41ee-b566-325b1850150a" StencilVersion="1.0"/>
</Control>
</file>

<file path=customXml/item250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251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252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253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254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255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256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257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258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259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0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27.xml><?xml version="1.0" encoding="utf-8"?>
<Control xmlns="http://schemas.microsoft.com/VisualStudio/2011/storyboarding/control">
  <Id Name="04c30225-667a-4e35-8184-906277356f5e" Revision="1" Stencil="85a07843-b809-41ee-b566-325b1850150a" StencilVersion="1.0"/>
</Control>
</file>

<file path=customXml/item270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271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272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273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274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275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276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f920a031-4672-43c5-9a76-b1e4c31deef5" Revision="1" Stencil="85a07843-b809-41ee-b566-325b1850150a" StencilVersion="1.0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286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287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288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289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29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290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291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292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2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39009c24-9e99-443e-9919-d5efa2f2ffba" Revision="1" Stencil="85a07843-b809-41ee-b566-325b1850150a" StencilVersion="1.0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328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329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0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333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334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335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336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337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338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339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34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340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341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342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343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344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9edf6b2b-cc54-45e1-a0b5-66c0273db735" Revision="1" Stencil="85a07843-b809-41ee-b566-325b1850150a" StencilVersion="1.0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354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355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356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357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358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359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371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372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373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374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375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376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37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5c1c2a55-fe46-4c71-a46a-36c46742d8ff" Revision="1" Stencil="85a07843-b809-41ee-b566-325b1850150a" StencilVersion="1.0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178b325c-ae64-4493-a9eb-c6b7e1f96088" Revision="1" Stencil="85a07843-b809-41ee-b566-325b1850150a" StencilVersion="1.0"/>
</Control>
</file>

<file path=customXml/item410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411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412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413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416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417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418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419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421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422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423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424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425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426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427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6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437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438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439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44.xml><?xml version="1.0" encoding="utf-8"?>
<Control xmlns="http://schemas.microsoft.com/VisualStudio/2011/storyboarding/control">
  <Id Name="96e424f8-b7c4-46c5-9a4a-e23759dbc09e" Revision="1" Stencil="85a07843-b809-41ee-b566-325b1850150a" StencilVersion="1.0"/>
</Control>
</file>

<file path=customXml/item440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441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442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443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2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453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454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455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456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457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458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459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46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4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2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493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494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495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498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499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5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501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02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03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04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505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506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507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508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509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8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519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0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521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522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523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524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525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5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4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535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536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537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538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539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0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541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54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5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576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577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578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5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0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581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582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583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584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85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86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87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588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589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0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591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592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5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01c4997a-1afd-405a-bb53-0bca4cc547bd" Revision="1" Stencil="85a07843-b809-41ee-b566-325b1850150a" StencilVersion="1.0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1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602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603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604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605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606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607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608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6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7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618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619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0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621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622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623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624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6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7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658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659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0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6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2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663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664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665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666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667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668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669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0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671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672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673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674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6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3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684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685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686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687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688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689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0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6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9.xml><?xml version="1.0" encoding="utf-8"?>
<Control xmlns="http://schemas.microsoft.com/VisualStudio/2011/storyboarding/control">
  <Id Name="3ed0d327-2c68-47a5-bc4d-55bd13e5b6d7" Revision="1" Stencil="85a07843-b809-41ee-b566-325b1850150a" StencilVersion="1.0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0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701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702.xml><?xml version="1.0" encoding="utf-8"?>
<Control xmlns="http://schemas.microsoft.com/VisualStudio/2011/storyboarding/control">
  <Id Name="219daeb1-400d-4c40-967a-4d2420f2e52a" Revision="1" Stencil="85a07843-b809-41ee-b566-325b1850150a" StencilVersion="1.0"/>
</Control>
</file>

<file path=customXml/item703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704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705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706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70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9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0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721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722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723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724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725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726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7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8.xml><?xml version="1.0" encoding="utf-8"?>
<Control xmlns="http://schemas.microsoft.com/VisualStudio/2011/storyboarding/control">
  <Id Name="03c9be14-d3bf-48be-9ce7-9073141e294b" Revision="1" Stencil="85a07843-b809-41ee-b566-325b1850150a" StencilVersion="1.0"/>
</Control>
</file>

<file path=customXml/item80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81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82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85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86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87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88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89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9.xml><?xml version="1.0" encoding="utf-8"?>
<Control xmlns="http://schemas.microsoft.com/VisualStudio/2011/storyboarding/control">
  <Id Name="a9d63e52-287f-4286-8c9f-070bac01f620" Revision="1" Stencil="85a07843-b809-41ee-b566-325b1850150a" StencilVersion="1.0"/>
</Control>
</file>

<file path=customXml/item90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91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92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93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94.xml><?xml version="1.0" encoding="utf-8"?>
<Control xmlns="http://schemas.microsoft.com/VisualStudio/2011/storyboarding/control">
  <Id Name="8bf0de9d-8940-4d27-86c1-918bbfa44dc2" Revision="1" Stencil="85a07843-b809-41ee-b566-325b1850150a" StencilVersion="1.0"/>
</Control>
</file>

<file path=customXml/item95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96.xml><?xml version="1.0" encoding="utf-8"?>
<Control xmlns="http://schemas.microsoft.com/VisualStudio/2011/storyboarding/control">
  <Id Name="09c9f5c5-6885-47e7-b531-6365608dd87c" Revision="1" Stencil="85a07843-b809-41ee-b566-325b1850150a" StencilVersion="1.0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0C231F0E-F23B-4F00-9D1E-2432C02DDC7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1D2ED95-2D76-434B-95E1-55EA0FCCEC9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C03810B-8B50-44C8-BD37-A2810CD851D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A9B442B-F52C-4F80-BE12-B0ED59F79D7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7A96EF7-5AC2-47FC-AC1E-1D2EE8789BC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AF0CB50-3F96-4FF2-B6D4-E65E6EAA40F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A920545-0181-46A2-98FE-F5641FCF973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39044DD-62F7-4816-8242-6C233905FD7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B2126C9-8C03-45A5-AF4B-D8702ED4B1B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6A32C89-2F28-4EB0-BB19-ADE10B3B52E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4098C04-58DE-4FE2-9561-61F3192170C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30A2B08-98F3-4C72-8846-67F8B175BAA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0D4429F-1C97-4034-924C-0C4539B4D6B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BF6E61B-C1FA-411B-B766-199029864ED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2995B42-46D9-47C6-9712-A6830619CA1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E3C6378-5AAE-4721-9938-F814D04D912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76DD08D-081D-4F1B-B98F-947CF51299D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460D8C7-4636-43F8-A43C-2722809DB2E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C595747-FD8F-4D33-B90C-6E46D978DCC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5FF9228-EB56-4EE5-B8FA-CD8E196AA04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F90EB74-02E5-412F-BDD6-3B84E8C035D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28BC5FE-87E8-411A-A62B-924916E3B56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FD3F984-9F18-4CDC-98EC-D578C1A71D4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A9685F1-5AA7-4205-85E4-FF8126192CF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51A9604-32D6-460A-BF7C-C7E62BB4661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FEF1AE4-88C6-4C0E-9323-B812B949754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BC1CDB8-CF62-42D8-BE7A-6ABC8037AAB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FDB1E4A-4D63-4A36-AB1D-C30F92AFC62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37E8F7C-B704-4041-A78D-CC4456B268F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7B00ED4-6B1D-4A0B-9CF1-43EF9A0DD08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4AB0D19-F38C-415D-BD55-28EE2780B7E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238DDBD-76F5-45DE-A251-D9755414041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6A47D19-2471-47F2-BE1A-980019A2E9D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0B6CBFD-373B-4F2D-8428-7D809CCBC6A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B5F5777-76DA-4A9E-B466-E5B534D1715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F273180-37F8-40EF-8619-845C5F549F4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76FAB55-F865-43B5-A528-3CEAED4C9F2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2E69226-A799-44F3-B392-DDADD64952D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159799B-B987-46D8-87C3-775E69454F0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322F92B-E107-4628-B16E-8888D3370E4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A92A430-C67C-4588-AAB5-6DA95649CC0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BA21197-4EAA-474C-A3DD-EE2E7535F30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90D143D-1499-48F7-B6C3-720D8D98721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E4E0F61-402E-4FA2-9B4B-F584F8A6CC9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D91887C-8F68-4EE0-9D1E-F556978B3DF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A59A51F-2506-4E50-BF30-8749995DF8E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1B138CC-B729-43F7-B07C-DAC5FA56B53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2B1EB0E-D715-41F2-A2EE-4B187AAF5E4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280DCF1-6C58-496A-BA3D-20523992370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0F7DF14-BCCD-4E6D-8271-861B2E5A07A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45A1DB6-3BC4-46D1-BA4A-8C74504FC18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AE31313-DB1A-4520-B778-A926F9ABA5F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4038661-B321-4735-A170-7A6B165A941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50AB8E3-0A2D-490F-9ABB-11154986446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DE8F9B2-C9C0-4C77-9B80-C2480D213D4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9BDCEB6-46F0-433A-B9CB-EBDC31B41D0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C68C158-5CD4-46E5-8D85-736246E9AB4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E5FDBB1-7682-45B9-BA00-BC153B77435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A4114E2-5378-4707-98DF-9634353CF9B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C724DA7-A6E8-4CA8-8533-6034DA1B46C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98AFB86-09E5-4AB6-893B-8B020AD6480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50A0CC8-165C-4C29-B7B0-384EFA84F87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A58A31A-F5EB-4D4B-9CBB-085A98C7F62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FBDAEAD-6F3F-4215-BD95-1E9ED32B220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FC14F80-394C-4D0C-97AC-8FE2E5AB680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74D4B47-7940-474A-A829-FBE73EC65B7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F261797-67DA-4801-8EA4-BA98DDF1D9B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F6638F0-EF22-4EAA-B68F-A496F0C9A64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4E5F16E-C2BC-4D26-B70F-0ED808B5AD8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3F96A3C-FD2C-406D-B255-F818A81342B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DEF7CE1-8E09-4965-9AF2-BE2BB1DA5A4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5DC1B16-E909-45B4-9669-DFDDB315289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F56CC96-7456-45D0-A0C8-BD84E55659E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F627302-01A6-4B78-AAC6-FCEF0DAD8E9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CA2529B-EF5E-4337-BEC5-9C79CF93477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C6D40D6-5629-4BD4-9D6D-CD041D769BD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06250DC-EF8C-4ED4-A9B5-F2098D525A7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10A6CF4-F598-4F55-BE8D-73280BEFCF7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DC26932-1E7E-44DA-9687-DE1EF1986BA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0D40BC0-B4EC-4D28-B3D6-9AFA2B8A6E3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D416586-9FE5-4B7E-8915-654655A7572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73D1A23-8F5E-406C-8474-70EB3A5EDA5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1AFDEFF-FB6D-4A5B-8935-3690C2CCE511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F831DC1-5F5F-4956-915F-24D91F8A9D0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993D6F0-FB3E-4202-A01D-594CA6F77FC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8E321E8-6B87-43C2-901D-2076426817A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18A26D4-86F3-4BD2-BBAB-05B1FCA2A56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F6C2EFD-73A6-468A-857F-89D033E0A86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8DAC606-5122-425F-BBB1-785CE18BC26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4ED4C97-EB25-4F79-8DC0-91D3D506391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A6C6A56-C343-4F28-8794-012CE295FFC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4ADD6CA-8C0C-4E39-AA26-52E7753D0D1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182FDF0-21CD-4711-8A0E-3E1647C2416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7C703CD-A05A-4EF5-B0D1-35AE175C1E4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C7412AE-97D6-483A-8FA0-B5B239751F5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E30E936-3B9A-4653-B6D4-D59B1BA65EF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754DF89-BEE7-4FD5-958F-D38962730FB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903EBF2-FD44-4A5E-ACAA-5DEC9B3DCA7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8DFB27B-317C-4FB1-AEC2-B0E5696A3F5E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ACB6663-8F6D-4D57-A211-E5104224632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4ED247A-39E7-4DCF-8086-A6ABF59AF7E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C9E1B24-77EE-4F39-A195-7E26C5748F9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74DBCBE-E2C4-4150-BDE4-2F0EDF339A0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DD0C769-2A69-475A-8CAA-6E845CFE5E2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E918FF8-F821-4E40-AEC7-1C435739CA8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1B03C0A-AFE7-4700-AC62-78E2B14B558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B0B37EEC-ADF4-4345-A10B-94BCD5C271A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8981AA3-C9BC-4861-93A9-CC4C2F8E04B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73403B4-ABC9-4075-BFB7-E1C97D6AC1C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1A7593D-435A-4E33-B1B8-B62C09AE32C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3F36FE3-29F8-4E12-8F8A-20FC47FD90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1E83D7-82AF-44F4-A3ED-98AFE52CB06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D041CEC-E290-4006-B58E-DE7F8221F46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559AB9D-20E4-4DF4-A43C-42F9F9042FC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FEE2773-A41B-4D7B-9475-6A67BABA5A9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261CE4D8-FF28-4A6B-A793-D2B7D59E499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D0FA21F-413A-48C8-BFB9-0BBE37EEF9B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D9CD4B0-DFF1-492E-B835-1DEDBD2F06F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E3E6F3F-3A84-42DC-950D-E4AA18ACD0E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078326B-51E5-49B0-B25C-72389E57CD4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B8684E8-1175-4AAC-9CA2-1F3BB0BA6A7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4F08A93-2356-4636-BE82-6612241FF6F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D9120F3-1790-4E9F-9965-AC0F564257D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D762D4B-9B0F-4B54-94B4-C7B70FF8BEE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A4E1111-728A-42E9-A7D8-8B116D89929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7C57C8B-1836-470C-B9BF-8E1191409451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BCEC6CFA-B133-412F-981D-3E6A88196DE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B37C657-6353-46A7-8828-A362FF678BE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C7545DD-6EAF-4B8F-B1D9-EA4AB8B6887F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3A0D9BB-8D91-44AA-8000-7EE7BF722DE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75115E7-E69F-422D-BE56-4CB71E533B8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8A0138E-D328-40D8-B97D-80CA348FFFD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017BB12-C713-41AE-859E-B690409F8F0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2F05CAD-EF9F-4764-AB46-5CE46FFAFE7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93AC7B0-B8CF-45FE-A8D9-B87D93359F9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2FF1D93-883B-41A7-98F1-0CEEC30D855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AD22AE1-D9C5-49E1-99B8-53A647F745D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EF8722C-72BF-4EFD-8392-F87ECD71497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FA8024D-336A-4541-8B2A-00BE422DDFA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81A84F7-3943-46F8-AB84-20FE67734D3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EC60826C-C9FD-4CC2-A1C9-8A0236E944E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1EC5900-0641-43A5-9BDE-302798BDA6E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C0BC05A-85EF-453F-86EF-7943302658B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B01C8CC-5ED2-48F3-A724-C7408106844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79B3320-A121-44A8-8E89-F6204A7AD78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73B7024-69B8-4015-8023-0739C95595D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3C6217E-EE98-4284-A1C1-43068D196B9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307956A3-C324-4965-97E4-5FC0E31F5E4A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36456E6-663E-416D-B1AE-FCFF9251F86D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DE37E2D-4755-4AE4-A437-51518919138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E4C7815-005B-43EA-884E-CF843E1BF476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1146F14-DB58-4D7B-A57C-ACBB095A073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A247580-ADEE-44B6-B034-71F84012745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F929CFC-6589-45A4-B955-C001003B561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172E8B6-3E9A-4E3D-AC10-A0B19A41108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1C53D79-69BD-4D53-8AD1-4E21038E66E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8230D63-0D27-4CC4-92A5-D631B5AB5CD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719640C-AAF5-4351-92AD-0DE6B17F8F1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F4449F0-0A50-4F6F-BA29-AB8CCBC08C8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069C4B9-1BC4-4843-8703-4A00018E15D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A529DF8-4F0B-433D-891B-515B25FC2E8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C01F00E-0DB1-428A-BF4F-17BFF017128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927E6D4A-DD81-400F-AE14-200A9CC214D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1A8F435-EFA0-4588-9091-BD3AB5D94D5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E325222-9750-4F1C-B220-AF8E774B37F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2E5C7F0-E182-4601-AD2E-6EC898ED9E5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F3F896F-598B-46D5-9896-4A91E34DFA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1BAB947-A16A-4E88-BC4D-5734A375722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6EFAD01F-ED06-4BFA-B13D-343DE08E9D7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F6CAB62-F717-4D84-A7A4-0F80DE3A6984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664E043-B28C-4554-BD1D-E5388A09174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B3B61336-E362-4048-BD33-D240389397F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013EB1A9-A14B-4268-9EFF-F30541AF018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C6348B63-D086-4672-87BF-694191C8BB3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D15737F-2A82-47B2-AE7B-27EE2CE9F90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57D1667-4AC2-4668-8698-BE0761E302C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90B58734-62AE-43CE-B47E-094D6C8F830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EF45BDC-F328-48F0-A66C-1E8DCC5D04A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AC1D400-8F3C-4181-B910-1AAE53B2981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5C3C7C3-EA61-42A4-A4FB-B6F75898268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D631B43-39DF-459C-9D09-B29B18C5267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8E1DF65-49B7-42E4-B998-1CA7824F4D9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D5E04BFE-A7C7-4777-9BF4-3F03232CBF9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2038A56-FBC3-4F66-B705-3BDCB7EF3BC2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FE05E72-110F-485A-8B46-981B7EAA64C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7B4885E-9599-4D5D-8D32-CAD11036B09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83BEA7C-81F8-4448-8778-6A157AD04E2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32666B0-5773-430F-9F2E-15A1C6C4BD5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7C21A77-0AD2-4BE2-89EA-73323D6A82A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4EEF850-FEB8-4CBB-94F5-BF2A2A3A6D0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F02F35CE-F008-44BA-A51C-CCF3ED0DB39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3C16814-56C5-4B64-8A6A-6A9DE130807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BD9BD57-2E80-4FCF-B435-47BA5BB366A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8CA9940B-B044-4DDA-AC71-545AF451E81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E142B43-955D-4352-8758-4EDCFD719EC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4C52BA0-496B-4248-8CC4-F897A7CCD4F8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9AF48A3-067D-4A5E-9F1A-7AE4EA2B158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051357E2-8083-4F4A-B3E8-F1267A3D834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0D2AB10-3283-49F5-B31D-F753DCECCB3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B311CAE-49DB-4CE8-B79D-DAC7A8DBC22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6AB15B6-671E-4599-A631-A0C5017B97C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2236B19-51CC-4CA5-8F14-AC0ADF0817D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8CD889FE-6AC8-4629-B421-37AD406E7C5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E111A585-14A4-49F5-9ED7-48E0ED0A23D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DCB80CC5-7315-4090-9A10-744314DB04E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83FBA5A-33FE-4D6B-BE3C-04B527154EF5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7CF5F24-1FD4-4F85-83B1-2B691E89C11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5626FD33-4A19-4BD0-9E68-90F459A7F7A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2368AFD-F954-4A81-B567-2D9DD720749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C7D47B5-B796-46AC-B561-8DC472DF171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08E5187-3854-46FF-B5AA-3B7EF6167A6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8805163-9DD1-4516-A102-AAA2E10B8B2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A933FE5-7429-431E-AE57-0B91E257A9BD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39DBADF-FB97-4E3B-B3CD-84771122012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82389AA-5E9F-4876-9F69-9CD3BFBE982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B8C69641-6356-42A9-85F7-55A1F1B0001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232AF0D-69F5-4584-8A42-2ECD87710A0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076927BD-5826-4682-B416-A5AB4D85761A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7DEF2504-511C-48C9-B811-E959B80674D0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9C5EC6D-697C-4249-97E0-73A7A795BE28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53E427DA-DAE4-4BEC-8E4C-09606DA846A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2214DB6-201F-40A8-A777-A8DEA9576A3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2610F41-CECF-4A45-9C3B-ABD3FF4F593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2F602E-2206-40A1-8CBF-392C1F9CFC78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7449230-AC88-45E1-BA46-1D940F8D97C0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2CFD990-78B8-4D60-BA83-9A8925C5A05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95BA954-9570-4A97-9F08-B2F03B6178EA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84559A9-B6E1-463F-AD60-5CE2A80C75B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33F07DDE-F3B0-4025-9251-D8043555B9B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A669E59D-E217-4514-8265-A60B5FD47C17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C63FD0E-845A-4C76-B316-74AD20CEBD91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BD765243-0A90-4DFB-B795-AE45DA6FCB25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5BD127E-1A02-4B7F-ACB1-C86C4E08F8F1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0B400AE-2CE7-4F58-8FC3-E52C120A37F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C96BFE6-7A3C-49E7-A6B7-864F09DEAD3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F2D22B32-2C5D-46AE-BB10-1F3D0DD68FC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062F697-64BF-4847-B953-30F8A9822C5B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FC4366A-3D20-4C83-A3B2-DD3DE8857370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5CCE35F-B12F-4700-A4BE-2CFDD83829E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C61435D-E9B3-488F-B35F-88DC898BE54A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A129B986-51C4-435A-8E3C-DC62A6C78DE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E6347E4-6BF2-403F-A7B8-92566EBB86D3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0B34D96-EF18-420F-ABAC-4947334B758A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1BFA702-D326-4B53-91BD-953CA6F448E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A66F6A5A-8F7D-4894-8EC9-0C551915565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7B43B9D-42C7-4F5E-8829-F19AFC06F32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0084643-2B9B-4227-98DF-BD1DE1EBD0E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EB8C18A-F7E1-41DC-A36A-DF5964A10FE1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9AC0DF2-0E21-4D28-BC44-8C4817D0E556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A7AEEC1-67D4-477C-BA3E-15595CF6B75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FA17A93-2F65-4F35-B162-E34B8AB78D2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C9B7317B-F8E8-447C-8600-63253AD6353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054D3B74-5D58-45C3-9B0C-181B450BD2DE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1E7A59E-3342-4CCC-AC6A-0FB62AEA449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3AD2C8EC-31BA-4E93-9C25-A7BA08DF1A7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03563670-6854-4624-AE63-33EDA95F454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DF76EA7-6DE3-4DA6-B03A-D03848F39D7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038E5547-4E4F-42CC-A23A-D379342C906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871DCE78-43DF-4206-9582-1526B1DDCB5C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AA558DA-5B08-4D42-A295-116790DE610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0DFDBEE-F1E4-41B1-A5D1-E1E97052314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42A1C4D-1427-4FE6-A83B-B799BAE097B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27C2E49-BDD3-4EB0-AEC4-DE0970EE5CA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2F668819-7281-4164-A91B-21DDE6DB804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6DBDFCD9-AED2-486B-A934-C92EA383541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BB30B5F4-86B6-4A67-B27A-551E55B8AB5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EEBE776-5583-4184-AB06-5B16ABD6567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F43EC23-EA4E-4A97-A398-A1F3E0FBA63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8CAC195-2391-424C-A097-036C7B3A18F5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1162ED0-369F-439F-8E32-BE4D5F933C10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20BCD8BB-73F4-457F-AD83-20D3A594C889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9F5DAC93-E7FB-456C-8FCE-E0F29683AC98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7C4E058-8FEF-4741-B5CD-F8AD686981C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53323842-F433-4BAB-A60A-BC47A95AA79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66AA521F-CF4C-4B43-912F-9805B5B2C9A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FFA27E4F-6AA8-4AD9-9E4F-1323C683E84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3C13444-B3FA-462E-909E-632D784B142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9B964CA5-BFC7-46C3-965E-8AA3A82F211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4675411-FF62-4459-B1A0-C85C63837667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42C3C69-2EEE-4769-B041-A4E69EEB02B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CD202E3-CC7B-4BD5-AD0A-AC6B0328309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86092D6-B49F-498B-966A-CB3547C1E05C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6C8BCA8-0A3D-4AFE-8782-8B23C565B81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9DF03688-51C7-4DA2-A063-F22173CC30B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E3A57C14-8BDA-4A64-A20B-36D3C70AC1A9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E60DAA0D-A3C2-4A60-89BC-BD98C62691A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143CA2B-0834-400F-BB13-A5C121A2E8D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62ED67F-398D-48D3-AEBE-9BB715FDFAE0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2BFB9630-B6B8-4CFD-AC89-1FA05A8E2F9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010193F-5C09-45CC-9C54-49CECE3B216B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8E75ECDD-65EB-4739-866B-E831F65E6A08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F4A74FC-FA26-4B13-9C7A-582E32A48F5D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3F70D7A-7A24-44CE-A181-FA8A379CDEC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69FBE25C-F80C-439D-B52F-9E6AA962B81D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DE3B198-2FF5-4640-91F8-B8D2265BEFA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A201167-D691-451C-A84B-3B85A8DC60D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62F34FE-4177-4A2F-9D89-8A9E0F655166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1CCE4E4-E7C8-4BD6-9B63-542287DBCC54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CA062F1C-E7BA-49E9-9271-9EB3A5752EB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66FE95C-36EB-4C5C-B6AD-5FA71370ABF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0002403-4509-4413-8832-70EFB2C64583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B93A13A2-C7ED-416B-B7A8-9DBC6C90FE0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40188B95-6897-4B4B-A674-2EF3A2C5826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C50DD973-8C37-44BF-BE65-B2215D0DA27B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A1ADDF6D-4C9C-40B8-8C38-F0AAC1B214E4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84AEAC9-8C89-4D5C-B841-805F9FAD0E3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10376F6-4DC7-4E71-828E-B4ABBB90CB2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D2704CA-39D9-4E93-93DA-BBBB8873948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B896A9E2-1372-446D-8CF2-121240CD7B42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B7BFE2A-EF15-4882-9E6F-058E0CB50C72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74705A32-BA9F-4397-9620-D803E2AD6A4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58525CB-3B61-480A-9F1F-DAB09122DFA7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A18897CB-8DD1-4049-A37C-2F2EDE9093E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8AA7344-5F7E-4ECB-9F89-2E7DEAD74B5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D31B194-B1C5-460B-B388-2B579723B35A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ABEE5BD9-862C-4F2A-8172-25D5C1E74925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3EC1FF0-7138-4409-A8E7-8662B0D61DFB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A03C05BD-42BD-4D62-80B0-1990380FF7B9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9776D25-0DDE-4581-8F5B-1073B44BD9C7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50B16181-0C2C-4A85-89A1-E243690B5A8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4BACEF9-AB76-4019-8CBA-94D2667DB7AA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604E0B0-9E8F-4ECC-8EF8-68807FB53D9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1D08407-738C-4A3A-AED1-9CDA5A33C21C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7A8D137-AF10-4B59-AB26-855BAD2445A9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D424303-D5A8-404F-A181-F7EDB3D03277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89EF83F-879C-4902-9025-F9BE3717FD6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534A33EE-788B-422C-88F8-5B7B7AFB9C07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94FDB71-7877-4F10-91E2-36BCE57AB21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CFE16930-B9F0-4DD5-9D16-C3304148D205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12B8930-BF87-4BAC-A99E-1D0D6385855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B8DCD4EC-95D5-4E70-BAA2-C94762FDD2FA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0D5DF03D-9FE3-423E-B007-F009B238B66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8765531-E241-4593-BC59-03F74075C45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04DBDFA-CC47-41BC-9B41-874F77DDCCA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E7DB9A4-2B3C-410B-8298-5D73EAB681A7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2D6C334-AFF9-4DAD-9875-BAD8ACB042B4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A3BD213C-6808-4CF6-94A0-67A6FE68433D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6E13F8FC-36D3-4363-84ED-2BEBA414446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A37139CF-AE3B-4486-A307-899865F3C799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451093BE-C33E-41A8-B1FD-81BCFB783BE2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D1D87EA7-FAAC-4E07-9E09-D49D6856D757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A7ACD949-2123-44C9-91AE-16CE56A4C7A3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8FAA9225-EAAA-4A73-9DEB-9A7A7E0BFB9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F7294FA3-9849-4F5C-81FE-C4E0A01FA93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95FE1A2-9311-4663-A071-0D82E7D0F29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87071C0-CDD0-4D90-B821-57D72BFFC48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7C92E6A4-F625-4E06-BA65-7D278738198A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C08E1B81-EDE2-40D7-BAF4-C74EC271303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5981C107-2923-4DE8-BE6C-1C9F8D16F2D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313B08C9-093F-489A-890F-20A2F747C0BE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EF3B007A-D534-42C0-91C2-14D681584C12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E691A128-3D22-4323-8EEF-401E58B74240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56C8855D-BCCC-4C34-A4BB-3B6A09DA9ABD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0F0B4752-AFF9-4CB8-B776-7A67D042A695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24EC217C-A3A1-4076-A792-012719CD8CAD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080FC3F0-179E-4BBB-A03E-83ACD7599F0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FDD37FB-3000-4D28-99B3-7C677A264BB8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D583F918-68F4-4E05-9F6B-657CE9825D6E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516422E6-1E19-4B65-9167-44825943A63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F9637F94-C206-4899-83CD-A5004878F819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BBDE035B-6FA7-42AD-AA23-BFFC223DC845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556B34F3-5B88-4038-8184-DBC288FC9CA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CB85F40D-5EA4-4E91-A09A-20EC4A4985F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4EA86B98-31A5-43C4-B8AB-06708C885AD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6F71A71D-84B8-469D-9256-3A9FD57582B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A212EFE4-BEF5-4F77-8314-6CE63057743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DBD084DA-331C-4FF8-ACDB-9917E8A2672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A5DB3E1-7755-4C94-8F98-FF072B036F9E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53E47F4-6A2E-4BC8-941D-56495E3511E9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57C0EBA-EB4D-490A-B0CC-C2808337C24F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42ED961A-D0A4-4E72-BE0F-AF25F1C8498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3E2C8E8-8895-4C36-8FDE-C18CBCFB71F3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FF7BEDC-DEDF-44D8-AC45-ACCDB65A050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AE6E65A5-3C70-4ACC-B24D-AFA8FA0CDA0A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E4ACEB46-72ED-40A1-A497-0697C04D3B4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B1C4679-9BFC-44BD-ABFB-E8F01E02B17A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6F02AE9-30C6-4947-B143-FC1D89F4A3F9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A34DE3EE-B90E-4587-85DB-943441AFAFF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C032847-0112-4CED-811F-9864E6E3BDF4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970133E-7DC8-4B37-BFC7-275049AFAEBC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EC061E44-6EF8-4365-A481-DEB10200AB27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1DC5504-52B3-4EC6-854F-1A4697174FA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C138A92-CF34-4AEB-A690-43B77BB56AA3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86FEEE74-1BA4-4F00-91F9-F1CB22995C09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C01B6A95-E0AE-4252-855F-544AE864649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E679B361-0238-483A-BE35-4E6735E91C0D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6EFFF67-6BAF-4E0D-B65C-1E78145A7281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37CA02A1-51B5-463B-9235-8408F2D813F6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27B6B5C0-A5D7-47E7-9FCC-48D9C7D0ADF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B85659C-B982-499E-BE36-6261404C891E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F2160AAD-49A1-4C27-8516-5BF6C672464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BEAA1F17-CA0F-4FD1-B858-D6BEE46A15F8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E053152F-A572-437C-BB69-2001DFBA79CE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578550E4-A5E9-475E-B9E1-A368AEA4EAE2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1D72A5B-76DC-4E8D-A4F8-CC33F58A6E8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5263CA54-FF42-48FE-9C9F-EE3C836D0BB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E7CFA148-60B7-4E8C-96B2-93804F0754C3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649A905-7974-483B-B6B7-0B90BF223C4B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653FDF7F-AE87-455C-B3A6-EC707F9156DB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90299901-79B8-4A79-8DCA-5F8B39531C8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2624126-DB43-4AE1-B08F-15AB9E26110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7E6AA59E-E72E-45B4-BBF8-90E14BB34FC0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685FC3AD-F081-4B54-8A01-D8C1EB5B8494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15A66B0-B700-4298-8955-080CF2716C4A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2A7EAEF2-07EE-427F-97B1-489B2B687AAA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BB86E6EB-F582-42F9-9594-11C2E3B392EC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521F9EC5-E150-44D5-96DC-97928DFF1F5F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2380FFA9-E972-4220-B9B4-230DA2D8F4C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C8D65987-8696-4A74-96AE-D36FD1259B30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FD8BBC35-A904-4215-B4F2-177DF27EA537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4C33D37-6F59-40C1-9226-DAFA9A59F01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68A610B-6C2E-4E99-8E45-B35D5FA8F4C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42453235-3F5C-414D-B5F4-D1A645BD9A79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1B210502-4AB4-421F-9CE8-187B6EDD4583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41FF6E68-F2F0-49BD-9CD4-32F7262FD544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0F8662C6-1372-4EB1-99E1-CD21606BEA80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3A55AAFF-0C8F-4182-8BA1-E13D59B00CBC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4D46C53F-7B3F-4160-BCDB-F56AD74226B0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90B59069-04FE-4AAE-9E72-2765F64A1C91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B4F9F526-8C3D-4C26-A92F-FDEE6D2CE660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C74A5AC5-AE50-4A27-9E9E-5B099DB7FCF6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D5103852-3FE2-43FB-9397-A5C050FC6A0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A90FBE8-9F3B-4F45-ABDE-E7839ECA5F0B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31E7CA8-21DE-4F07-ACBE-EE7E42B3A7EC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E2E25D7F-0A6A-46CE-B6C5-F9BA300CD7CD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FAAEC05A-E3D0-4E5B-8F72-75D615FB0ED9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28F1091B-B3C4-4C34-A5C7-01D0A7B255DE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1249715D-5609-45D5-829E-D9F6FDC9C6A4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131E395E-8C13-49E4-B75F-C2F3F63B004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2B05BFC6-875B-4085-99FC-856694C33BC3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0870A2FF-2B47-4A1A-B7E2-613413995AB2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C0E3016-8517-44FA-8C09-9CED81188D71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751E7834-EB05-43F5-8D87-439047C534C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201CC0D-4888-47AF-BD47-60487F6945AA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1B373FC5-F1C1-4944-BE19-AD97B286C923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A4A3ACDD-5C76-4644-817D-70970193DBF7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DFCC261D-1D53-4F2F-A64E-C61AB93CA167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13E7F6D-4FE3-4C50-9943-5C45C5192236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780FD85-A9A5-4648-99B5-C5B465CF165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5B291EA6-BFDE-4901-A2D6-1ED7FB744501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A8358D30-9F5F-4B7D-B98D-E024190D181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76A6539A-FEA4-446F-93A1-6AF173D4758F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AED3FC81-9C46-49E8-BC31-1F1686F95782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5BEEB29C-59D9-4D32-9C4A-58B56D710FA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3EDB9C-0F63-40F5-9240-3C495560E6F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787A502-77D0-4D5C-BD83-F0F8B99245A4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467E9433-57A5-46BB-93A4-623494DAEC2C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65B20DC2-C7AF-4C55-86B6-613D4404D40A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99BBC1DE-96DC-46D7-B700-0F2F1240BCB5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34409756-DA5D-4D2F-883E-67272039567B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1F7E069A-1921-427F-8783-41B5AE4B9C0D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5F331A3B-A5DB-4F7F-8243-048DC49C6407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03F4DDCE-1FF3-41EC-BF91-D2AF1114BD6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1E0E3C6F-68CD-4203-96C5-002AB1C87B38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ED810A51-66A7-44B4-B04E-A3AADB2BECD0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3C4B34A9-C310-49A3-AB0D-C2107F25550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4BB4771-CF96-499B-87C4-ABE4026CC362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E1ED1523-5B64-4F53-8F6F-75781538360C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CF783698-189E-440E-8AE6-E6AE611A2741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873B9A5E-AF21-4EDE-9654-6F3C071ACA06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0DAC2FDC-A494-4EF7-A679-E0BC91E9A3EE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6434F0CB-A603-4C70-A009-F6CB9DFAF9FE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9BE1F7C-C2B0-4B81-9145-EE915F9B1038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54CB8F5A-6F7B-46E9-B396-43F8A49F0F4A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D4F9671C-C553-4886-B4FD-0FDFC7692871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4872BCA5-60BF-48B4-BEC6-6B2EC61AD305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F3710A32-F484-4105-B84B-7FAF02F0FE2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46F7E97-FFF2-423E-B925-8DE08CFD0089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98BE825-C62C-45E2-ABA8-66FC9C268A67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1C3BA9F6-C2ED-4FF7-A7C8-785823F32DB3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20339EDE-1D3D-4698-B411-FBD7898FEB92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BAF7FDBF-EE0A-4C8B-B924-CE2566A83302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76212D83-FB15-4B44-B3EA-1B14786D8B62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CB9B455B-D262-4634-BBED-C1AADD93D9D0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490E40E-EC82-4BF4-9627-4F1C9426A14C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696B4350-2812-444D-818B-982CBF9F2301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E40578C1-9EFF-4B15-BA92-0E3A614F4B8F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5222771E-9699-4F99-8D69-5324FD22E5A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A10AEAB-64FE-41AA-9C10-C191B7E0FFB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1C9315CC-1C3F-4A7A-9487-615CBAAACA44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3FA44DB5-BCC2-4F60-BDB3-C1030D44E367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DBCBFCB-E571-4E10-9F1D-ADBA223EDE78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EF366319-5C88-4E9E-8CF0-14BB107634B2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28957BA1-304F-427D-A3D1-EDED9AB59EBE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AECB37CC-0E9D-4E9A-A97F-E9CB98C2E2D4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9A85DD0A-4141-483F-A210-E903F2EF92C1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DEA32E13-9C55-49A7-B46B-7DB808911881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3BD63EC-75B8-4989-9A00-C59B9B8BED75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53C4748E-111E-4AD1-8F42-D2C791D77F6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B69AD9A-9D4C-4843-AD45-F7BFF5F09D83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C64478C2-24FB-4C47-A3E2-F6BDA1597377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363E1D76-8C0E-419A-9DCA-042E27EA6E4B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2D6C0CF-59DA-4721-B09F-B31B993BD00D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C2D2A00A-5B87-41F9-8A81-2DDEC30F7570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AAF5EB0F-7D75-4FB0-977E-D3C86F31E81C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A49DAD09-906A-46B2-A845-2E2CFD7A8104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12FB6835-3C08-432C-979A-22A6DAC92492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567B9233-6236-4BF6-983E-329124B365EB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915F099E-2028-45DB-9774-F9FBEA6BAB34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E3D2EE10-2ACF-4389-852E-F5206E77FE4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1D98645-0307-4A99-A291-0BCDCD75ED2E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20C6BC69-EA68-4D58-BD07-D0F95753F8AB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12EAFBA2-3B22-47D0-BC5F-34568CE98DCC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57321678-6435-4C30-A11C-7852A05F3EDE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35AD7308-91DC-4B30-8E4C-B506964D2660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0403102E-326F-4518-9240-769126F16E3C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B63BA638-B9D0-4193-AE36-01EC870C11C9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387D010-7C83-4521-9EBA-26B776D2C192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BFD47F7B-232A-4062-B5A2-5C79787F5659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4BE21C92-610C-45AB-A1E5-8F2A63E05100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0C444781-7433-4684-9BE7-E5E8ECE84D1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F82CEBE-77F3-432E-BD59-4DFF50EE91D2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759E228-BB2C-4104-B9C0-F5D426CE42DB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525DD119-63FF-4A3B-9671-32C87509782E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A3464945-073A-45C4-AA86-B3AD28F6D140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8E1D797C-3F0F-47C6-8092-420D5E3A2F3F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6B63D742-44ED-4FA3-A75F-B78B7A09186E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EFDB6BD5-9515-447B-8D86-BD1A7676D4C3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21CF3A0F-B1E0-4EA2-9A6F-89ABBA3DAB7C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E2B48811-4BCD-4E9B-8511-23128C839B35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90817622-B4E0-459F-8F01-335934AF1592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CB087EE7-0333-441B-8ED2-9659DE287B0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6CA51D0-BA30-4692-AD5F-4C56AE81C47A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15367D52-3CD3-4573-81EE-2B55CCE8FB73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00ABA332-9A5B-4252-B281-2CF16D0D4E3C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39E03D73-FB7D-4A9D-B46A-FBFEA3F2ACEA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F5C544E8-9878-492D-ACD0-C796A225C94A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54AEB380-2C06-42F1-BAAE-D4DAAD23A8E6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B5CFD247-D87F-4A29-A26E-F3A60578DB02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3F15FF75-4660-400F-8447-E15016DCB866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6A2D74C6-0CE4-4301-807E-2F8792006B24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6794BA8B-4BA7-44B7-9B41-E5839EE93CF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FA710447-B2D1-400F-A6B7-D0734FF6AE7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2C5DAF2-EF9B-45D6-B789-530B8AFDCC0D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35CCAFF8-13FB-405A-9388-89DB66D89E41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3FA36D76-9205-47B6-A288-578A129C08CC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CC61BE4C-A953-48BE-ACFF-EA4B2B62A311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DE18DB2A-6D15-4CDE-B16F-4085035ADC3E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E02E36EB-9EA6-48FD-93CB-1DB7C365A25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F2A6F915-418A-4D8C-9D61-D5F677F4556C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8BE1F526-42C6-4077-A54C-A2CBC6C5FCAA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2122CCAC-6C96-48BE-9D96-49F7BD665637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34B9C685-EF74-4BF2-8A01-279D6A578848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5BA59950-987F-4371-AABA-E3B1039ED3E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3BB3C99-99E1-4ADD-9B9A-85D3167A850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D713B8CB-E5A0-4185-9E50-9AB3311A2658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6DB63177-242A-4CE2-9EC3-97BA785E8F23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2D4FB64A-3753-4CD3-8934-48F4FC74102E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048797DE-4154-4699-AE43-7A623EFE8BCE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DB8457E0-1E25-4910-B1B6-6BD72E449E68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BA0A8747-FD96-4FCC-83B2-380CEFCAA9D8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D1B49AED-37E7-4774-AA7E-1BDCC0F7445A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AE900D7D-AE91-4048-830F-FA73401A0C1F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9AC32F18-7D40-48CD-BCE6-606C9D0D62C7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B4A3F93C-3FA6-4D09-A026-8C3F9C3599D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8A2F647-AEEC-4405-83F8-F2126D567EB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9A73536-1F63-430C-8091-86B5561CB9A7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35794D4C-2BDB-4835-832E-3967E70CF8AC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D73B2C89-A870-4F66-B6FA-F6EC827F8EE4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D76EA594-3B2A-46F3-AC4B-400D8A9EB9CD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DFECE62E-2604-49C9-AB23-79027A25DB3B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8A95E724-17EB-4D7F-AD55-97DCAA29AD35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A2A936A2-0CF1-4F69-BFC1-E8BA86AC5236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AA32F3C4-7840-47FB-B50D-961EBFE8A7F6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84DE8B79-ED38-4E3C-85F3-F13F1DE53DD8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D5656902-8768-4FB8-A3AF-16F9CF9B4F52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0E54CE7E-081A-46EC-AE0E-2154B5EAFB8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D570458-1C0E-4582-AEC0-905AE5C32A55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CB977B3C-2375-4EEA-9056-932398FC8303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78AB617A-84AA-4A66-9E76-5661C294EF7F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3A5FC170-0756-4060-934D-29A6F1B93889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AEF54347-1918-4DEF-8564-EC72B48FF951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3E0049D7-C6C1-4FAE-825D-D87E008B0745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1F8CD905-AD7C-4DDB-A39E-DCAA162543B9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3C07A5E2-5DCE-4106-A394-84937EC41038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00F7A3A6-63BD-4164-860F-0F8C8640AD58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CB01E02A-2A17-4357-98A5-A43151AF242D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28E95EF5-BE5F-436C-9C73-85AFE04307C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4081F3D-7AF1-43D8-8B24-4829E2EEFDCC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291D3770-B2CB-42D7-B322-2F8B30114D27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5394289E-8A41-4A00-AC09-83F8B59762B0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6B7BEB81-B0BE-4DEB-93EC-BF4721ADD555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CD6839CB-68ED-4DBB-B1CB-A866B9001154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85A229C8-5F42-4406-AEC4-3756CDEACC25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1433C271-B3F5-4518-829F-2CD5A3BAC06D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E1458367-08E4-4805-8381-F76D9CFDB32E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7077AEE9-FF8B-4629-8AC5-7D7B7BB9BF7D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C3D435C5-0076-4871-8D5D-C424F3612188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68602B72-136C-4A82-99DF-C468CBCBCCC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ADF22BD-D2BB-4A13-8250-57F802885BAD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07601B63-3D48-46C5-8DE5-0D20B38DC87B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1E06F905-E843-4604-BA66-BDB0DD4EFF13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AABE5927-EE0F-4704-B262-8A00E06647D9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5CECD18B-ED83-4BAA-90BE-DE7BF9BEEC71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12A69A4E-6766-473E-A375-55363E1AC1BB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75E1A524-92FD-4D1C-AB00-D0C507FBD8E2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64EBD0A7-3971-4AEC-A9E4-5FB7EF7863C0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FDC3F468-FBE1-4051-8309-938C3AF9394D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1B3A5D5D-AF58-4C74-BEF9-2B44CDB7DB99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1B798B41-EB37-42E4-AD8B-0A12462DBF7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711D102-08D7-4EBC-AD1E-EBD8622F9002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FB9B71C8-DF62-48C8-9739-A352BBD0CA26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A8DA38B2-F3A6-4974-A800-1F47597298CC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14C6EBF7-06F6-4C66-9B0A-432EA10B2E58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D18F71E8-C8D7-42EE-9E06-79EB0926FDE6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56AE7AC6-F31F-4639-B25C-C243385C610E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0C598FAC-DB3A-4E83-8200-D9572EA1C038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F5E6911B-CED5-44DB-B75E-93BE14324903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F396C1FF-E221-4C2F-A0A0-FCBB2C361A9B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1AEC81DB-E0BC-4AD4-9056-F305749C8E8E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32DA27C5-9F33-4542-BF15-71CEB6CBB7A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52DAA01-8E89-46AE-AE6D-B11CDBCCB2FD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2BEA7EE6-FE9E-4125-B2E8-D380C6AD30AD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A64E7559-061F-4B7B-B625-6B4CE0B3FB2D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2581DD4F-B973-47E6-8DD7-E66D008B467E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AAA89CEF-89F5-460C-B865-F984DDF0157C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4C790808-7107-4EEA-B17A-D3C092E8CCB8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93D4A22E-7095-4A6A-80DB-0C8A4F98AECF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25D4B4CF-916C-42E4-80CC-536CD252D8B3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25FAE760-EC54-4039-B395-929D8CAC93FE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8D28BA10-E2F9-487A-9BFD-4F9A040C58C4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42C9A73A-BA92-4028-B9C7-D9230295875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6C96192-6A29-407E-BA0E-B224998191C8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C530B25F-4C6A-4ED7-A287-2137C51E7D56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5D424D81-9CC5-48CE-99ED-CC83D7CE70FF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52CEBCFD-0108-44C9-A5BE-7A2CB122C7C6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47BE97EF-0E82-4736-90FE-0DE14E7054E5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4AEBD50-C34D-4D52-B09A-6A27DCD26163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51C5AA96-0479-490F-B2B4-91E33718B934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3B848831-6AB4-4ABE-8711-152B99276617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24B44BD7-4893-4E54-8CAF-641EEACBDD10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6AF6120A-19C5-40A0-A24C-C0027EFF2D72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4DB80E8C-3642-4F31-9612-4E1C4135A8E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6015AE8-B485-41A6-9CFE-EAA868EDBD41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85585379-2AF5-4D9C-8F35-2000EEBCF06A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03F21278-25E0-4F7F-AF02-2C78B1DBEF90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1E8FDC6A-6DDB-402C-B462-CEFE698C0EF1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534E91F8-3D80-446C-AE46-9B8D0AE36DDD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B33C69E8-D7B3-41E8-8DAE-F88C3CD83406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0E895441-385C-49CD-A65D-CCCB21A48DB1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CF6C8523-BC60-42E7-9614-5D6C1188FEEF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F32693A1-EB68-48DC-8910-9212870FB490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3542AA5F-390A-482E-9B92-99D2E33A05CB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9A2B7703-BE6C-40C6-84F6-970A5125A15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72CBF75-5941-47CC-A8E9-AFFE0C58D5CE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0FB7E55E-14B9-45B1-AAB7-F39F1370AE34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88750348-26E5-4C7A-8D5C-5EAE104258AF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3FCDDB85-4550-47C8-B9B8-5F365F17C3BE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37AF99ED-B8B3-4253-9B4E-68D38A71007A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E770A6B5-5F68-499D-ADD4-16EE7B832E16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CE816730-1BB5-44D5-9B11-0B7C57233F1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D51231D2-65BC-4452-91C8-E1E21736D043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90C2FFC7-1D49-4843-B8EB-824F8AE09AB8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3C4E928A-C23D-4C86-B1F8-E0E9538E68E4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292683A9-122C-4B6B-8191-53CB9158040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1236527-AF55-43F7-B4F7-9D58159DEFF7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6EDC1604-6E3B-4BDB-9807-90CABAD45E28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4F8259A9-AB82-48FA-955F-87B6B1A9A55F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1E1D9482-F915-4E96-82B8-35903AEC46BF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B054769D-57DA-4337-AD2D-ED4FA5073A4B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ABCD1E67-8BE7-4CED-B92D-86BD587EF24A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22FB7274-E210-4BFA-A80F-0D77544A4C69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B349BE3D-2AAD-4ADC-8452-6D667BAB9086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08D17EC-09EF-40DD-8D87-A872EC2FC02D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7DE63A6B-44B9-4961-BF4F-1DE7E212F909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7DBCFC4E-EFDA-466F-BA33-4F59B290B6C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7294E86-4380-489F-9577-BD22AB545D2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E7A991A-86FA-4E5F-AA15-254AB2B25D44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A24E7BE7-817F-4FC8-95C0-1B5A98A8FEF9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ABA2A962-61CB-4E5E-8C09-75E1A6511667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90106A36-B166-4CF3-9569-D9589F2E9B39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8B9F442A-FA00-4C98-BB25-29DB5B9516D8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801C6849-3569-432B-A4B4-9E1D558DA329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910407AF-8AFA-42F5-A58C-B44DFC95BCDE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00231BA3-79BE-458F-8F8C-AB9B7BFC0473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C0B993D9-2FE8-4616-BCF1-05318F34B256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474ACE93-EEF5-4F1A-92FA-A7A01556E8D5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4C750D64-502B-4A59-A15B-6D88D120489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4580AA1-015D-4DDB-9F50-73A850F0487A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E2DC08A2-6789-4434-B0FB-9120F198F1CF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F911B001-2338-4047-8569-546C23170333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E59A7073-72DE-40C4-A2AB-FFE3293AD4BC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178AFA8B-7D5E-4A09-A7A9-FE1FB72890B6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0F3C96C-EFF2-4E48-A866-2922FE1478DB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6065C805-46DF-4A5C-AA4F-88218AA8F939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C8477D02-80FF-4736-84BF-B0B3003F2530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841ACC06-3DAC-4D22-99CE-A0026DB7B6E3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7275C4D2-9A39-4F7C-816F-59BDB13158ED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FB5992D3-9512-4DF2-875F-71665163317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EAC5CF6-4C12-432E-B84A-B14C4A3ADFC6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BA1ED57B-CF85-4C8F-B644-52A16EA05228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A3427B9A-9070-49EF-ACB2-8E6C6F39BCC9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9692FD01-FE4E-447D-8802-31ACA5635989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8590FCCE-D9B8-4B4A-8C74-CC534AD1DC62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94F004A5-C79F-4160-A8AD-1076753D5463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9E381C49-7B40-4BDD-8C80-8C606FDFAD24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6D12A10E-5048-42B3-B13E-876BEBCE0575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285CF960-7202-450A-9405-17A0EA69E704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B9F80486-C853-4943-953E-079A20F37BE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7E18349-AF80-482D-8E59-6B6E9F726FB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8989D6D-4579-4CB2-B681-18CCECC3766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73479CB-7F0A-407A-B444-D044C358AB8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75E7254-1A00-4399-9322-3A2C9EAD522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0D341E7-F9C8-4B44-A2DB-7AA97B030CB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745D341-69CB-4401-B6FA-3C11ED409F0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CC10704-4A57-4163-94AA-268E13541C8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C92CA71-AB84-4118-9FA9-C78E4BF71A2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ADE59AC-6533-4E9A-8365-A741164E1A2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89B4F07-1875-4382-9ED7-7F30B6FABCF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0634E75-707B-4A2B-A312-FA28270EE0F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F7665BC-E0C6-46BE-800E-C7CF5CC0BDD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32D6F3D-BF91-4C01-BCF1-752C9201229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4D694DD-59EE-4EB3-98B5-95C424BB8D4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4ACE26A-77CA-452E-A30A-F00C2FDAF45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5848198-0FA9-4B02-AA9C-07434BFD33C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744FBCA-DEFF-4D57-961E-C39D90E31AD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C9AC0A2-A0C0-499B-9049-9FC33C110AD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83538C2-F7DB-4F00-90CC-F0FF0CC8E47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A2E8238-D14D-44F0-858D-B51736C7F2F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1DC0095-01F7-4E82-B0A2-324377113EA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068F8A1-9817-4F22-BB7B-735DCAB9785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255ECB6-DAA4-4BB8-A198-BBEE391DCA8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D78F749-4C5E-49A5-87CC-D6B5F3354CD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FFEB501-3348-4273-BEA0-DF0C80AF170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CF9919C-B950-4D24-AFA4-E4AAED12755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91936F-2CE9-44A6-8ED8-1AEFCBE64C1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8AC7587-1227-4516-829A-9E34E0E27F8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CFDF718-5544-451E-8CF5-B1FB6AD1D1B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357</Words>
  <Application>Microsoft Office PowerPoint</Application>
  <PresentationFormat>On-screen Show (4:3)</PresentationFormat>
  <Paragraphs>189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Cid</dc:creator>
  <cp:lastModifiedBy>Cid</cp:lastModifiedBy>
  <cp:revision>33</cp:revision>
  <dcterms:created xsi:type="dcterms:W3CDTF">2015-10-15T01:30:18Z</dcterms:created>
  <dcterms:modified xsi:type="dcterms:W3CDTF">2015-10-28T06:47:09Z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