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7"/>
    <p:sldMasterId id="2147483660" r:id="rId48"/>
  </p:sldMasterIdLst>
  <p:notesMasterIdLst>
    <p:notesMasterId r:id="rId50"/>
  </p:notesMasterIdLst>
  <p:sldIdLst>
    <p:sldId id="25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Master" Target="slideMasters/slideMaster1.xml"/><Relationship Id="rId50"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2.xml"/><Relationship Id="rId8" Type="http://schemas.openxmlformats.org/officeDocument/2006/relationships/customXml" Target="../customXml/item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E46932-17A7-4048-AC34-E59439517865}" type="datetimeFigureOut">
              <a:rPr lang="en-US" smtClean="0"/>
              <a:t>10/22/2015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55408F-EAC1-4B47-86D4-7F156C40B798}" type="slidenum">
              <a:rPr lang="en-US" smtClean="0"/>
              <a:t>‹#›</a:t>
            </a:fld>
            <a:endParaRPr lang="en-US"/>
          </a:p>
        </p:txBody>
      </p:sp>
    </p:spTree>
    <p:extLst>
      <p:ext uri="{BB962C8B-B14F-4D97-AF65-F5344CB8AC3E}">
        <p14:creationId xmlns:p14="http://schemas.microsoft.com/office/powerpoint/2010/main" val="1992671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7B456D-4F92-4436-A8AF-62194258F0B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644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402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708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87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3814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71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1538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035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299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245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5538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25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415E6-0EF8-45A1-B773-C1CB0B9796AE}" type="datetimeFigureOut">
              <a:rPr lang="en-US" smtClean="0">
                <a:solidFill>
                  <a:prstClr val="black">
                    <a:tint val="75000"/>
                  </a:prstClr>
                </a:solidFill>
              </a:rPr>
              <a:pPr/>
              <a:t>10/22/2015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7DB84-5945-43C6-B883-C7846D86D42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7548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Layout" Target="../slideLayouts/slideLayout13.xml"/><Relationship Id="rId50" Type="http://schemas.openxmlformats.org/officeDocument/2006/relationships/image" Target="../media/image2.png"/><Relationship Id="rId55" Type="http://schemas.openxmlformats.org/officeDocument/2006/relationships/image" Target="../media/image7.emf"/><Relationship Id="rId63" Type="http://schemas.openxmlformats.org/officeDocument/2006/relationships/image" Target="../media/image15.png"/><Relationship Id="rId68" Type="http://schemas.openxmlformats.org/officeDocument/2006/relationships/image" Target="../media/image20.png"/><Relationship Id="rId76" Type="http://schemas.openxmlformats.org/officeDocument/2006/relationships/image" Target="../media/image28.png"/><Relationship Id="rId7" Type="http://schemas.openxmlformats.org/officeDocument/2006/relationships/customXml" Target="../../customXml/item7.xml"/><Relationship Id="rId71" Type="http://schemas.openxmlformats.org/officeDocument/2006/relationships/image" Target="../media/image23.png"/><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image" Target="../media/image5.png"/><Relationship Id="rId58" Type="http://schemas.openxmlformats.org/officeDocument/2006/relationships/image" Target="../media/image10.png"/><Relationship Id="rId66" Type="http://schemas.openxmlformats.org/officeDocument/2006/relationships/image" Target="../media/image18.png"/><Relationship Id="rId74" Type="http://schemas.openxmlformats.org/officeDocument/2006/relationships/image" Target="../media/image26.png"/><Relationship Id="rId79" Type="http://schemas.openxmlformats.org/officeDocument/2006/relationships/image" Target="../media/image31.png"/><Relationship Id="rId5" Type="http://schemas.openxmlformats.org/officeDocument/2006/relationships/customXml" Target="../../customXml/item5.xml"/><Relationship Id="rId61" Type="http://schemas.openxmlformats.org/officeDocument/2006/relationships/image" Target="../media/image13.png"/><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image" Target="../media/image4.png"/><Relationship Id="rId60" Type="http://schemas.openxmlformats.org/officeDocument/2006/relationships/image" Target="../media/image12.png"/><Relationship Id="rId65" Type="http://schemas.openxmlformats.org/officeDocument/2006/relationships/image" Target="../media/image17.png"/><Relationship Id="rId73" Type="http://schemas.openxmlformats.org/officeDocument/2006/relationships/image" Target="../media/image25.png"/><Relationship Id="rId78" Type="http://schemas.openxmlformats.org/officeDocument/2006/relationships/image" Target="../media/image30.png"/><Relationship Id="rId81" Type="http://schemas.openxmlformats.org/officeDocument/2006/relationships/image" Target="../media/image33.png"/><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notesSlide" Target="../notesSlides/notesSlide1.xml"/><Relationship Id="rId56" Type="http://schemas.openxmlformats.org/officeDocument/2006/relationships/image" Target="../media/image8.png"/><Relationship Id="rId64" Type="http://schemas.openxmlformats.org/officeDocument/2006/relationships/image" Target="../media/image16.png"/><Relationship Id="rId69" Type="http://schemas.openxmlformats.org/officeDocument/2006/relationships/image" Target="../media/image21.png"/><Relationship Id="rId77" Type="http://schemas.openxmlformats.org/officeDocument/2006/relationships/image" Target="../media/image29.png"/><Relationship Id="rId8" Type="http://schemas.openxmlformats.org/officeDocument/2006/relationships/customXml" Target="../../customXml/item8.xml"/><Relationship Id="rId51" Type="http://schemas.openxmlformats.org/officeDocument/2006/relationships/image" Target="../media/image3.png"/><Relationship Id="rId72" Type="http://schemas.openxmlformats.org/officeDocument/2006/relationships/image" Target="../media/image24.png"/><Relationship Id="rId80" Type="http://schemas.openxmlformats.org/officeDocument/2006/relationships/image" Target="../media/image32.png"/><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image" Target="../media/image11.png"/><Relationship Id="rId67" Type="http://schemas.openxmlformats.org/officeDocument/2006/relationships/image" Target="../media/image19.png"/><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image" Target="../media/image6.png"/><Relationship Id="rId62" Type="http://schemas.openxmlformats.org/officeDocument/2006/relationships/image" Target="../media/image14.png"/><Relationship Id="rId70" Type="http://schemas.openxmlformats.org/officeDocument/2006/relationships/image" Target="../media/image22.png"/><Relationship Id="rId75" Type="http://schemas.openxmlformats.org/officeDocument/2006/relationships/image" Target="../media/image27.png"/><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image" Target="../media/image1.png"/><Relationship Id="rId5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WebBrowser"/>
          <p:cNvGrpSpPr/>
          <p:nvPr>
            <p:custDataLst>
              <p:custData r:id="rId1"/>
            </p:custDataLst>
          </p:nvPr>
        </p:nvGrpSpPr>
        <p:grpSpPr>
          <a:xfrm>
            <a:off x="0" y="0"/>
            <a:ext cx="9144000" cy="6858000"/>
            <a:chOff x="0" y="0"/>
            <a:chExt cx="9144000" cy="6858000"/>
          </a:xfrm>
        </p:grpSpPr>
        <p:sp>
          <p:nvSpPr>
            <p:cNvPr id="13" name="Background"/>
            <p:cNvSpPr/>
            <p:nvPr/>
          </p:nvSpPr>
          <p:spPr>
            <a:xfrm>
              <a:off x="0" y="0"/>
              <a:ext cx="9144000" cy="6858000"/>
            </a:xfrm>
            <a:prstGeom prst="rect">
              <a:avLst/>
            </a:prstGeom>
            <a:solidFill>
              <a:schemeClr val="accent3">
                <a:lumMod val="60000"/>
                <a:lumOff val="40000"/>
              </a:scheme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14"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15" name="Group 14"/>
            <p:cNvGrpSpPr/>
            <p:nvPr/>
          </p:nvGrpSpPr>
          <p:grpSpPr>
            <a:xfrm>
              <a:off x="81598" y="286385"/>
              <a:ext cx="320040" cy="316520"/>
              <a:chOff x="72073" y="221749"/>
              <a:chExt cx="320040" cy="316520"/>
            </a:xfrm>
          </p:grpSpPr>
          <p:sp>
            <p:nvSpPr>
              <p:cNvPr id="39" name="Oval 38"/>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40" name="Left Arrow 39"/>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6" name="Group 15"/>
            <p:cNvGrpSpPr/>
            <p:nvPr/>
          </p:nvGrpSpPr>
          <p:grpSpPr>
            <a:xfrm>
              <a:off x="453671" y="286384"/>
              <a:ext cx="320040" cy="316520"/>
              <a:chOff x="444146" y="221748"/>
              <a:chExt cx="320040" cy="316520"/>
            </a:xfrm>
          </p:grpSpPr>
          <p:sp>
            <p:nvSpPr>
              <p:cNvPr id="37" name="Oval 36"/>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8" name="Right Arrow 37"/>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7" name="Minimize - Maximize - Close"/>
            <p:cNvGrpSpPr/>
            <p:nvPr/>
          </p:nvGrpSpPr>
          <p:grpSpPr>
            <a:xfrm>
              <a:off x="8632311" y="92599"/>
              <a:ext cx="384527" cy="78032"/>
              <a:chOff x="9347642" y="131588"/>
              <a:chExt cx="384527" cy="78032"/>
            </a:xfrm>
          </p:grpSpPr>
          <p:cxnSp>
            <p:nvCxnSpPr>
              <p:cNvPr id="32"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33"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34"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5"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6"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8" name="WebPageBody"/>
            <p:cNvSpPr/>
            <p:nvPr/>
          </p:nvSpPr>
          <p:spPr>
            <a:xfrm>
              <a:off x="76200" y="685159"/>
              <a:ext cx="8991600" cy="6066801"/>
            </a:xfrm>
            <a:prstGeom prst="rect">
              <a:avLst/>
            </a:prstGeom>
            <a:solidFill>
              <a:schemeClr val="accent5">
                <a:lumMod val="20000"/>
                <a:lumOff val="80000"/>
              </a:schemeClr>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9" name="Group 18"/>
            <p:cNvGrpSpPr/>
            <p:nvPr/>
          </p:nvGrpSpPr>
          <p:grpSpPr>
            <a:xfrm>
              <a:off x="8386335" y="360579"/>
              <a:ext cx="640645" cy="183940"/>
              <a:chOff x="8303527" y="360579"/>
              <a:chExt cx="640645" cy="183940"/>
            </a:xfrm>
          </p:grpSpPr>
          <p:pic>
            <p:nvPicPr>
              <p:cNvPr id="29" name="Picture 2" descr="C:\Users\t-dantay\Documents\Placeholders\home.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t-dantay\Documents\Placeholders\setting.png"/>
              <p:cNvPicPr>
                <a:picLocks noChangeAspect="1" noChangeArrowheads="1"/>
              </p:cNvPicPr>
              <p:nvPr/>
            </p:nvPicPr>
            <p:blipFill rotWithShape="1">
              <a:blip r:embed="rId50"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t-dantay\Documents\Placeholders\star.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p:cNvGrpSpPr/>
            <p:nvPr/>
          </p:nvGrpSpPr>
          <p:grpSpPr>
            <a:xfrm>
              <a:off x="923925" y="340846"/>
              <a:ext cx="7142930" cy="228600"/>
              <a:chOff x="923925" y="340846"/>
              <a:chExt cx="7142930" cy="228600"/>
            </a:xfrm>
          </p:grpSpPr>
          <p:sp>
            <p:nvSpPr>
              <p:cNvPr id="21"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http://www.play theactualweb.com</a:t>
                </a:r>
                <a:endParaRPr lang="en-US" sz="1200" kern="0" dirty="0">
                  <a:solidFill>
                    <a:prstClr val="black">
                      <a:lumMod val="75000"/>
                      <a:lumOff val="25000"/>
                    </a:prstClr>
                  </a:solidFill>
                  <a:latin typeface="Segoe UI"/>
                </a:endParaRPr>
              </a:p>
            </p:txBody>
          </p:sp>
          <p:grpSp>
            <p:nvGrpSpPr>
              <p:cNvPr id="22" name="Group 21"/>
              <p:cNvGrpSpPr/>
              <p:nvPr/>
            </p:nvGrpSpPr>
            <p:grpSpPr>
              <a:xfrm>
                <a:off x="7260350" y="363706"/>
                <a:ext cx="744325" cy="182880"/>
                <a:chOff x="7260350" y="363706"/>
                <a:chExt cx="744325" cy="182880"/>
              </a:xfrm>
            </p:grpSpPr>
            <p:pic>
              <p:nvPicPr>
                <p:cNvPr id="23" name="Search" descr="C:\Users\t-dantay\Documents\Placeholders\search.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Refresh" descr="C:\Users\t-dantay\Documents\First24\arrowrepeat1.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5" name="Drop Down" descr="C:\Users\t-dantay\Documents\First24\arrowsimple1.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X"/>
                <p:cNvGrpSpPr/>
                <p:nvPr/>
              </p:nvGrpSpPr>
              <p:grpSpPr>
                <a:xfrm>
                  <a:off x="7913235" y="409426"/>
                  <a:ext cx="91440" cy="91440"/>
                  <a:chOff x="4687215" y="1739180"/>
                  <a:chExt cx="91440" cy="91440"/>
                </a:xfrm>
              </p:grpSpPr>
              <p:cxnSp>
                <p:nvCxnSpPr>
                  <p:cNvPr id="27" name="Straight Connector 26"/>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8" name="Straight Connector 27"/>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pic>
        <p:nvPicPr>
          <p:cNvPr id="41" name="StreetMap"/>
          <p:cNvPicPr>
            <a:picLocks noChangeAspect="1" noChangeArrowheads="1"/>
          </p:cNvPicPr>
          <p:nvPr>
            <p:custDataLst>
              <p:custData r:id="rId2"/>
            </p:custDataLst>
          </p:nvPr>
        </p:nvPicPr>
        <p:blipFill>
          <a:blip r:embed="rId55" cstate="print">
            <a:extLst>
              <a:ext uri="{28A0092B-C50C-407E-A947-70E740481C1C}">
                <a14:useLocalDpi xmlns:a14="http://schemas.microsoft.com/office/drawing/2010/main" val="0"/>
              </a:ext>
            </a:extLst>
          </a:blip>
          <a:srcRect/>
          <a:stretch>
            <a:fillRect/>
          </a:stretch>
        </p:blipFill>
        <p:spPr bwMode="auto">
          <a:xfrm>
            <a:off x="113645" y="772679"/>
            <a:ext cx="4153555" cy="414799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 name="MapMarker"/>
          <p:cNvGrpSpPr>
            <a:grpSpLocks noChangeAspect="1"/>
          </p:cNvGrpSpPr>
          <p:nvPr>
            <p:custDataLst>
              <p:custData r:id="rId3"/>
            </p:custDataLst>
          </p:nvPr>
        </p:nvGrpSpPr>
        <p:grpSpPr>
          <a:xfrm>
            <a:off x="1317944" y="2012904"/>
            <a:ext cx="287705" cy="287705"/>
            <a:chOff x="3669395" y="3536182"/>
            <a:chExt cx="287705" cy="287705"/>
          </a:xfrm>
        </p:grpSpPr>
        <p:sp>
          <p:nvSpPr>
            <p:cNvPr id="43" name="Teardrop 42"/>
            <p:cNvSpPr>
              <a:spLocks noChangeAspect="1"/>
            </p:cNvSpPr>
            <p:nvPr/>
          </p:nvSpPr>
          <p:spPr>
            <a:xfrm rot="8100000">
              <a:off x="3669395" y="3536182"/>
              <a:ext cx="287705" cy="287705"/>
            </a:xfrm>
            <a:prstGeom prst="teardrop">
              <a:avLst>
                <a:gd name="adj" fmla="val 152462"/>
              </a:avLst>
            </a:prstGeom>
            <a:solidFill>
              <a:srgbClr val="FFFFFF">
                <a:lumMod val="95000"/>
              </a:srgbClr>
            </a:solidFill>
            <a:ln w="3175" cap="flat" cmpd="sng" algn="ctr">
              <a:solidFill>
                <a:sysClr val="windowText" lastClr="000000">
                  <a:lumMod val="75000"/>
                  <a:lumOff val="25000"/>
                </a:sysClr>
              </a:solidFill>
              <a:prstDash val="solid"/>
            </a:ln>
            <a:effectLst>
              <a:outerShdw blurRad="76200" dir="18900000" sy="23000" kx="-1200000" algn="bl" rotWithShape="0">
                <a:prstClr val="black">
                  <a:alpha val="20000"/>
                </a:prstClr>
              </a:outerShdw>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smtClean="0">
                <a:solidFill>
                  <a:srgbClr val="000000">
                    <a:lumMod val="75000"/>
                    <a:lumOff val="25000"/>
                  </a:srgbClr>
                </a:solidFill>
                <a:latin typeface="Segoe UI"/>
              </a:endParaRPr>
            </a:p>
          </p:txBody>
        </p:sp>
        <p:sp>
          <p:nvSpPr>
            <p:cNvPr id="44" name="Oval 43"/>
            <p:cNvSpPr>
              <a:spLocks noChangeAspect="1"/>
            </p:cNvSpPr>
            <p:nvPr/>
          </p:nvSpPr>
          <p:spPr>
            <a:xfrm>
              <a:off x="3703757" y="3568747"/>
              <a:ext cx="218980" cy="218980"/>
            </a:xfrm>
            <a:prstGeom prst="ellipse">
              <a:avLst/>
            </a:prstGeom>
            <a:solidFill>
              <a:srgbClr val="00B0F0"/>
            </a:solidFill>
            <a:ln w="3175" cap="flat" cmpd="sng" algn="ctr">
              <a:solidFill>
                <a:srgbClr val="000000">
                  <a:lumMod val="65000"/>
                  <a:lumOff val="35000"/>
                </a:srgb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50" kern="0" dirty="0" smtClean="0">
                <a:solidFill>
                  <a:srgbClr val="FFFFFF"/>
                </a:solidFill>
                <a:latin typeface="Segoe UI"/>
              </a:endParaRPr>
            </a:p>
          </p:txBody>
        </p:sp>
      </p:grpSp>
      <p:sp>
        <p:nvSpPr>
          <p:cNvPr id="46" name="Content"/>
          <p:cNvSpPr/>
          <p:nvPr>
            <p:custDataLst>
              <p:custData r:id="rId4"/>
            </p:custDataLst>
          </p:nvPr>
        </p:nvSpPr>
        <p:spPr>
          <a:xfrm>
            <a:off x="6812112" y="3124200"/>
            <a:ext cx="2092854" cy="2590799"/>
          </a:xfrm>
          <a:prstGeom prst="rect">
            <a:avLst/>
          </a:prstGeom>
          <a:solidFill>
            <a:sysClr val="window" lastClr="FFFFFF"/>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User1: Hey, I am close to you!</a:t>
            </a:r>
          </a:p>
          <a:p>
            <a:r>
              <a:rPr lang="en-US" sz="1200" dirty="0" smtClean="0">
                <a:latin typeface="Segoe UI" pitchFamily="34" charset="0"/>
                <a:cs typeface="Segoe UI" pitchFamily="34" charset="0"/>
              </a:rPr>
              <a:t>You: That is </a:t>
            </a:r>
            <a:r>
              <a:rPr lang="en-US" sz="1200" dirty="0" err="1" smtClean="0">
                <a:latin typeface="Segoe UI" pitchFamily="34" charset="0"/>
                <a:cs typeface="Segoe UI" pitchFamily="34" charset="0"/>
              </a:rPr>
              <a:t>greatl</a:t>
            </a:r>
            <a:endParaRPr lang="en-US" sz="1200" dirty="0" smtClean="0">
              <a:latin typeface="Segoe UI" pitchFamily="34" charset="0"/>
              <a:cs typeface="Segoe UI" pitchFamily="34" charset="0"/>
            </a:endParaRPr>
          </a:p>
          <a:p>
            <a:r>
              <a:rPr lang="en-US" sz="1200" dirty="0" smtClean="0">
                <a:latin typeface="Segoe UI" pitchFamily="34" charset="0"/>
                <a:cs typeface="Segoe UI" pitchFamily="34" charset="0"/>
              </a:rPr>
              <a:t>User2: Yes it is!</a:t>
            </a:r>
          </a:p>
          <a:p>
            <a:r>
              <a:rPr lang="en-US" sz="1200" dirty="0" smtClean="0">
                <a:latin typeface="Segoe UI" pitchFamily="34" charset="0"/>
                <a:cs typeface="Segoe UI" pitchFamily="34" charset="0"/>
              </a:rPr>
              <a:t>You: Who are you?</a:t>
            </a:r>
          </a:p>
          <a:p>
            <a:r>
              <a:rPr lang="en-US" sz="1200" dirty="0" smtClean="0">
                <a:latin typeface="Segoe UI" pitchFamily="34" charset="0"/>
                <a:cs typeface="Segoe UI" pitchFamily="34" charset="0"/>
              </a:rPr>
              <a:t>User1: Who  am I?</a:t>
            </a:r>
          </a:p>
          <a:p>
            <a:r>
              <a:rPr lang="en-US" sz="1200" dirty="0" smtClean="0">
                <a:latin typeface="Segoe UI" pitchFamily="34" charset="0"/>
                <a:cs typeface="Segoe UI" pitchFamily="34" charset="0"/>
              </a:rPr>
              <a:t>You: No, User2.</a:t>
            </a:r>
          </a:p>
          <a:p>
            <a:r>
              <a:rPr lang="en-US" sz="1200" dirty="0" smtClean="0">
                <a:latin typeface="Segoe UI" pitchFamily="34" charset="0"/>
                <a:cs typeface="Segoe UI" pitchFamily="34" charset="0"/>
              </a:rPr>
              <a:t>User1: I am User 1.</a:t>
            </a:r>
          </a:p>
          <a:p>
            <a:r>
              <a:rPr lang="en-US" sz="1200" dirty="0" smtClean="0">
                <a:latin typeface="Segoe UI" pitchFamily="34" charset="0"/>
                <a:cs typeface="Segoe UI" pitchFamily="34" charset="0"/>
              </a:rPr>
              <a:t>You Yes, I know I was talking to another user.</a:t>
            </a:r>
          </a:p>
          <a:p>
            <a:r>
              <a:rPr lang="en-US" sz="1200" dirty="0" smtClean="0">
                <a:latin typeface="Segoe UI" pitchFamily="34" charset="0"/>
                <a:cs typeface="Segoe UI" pitchFamily="34" charset="0"/>
              </a:rPr>
              <a:t>User2: I am you.</a:t>
            </a:r>
          </a:p>
          <a:p>
            <a:r>
              <a:rPr lang="en-US" sz="1200" dirty="0" smtClean="0">
                <a:latin typeface="Segoe UI" pitchFamily="34" charset="0"/>
                <a:cs typeface="Segoe UI" pitchFamily="34" charset="0"/>
              </a:rPr>
              <a:t>You: That is impossible.</a:t>
            </a:r>
          </a:p>
          <a:p>
            <a:r>
              <a:rPr lang="en-US" sz="1200" dirty="0" smtClean="0">
                <a:latin typeface="Segoe UI" pitchFamily="34" charset="0"/>
                <a:cs typeface="Segoe UI" pitchFamily="34" charset="0"/>
              </a:rPr>
              <a:t>User2: Only if you don’t </a:t>
            </a:r>
            <a:r>
              <a:rPr lang="en-US" sz="1200" dirty="0" err="1" smtClean="0">
                <a:latin typeface="Segoe UI" pitchFamily="34" charset="0"/>
                <a:cs typeface="Segoe UI" pitchFamily="34" charset="0"/>
              </a:rPr>
              <a:t>belieeeeeeve</a:t>
            </a:r>
            <a:r>
              <a:rPr lang="en-US" sz="1200" dirty="0" smtClean="0">
                <a:latin typeface="Segoe UI" pitchFamily="34" charset="0"/>
                <a:cs typeface="Segoe UI" pitchFamily="34" charset="0"/>
              </a:rPr>
              <a:t>.</a:t>
            </a:r>
          </a:p>
          <a:p>
            <a:endParaRPr lang="en-US" sz="1200" dirty="0">
              <a:latin typeface="Segoe UI" pitchFamily="34" charset="0"/>
              <a:cs typeface="Segoe UI" pitchFamily="34" charset="0"/>
            </a:endParaRPr>
          </a:p>
        </p:txBody>
      </p:sp>
      <p:pic>
        <p:nvPicPr>
          <p:cNvPr id="49" name="Picture 48"/>
          <p:cNvPicPr>
            <a:picLocks noChangeAspect="1"/>
          </p:cNvPicPr>
          <p:nvPr>
            <p:custDataLst>
              <p:custData r:id="rId5"/>
            </p:custDataLst>
          </p:nvPr>
        </p:nvPicPr>
        <p:blipFill>
          <a:blip r:embed="rId56" cstate="print">
            <a:extLst>
              <a:ext uri="{28A0092B-C50C-407E-A947-70E740481C1C}">
                <a14:useLocalDpi xmlns:a14="http://schemas.microsoft.com/office/drawing/2010/main" val="0"/>
              </a:ext>
            </a:extLst>
          </a:blip>
          <a:stretch>
            <a:fillRect/>
          </a:stretch>
        </p:blipFill>
        <p:spPr>
          <a:xfrm>
            <a:off x="3886200" y="875612"/>
            <a:ext cx="265177" cy="231648"/>
          </a:xfrm>
          <a:prstGeom prst="rect">
            <a:avLst/>
          </a:prstGeom>
        </p:spPr>
      </p:pic>
      <p:pic>
        <p:nvPicPr>
          <p:cNvPr id="50" name="Picture 49"/>
          <p:cNvPicPr>
            <a:picLocks noChangeAspect="1"/>
          </p:cNvPicPr>
          <p:nvPr>
            <p:custDataLst>
              <p:custData r:id="rId6"/>
            </p:custDataLst>
          </p:nvPr>
        </p:nvPicPr>
        <p:blipFill>
          <a:blip r:embed="rId57" cstate="print">
            <a:extLst>
              <a:ext uri="{28A0092B-C50C-407E-A947-70E740481C1C}">
                <a14:useLocalDpi xmlns:a14="http://schemas.microsoft.com/office/drawing/2010/main" val="0"/>
              </a:ext>
            </a:extLst>
          </a:blip>
          <a:stretch>
            <a:fillRect/>
          </a:stretch>
        </p:blipFill>
        <p:spPr>
          <a:xfrm>
            <a:off x="268223" y="835152"/>
            <a:ext cx="265177" cy="231648"/>
          </a:xfrm>
          <a:prstGeom prst="rect">
            <a:avLst/>
          </a:prstGeom>
        </p:spPr>
      </p:pic>
      <p:pic>
        <p:nvPicPr>
          <p:cNvPr id="51" name="Picture 50"/>
          <p:cNvPicPr>
            <a:picLocks noChangeAspect="1"/>
          </p:cNvPicPr>
          <p:nvPr>
            <p:custDataLst>
              <p:custData r:id="rId7"/>
            </p:custDataLst>
          </p:nvPr>
        </p:nvPicPr>
        <p:blipFill>
          <a:blip r:embed="rId58" cstate="print">
            <a:extLst>
              <a:ext uri="{28A0092B-C50C-407E-A947-70E740481C1C}">
                <a14:useLocalDpi xmlns:a14="http://schemas.microsoft.com/office/drawing/2010/main" val="0"/>
              </a:ext>
            </a:extLst>
          </a:blip>
          <a:stretch>
            <a:fillRect/>
          </a:stretch>
        </p:blipFill>
        <p:spPr>
          <a:xfrm>
            <a:off x="192023" y="4572000"/>
            <a:ext cx="265177" cy="231648"/>
          </a:xfrm>
          <a:prstGeom prst="rect">
            <a:avLst/>
          </a:prstGeom>
        </p:spPr>
      </p:pic>
      <p:grpSp>
        <p:nvGrpSpPr>
          <p:cNvPr id="11" name="Group 10"/>
          <p:cNvGrpSpPr/>
          <p:nvPr/>
        </p:nvGrpSpPr>
        <p:grpSpPr>
          <a:xfrm>
            <a:off x="6781800" y="2667000"/>
            <a:ext cx="2153740" cy="304800"/>
            <a:chOff x="6781800" y="2667000"/>
            <a:chExt cx="2153740" cy="304800"/>
          </a:xfrm>
        </p:grpSpPr>
        <p:sp>
          <p:nvSpPr>
            <p:cNvPr id="48" name="Content"/>
            <p:cNvSpPr/>
            <p:nvPr>
              <p:custDataLst>
                <p:custData r:id="rId45"/>
              </p:custDataLst>
            </p:nvPr>
          </p:nvSpPr>
          <p:spPr>
            <a:xfrm>
              <a:off x="6781800" y="2667000"/>
              <a:ext cx="2153740" cy="304800"/>
            </a:xfrm>
            <a:prstGeom prst="rect">
              <a:avLst/>
            </a:prstGeom>
            <a:solidFill>
              <a:schemeClr val="accent3">
                <a:lumMod val="40000"/>
                <a:lumOff val="60000"/>
              </a:schemeClr>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200" b="1" dirty="0" smtClean="0">
                  <a:latin typeface="Segoe UI" pitchFamily="34" charset="0"/>
                  <a:cs typeface="Segoe UI" pitchFamily="34" charset="0"/>
                </a:rPr>
                <a:t>CHAT (ACTIVE)</a:t>
              </a:r>
              <a:endParaRPr lang="en-US" sz="1200" b="1" dirty="0">
                <a:latin typeface="Segoe UI" pitchFamily="34" charset="0"/>
                <a:cs typeface="Segoe UI" pitchFamily="34" charset="0"/>
              </a:endParaRPr>
            </a:p>
          </p:txBody>
        </p:sp>
        <p:pic>
          <p:nvPicPr>
            <p:cNvPr id="52" name="Picture 51"/>
            <p:cNvPicPr>
              <a:picLocks noChangeAspect="1"/>
            </p:cNvPicPr>
            <p:nvPr>
              <p:custDataLst>
                <p:custData r:id="rId46"/>
              </p:custDataLst>
            </p:nvPr>
          </p:nvPicPr>
          <p:blipFill>
            <a:blip r:embed="rId59" cstate="print">
              <a:extLst>
                <a:ext uri="{28A0092B-C50C-407E-A947-70E740481C1C}">
                  <a14:useLocalDpi xmlns:a14="http://schemas.microsoft.com/office/drawing/2010/main" val="0"/>
                </a:ext>
              </a:extLst>
            </a:blip>
            <a:stretch>
              <a:fillRect/>
            </a:stretch>
          </p:blipFill>
          <p:spPr>
            <a:xfrm>
              <a:off x="8686800" y="2743200"/>
              <a:ext cx="145790" cy="127356"/>
            </a:xfrm>
            <a:prstGeom prst="rect">
              <a:avLst/>
            </a:prstGeom>
          </p:spPr>
        </p:pic>
      </p:grpSp>
      <p:pic>
        <p:nvPicPr>
          <p:cNvPr id="53" name="Picture 52"/>
          <p:cNvPicPr>
            <a:picLocks noChangeAspect="1"/>
          </p:cNvPicPr>
          <p:nvPr>
            <p:custDataLst>
              <p:custData r:id="rId8"/>
            </p:custDataLst>
          </p:nvPr>
        </p:nvPicPr>
        <p:blipFill>
          <a:blip r:embed="rId6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554223" y="2777785"/>
            <a:ext cx="265177" cy="231648"/>
          </a:xfrm>
          <a:prstGeom prst="rect">
            <a:avLst/>
          </a:prstGeom>
          <a:effectLst>
            <a:outerShdw blurRad="50800" dist="38100" dir="5400000" algn="t" rotWithShape="0">
              <a:prstClr val="black">
                <a:alpha val="40000"/>
              </a:prstClr>
            </a:outerShdw>
          </a:effectLst>
        </p:spPr>
      </p:pic>
      <p:pic>
        <p:nvPicPr>
          <p:cNvPr id="54" name="Picture 53"/>
          <p:cNvPicPr>
            <a:picLocks noChangeAspect="1"/>
          </p:cNvPicPr>
          <p:nvPr>
            <p:custDataLst>
              <p:custData r:id="rId9"/>
            </p:custDataLst>
          </p:nvPr>
        </p:nvPicPr>
        <p:blipFill>
          <a:blip r:embed="rId6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76600" y="1781256"/>
            <a:ext cx="265177" cy="231648"/>
          </a:xfrm>
          <a:prstGeom prst="rect">
            <a:avLst/>
          </a:prstGeom>
        </p:spPr>
      </p:pic>
      <p:pic>
        <p:nvPicPr>
          <p:cNvPr id="55" name="Picture 54"/>
          <p:cNvPicPr>
            <a:picLocks noChangeAspect="1"/>
          </p:cNvPicPr>
          <p:nvPr>
            <p:custDataLst>
              <p:custData r:id="rId10"/>
            </p:custDataLst>
          </p:nvPr>
        </p:nvPicPr>
        <p:blipFill>
          <a:blip r:embed="rId6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85356" y="3217955"/>
            <a:ext cx="265177" cy="231648"/>
          </a:xfrm>
          <a:prstGeom prst="rect">
            <a:avLst/>
          </a:prstGeom>
        </p:spPr>
      </p:pic>
      <p:sp>
        <p:nvSpPr>
          <p:cNvPr id="56" name="Content"/>
          <p:cNvSpPr/>
          <p:nvPr>
            <p:custDataLst>
              <p:custData r:id="rId11"/>
            </p:custDataLst>
          </p:nvPr>
        </p:nvSpPr>
        <p:spPr>
          <a:xfrm>
            <a:off x="4426161" y="838200"/>
            <a:ext cx="4489239" cy="369918"/>
          </a:xfrm>
          <a:prstGeom prst="rect">
            <a:avLst/>
          </a:prstGeom>
          <a:solidFill>
            <a:schemeClr val="accent3">
              <a:lumMod val="40000"/>
              <a:lumOff val="60000"/>
            </a:schemeClr>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200" b="1" dirty="0" smtClean="0">
                <a:latin typeface="Segoe UI" pitchFamily="34" charset="0"/>
                <a:cs typeface="Segoe UI" pitchFamily="34" charset="0"/>
              </a:rPr>
              <a:t>HELP (ACTIVE)</a:t>
            </a:r>
            <a:endParaRPr lang="en-US" sz="1200" b="1" dirty="0">
              <a:latin typeface="Segoe UI" pitchFamily="34" charset="0"/>
              <a:cs typeface="Segoe UI" pitchFamily="34" charset="0"/>
            </a:endParaRPr>
          </a:p>
        </p:txBody>
      </p:sp>
      <p:sp>
        <p:nvSpPr>
          <p:cNvPr id="59" name="Content"/>
          <p:cNvSpPr/>
          <p:nvPr>
            <p:custDataLst>
              <p:custData r:id="rId12"/>
            </p:custDataLst>
          </p:nvPr>
        </p:nvSpPr>
        <p:spPr>
          <a:xfrm>
            <a:off x="4398574" y="1295400"/>
            <a:ext cx="4516826" cy="1203360"/>
          </a:xfrm>
          <a:prstGeom prst="rect">
            <a:avLst/>
          </a:prstGeom>
          <a:solidFill>
            <a:sysClr val="window" lastClr="FFFFFF"/>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Encountering a Player:</a:t>
            </a:r>
          </a:p>
          <a:p>
            <a:r>
              <a:rPr lang="en-US" sz="1200" dirty="0" smtClean="0">
                <a:latin typeface="Segoe UI" pitchFamily="34" charset="0"/>
                <a:cs typeface="Segoe UI" pitchFamily="34" charset="0"/>
              </a:rPr>
              <a:t>Click on a player to see which website is linked to that player. Depending on the site they have chosen as their seed site, your encounter experience will change. (For example Google seed site * your random encounter roll might = a friendly shop encounter rather than a battle.)</a:t>
            </a:r>
            <a:endParaRPr lang="en-US" sz="1200" dirty="0">
              <a:latin typeface="Segoe UI" pitchFamily="34" charset="0"/>
              <a:cs typeface="Segoe UI" pitchFamily="34" charset="0"/>
            </a:endParaRPr>
          </a:p>
        </p:txBody>
      </p:sp>
      <p:sp>
        <p:nvSpPr>
          <p:cNvPr id="60" name="Content"/>
          <p:cNvSpPr/>
          <p:nvPr>
            <p:custDataLst>
              <p:custData r:id="rId13"/>
            </p:custDataLst>
          </p:nvPr>
        </p:nvSpPr>
        <p:spPr>
          <a:xfrm>
            <a:off x="4398574" y="2667000"/>
            <a:ext cx="2230826" cy="361488"/>
          </a:xfrm>
          <a:prstGeom prst="rect">
            <a:avLst/>
          </a:prstGeom>
          <a:solidFill>
            <a:schemeClr val="accent3">
              <a:lumMod val="40000"/>
              <a:lumOff val="60000"/>
            </a:schemeClr>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200" b="1" dirty="0" smtClean="0">
                <a:latin typeface="Segoe UI" pitchFamily="34" charset="0"/>
                <a:cs typeface="Segoe UI" pitchFamily="34" charset="0"/>
              </a:rPr>
              <a:t>PLAY VIA GPS (ACTIVE)</a:t>
            </a:r>
            <a:endParaRPr lang="en-US" sz="1200" b="1" dirty="0">
              <a:latin typeface="Segoe UI" pitchFamily="34" charset="0"/>
              <a:cs typeface="Segoe UI" pitchFamily="34" charset="0"/>
            </a:endParaRPr>
          </a:p>
        </p:txBody>
      </p:sp>
      <p:sp>
        <p:nvSpPr>
          <p:cNvPr id="61" name="Content"/>
          <p:cNvSpPr/>
          <p:nvPr>
            <p:custDataLst>
              <p:custData r:id="rId14"/>
            </p:custDataLst>
          </p:nvPr>
        </p:nvSpPr>
        <p:spPr>
          <a:xfrm>
            <a:off x="4426161" y="3279248"/>
            <a:ext cx="2230826" cy="457200"/>
          </a:xfrm>
          <a:prstGeom prst="rect">
            <a:avLst/>
          </a:prstGeom>
          <a:solidFill>
            <a:schemeClr val="accent3">
              <a:lumMod val="40000"/>
              <a:lumOff val="60000"/>
            </a:schemeClr>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r>
              <a:rPr lang="en-US" sz="1200" b="1" dirty="0" smtClean="0">
                <a:latin typeface="Segoe UI" pitchFamily="34" charset="0"/>
                <a:cs typeface="Segoe UI" pitchFamily="34" charset="0"/>
              </a:rPr>
              <a:t>MOVE VIA GAME CONTROLS</a:t>
            </a:r>
          </a:p>
          <a:p>
            <a:pPr algn="ctr"/>
            <a:r>
              <a:rPr lang="en-US" sz="1200" b="1" dirty="0" smtClean="0">
                <a:latin typeface="Segoe UI" pitchFamily="34" charset="0"/>
                <a:cs typeface="Segoe UI" pitchFamily="34" charset="0"/>
              </a:rPr>
              <a:t>(INACTIVE)</a:t>
            </a:r>
            <a:endParaRPr lang="en-US" sz="1200" b="1" dirty="0">
              <a:latin typeface="Segoe UI" pitchFamily="34" charset="0"/>
              <a:cs typeface="Segoe UI" pitchFamily="34" charset="0"/>
            </a:endParaRPr>
          </a:p>
        </p:txBody>
      </p:sp>
      <p:pic>
        <p:nvPicPr>
          <p:cNvPr id="62" name="Picture 61"/>
          <p:cNvPicPr>
            <a:picLocks noChangeAspect="1"/>
          </p:cNvPicPr>
          <p:nvPr>
            <p:custDataLst>
              <p:custData r:id="rId15"/>
            </p:custDataLst>
          </p:nvPr>
        </p:nvPicPr>
        <p:blipFill>
          <a:blip r:embed="rId6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25623" y="3486646"/>
            <a:ext cx="228600" cy="228600"/>
          </a:xfrm>
          <a:prstGeom prst="rect">
            <a:avLst/>
          </a:prstGeom>
        </p:spPr>
      </p:pic>
      <p:grpSp>
        <p:nvGrpSpPr>
          <p:cNvPr id="63" name="Group 62"/>
          <p:cNvGrpSpPr/>
          <p:nvPr/>
        </p:nvGrpSpPr>
        <p:grpSpPr>
          <a:xfrm>
            <a:off x="4572000" y="3978864"/>
            <a:ext cx="1984697" cy="1005528"/>
            <a:chOff x="4572000" y="3978864"/>
            <a:chExt cx="1984697" cy="1005528"/>
          </a:xfrm>
        </p:grpSpPr>
        <p:sp>
          <p:nvSpPr>
            <p:cNvPr id="65" name="Content"/>
            <p:cNvSpPr/>
            <p:nvPr>
              <p:custDataLst>
                <p:custData r:id="rId37"/>
              </p:custDataLst>
            </p:nvPr>
          </p:nvSpPr>
          <p:spPr>
            <a:xfrm>
              <a:off x="5292027" y="3978864"/>
              <a:ext cx="499094" cy="412392"/>
            </a:xfrm>
            <a:prstGeom prst="rect">
              <a:avLst/>
            </a:prstGeom>
            <a:solidFill>
              <a:schemeClr val="accent3">
                <a:lumMod val="60000"/>
                <a:lumOff val="40000"/>
              </a:schemeClr>
            </a:solidFill>
            <a:ln w="57150" cap="rnd">
              <a:solidFill>
                <a:schemeClr val="accent3">
                  <a:lumMod val="60000"/>
                  <a:lumOff val="4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endParaRPr lang="en-US" sz="1200" b="1" dirty="0">
                <a:latin typeface="Segoe UI" pitchFamily="34" charset="0"/>
                <a:cs typeface="Segoe UI" pitchFamily="34" charset="0"/>
              </a:endParaRPr>
            </a:p>
          </p:txBody>
        </p:sp>
        <p:sp>
          <p:nvSpPr>
            <p:cNvPr id="66" name="Content"/>
            <p:cNvSpPr/>
            <p:nvPr>
              <p:custDataLst>
                <p:custData r:id="rId38"/>
              </p:custDataLst>
            </p:nvPr>
          </p:nvSpPr>
          <p:spPr>
            <a:xfrm>
              <a:off x="5293539" y="4553643"/>
              <a:ext cx="499094" cy="412392"/>
            </a:xfrm>
            <a:prstGeom prst="rect">
              <a:avLst/>
            </a:prstGeom>
            <a:solidFill>
              <a:schemeClr val="accent3">
                <a:lumMod val="60000"/>
                <a:lumOff val="40000"/>
              </a:schemeClr>
            </a:solidFill>
            <a:ln w="57150" cap="rnd">
              <a:solidFill>
                <a:schemeClr val="accent3">
                  <a:lumMod val="60000"/>
                  <a:lumOff val="4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endParaRPr lang="en-US" sz="1200" b="1" dirty="0">
                <a:latin typeface="Segoe UI" pitchFamily="34" charset="0"/>
                <a:cs typeface="Segoe UI" pitchFamily="34" charset="0"/>
              </a:endParaRPr>
            </a:p>
          </p:txBody>
        </p:sp>
        <p:sp>
          <p:nvSpPr>
            <p:cNvPr id="67" name="Content"/>
            <p:cNvSpPr/>
            <p:nvPr>
              <p:custDataLst>
                <p:custData r:id="rId39"/>
              </p:custDataLst>
            </p:nvPr>
          </p:nvSpPr>
          <p:spPr>
            <a:xfrm>
              <a:off x="6057603" y="4572000"/>
              <a:ext cx="499094" cy="412392"/>
            </a:xfrm>
            <a:prstGeom prst="rect">
              <a:avLst/>
            </a:prstGeom>
            <a:solidFill>
              <a:schemeClr val="accent3">
                <a:lumMod val="60000"/>
                <a:lumOff val="40000"/>
              </a:schemeClr>
            </a:solidFill>
            <a:ln w="57150" cap="rnd">
              <a:solidFill>
                <a:schemeClr val="accent3">
                  <a:lumMod val="60000"/>
                  <a:lumOff val="4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endParaRPr lang="en-US" sz="1200" b="1" dirty="0">
                <a:latin typeface="Segoe UI" pitchFamily="34" charset="0"/>
                <a:cs typeface="Segoe UI" pitchFamily="34" charset="0"/>
              </a:endParaRPr>
            </a:p>
          </p:txBody>
        </p:sp>
        <p:sp>
          <p:nvSpPr>
            <p:cNvPr id="68" name="Content"/>
            <p:cNvSpPr/>
            <p:nvPr>
              <p:custDataLst>
                <p:custData r:id="rId40"/>
              </p:custDataLst>
            </p:nvPr>
          </p:nvSpPr>
          <p:spPr>
            <a:xfrm>
              <a:off x="4572000" y="4572000"/>
              <a:ext cx="499094" cy="412392"/>
            </a:xfrm>
            <a:prstGeom prst="rect">
              <a:avLst/>
            </a:prstGeom>
            <a:solidFill>
              <a:schemeClr val="accent3">
                <a:lumMod val="60000"/>
                <a:lumOff val="40000"/>
              </a:schemeClr>
            </a:solidFill>
            <a:ln w="57150" cap="rnd">
              <a:solidFill>
                <a:schemeClr val="accent3">
                  <a:lumMod val="60000"/>
                  <a:lumOff val="4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endParaRPr lang="en-US" sz="1200" b="1" dirty="0">
                <a:latin typeface="Segoe UI" pitchFamily="34" charset="0"/>
                <a:cs typeface="Segoe UI" pitchFamily="34" charset="0"/>
              </a:endParaRPr>
            </a:p>
          </p:txBody>
        </p:sp>
        <p:pic>
          <p:nvPicPr>
            <p:cNvPr id="69" name="Picture 68"/>
            <p:cNvPicPr>
              <a:picLocks noChangeAspect="1"/>
            </p:cNvPicPr>
            <p:nvPr>
              <p:custDataLst>
                <p:custData r:id="rId41"/>
              </p:custDataLst>
            </p:nvPr>
          </p:nvPicPr>
          <p:blipFill>
            <a:blip r:embed="rId63" cstate="print">
              <a:extLst>
                <a:ext uri="{28A0092B-C50C-407E-A947-70E740481C1C}">
                  <a14:useLocalDpi xmlns:a14="http://schemas.microsoft.com/office/drawing/2010/main" val="0"/>
                </a:ext>
              </a:extLst>
            </a:blip>
            <a:stretch>
              <a:fillRect/>
            </a:stretch>
          </p:blipFill>
          <p:spPr>
            <a:xfrm>
              <a:off x="5405327" y="4065883"/>
              <a:ext cx="265177" cy="231648"/>
            </a:xfrm>
            <a:prstGeom prst="rect">
              <a:avLst/>
            </a:prstGeom>
          </p:spPr>
        </p:pic>
        <p:pic>
          <p:nvPicPr>
            <p:cNvPr id="70" name="Picture 69"/>
            <p:cNvPicPr>
              <a:picLocks noChangeAspect="1"/>
            </p:cNvPicPr>
            <p:nvPr>
              <p:custDataLst>
                <p:custData r:id="rId42"/>
              </p:custDataLst>
            </p:nvPr>
          </p:nvPicPr>
          <p:blipFill>
            <a:blip r:embed="rId64" cstate="print">
              <a:extLst>
                <a:ext uri="{28A0092B-C50C-407E-A947-70E740481C1C}">
                  <a14:useLocalDpi xmlns:a14="http://schemas.microsoft.com/office/drawing/2010/main" val="0"/>
                </a:ext>
              </a:extLst>
            </a:blip>
            <a:stretch>
              <a:fillRect/>
            </a:stretch>
          </p:blipFill>
          <p:spPr>
            <a:xfrm>
              <a:off x="4696989" y="4657756"/>
              <a:ext cx="265177" cy="231648"/>
            </a:xfrm>
            <a:prstGeom prst="rect">
              <a:avLst/>
            </a:prstGeom>
          </p:spPr>
        </p:pic>
        <p:pic>
          <p:nvPicPr>
            <p:cNvPr id="71" name="Picture 70"/>
            <p:cNvPicPr>
              <a:picLocks noChangeAspect="1"/>
            </p:cNvPicPr>
            <p:nvPr>
              <p:custDataLst>
                <p:custData r:id="rId43"/>
              </p:custDataLst>
            </p:nvPr>
          </p:nvPicPr>
          <p:blipFill>
            <a:blip r:embed="rId65" cstate="print">
              <a:extLst>
                <a:ext uri="{28A0092B-C50C-407E-A947-70E740481C1C}">
                  <a14:useLocalDpi xmlns:a14="http://schemas.microsoft.com/office/drawing/2010/main" val="0"/>
                </a:ext>
              </a:extLst>
            </a:blip>
            <a:stretch>
              <a:fillRect/>
            </a:stretch>
          </p:blipFill>
          <p:spPr>
            <a:xfrm>
              <a:off x="5405327" y="4670623"/>
              <a:ext cx="265177" cy="231648"/>
            </a:xfrm>
            <a:prstGeom prst="rect">
              <a:avLst/>
            </a:prstGeom>
          </p:spPr>
        </p:pic>
        <p:pic>
          <p:nvPicPr>
            <p:cNvPr id="72" name="Picture 71"/>
            <p:cNvPicPr>
              <a:picLocks noChangeAspect="1"/>
            </p:cNvPicPr>
            <p:nvPr>
              <p:custDataLst>
                <p:custData r:id="rId44"/>
              </p:custDataLst>
            </p:nvPr>
          </p:nvPicPr>
          <p:blipFill>
            <a:blip r:embed="rId66" cstate="print">
              <a:extLst>
                <a:ext uri="{28A0092B-C50C-407E-A947-70E740481C1C}">
                  <a14:useLocalDpi xmlns:a14="http://schemas.microsoft.com/office/drawing/2010/main" val="0"/>
                </a:ext>
              </a:extLst>
            </a:blip>
            <a:stretch>
              <a:fillRect/>
            </a:stretch>
          </p:blipFill>
          <p:spPr>
            <a:xfrm>
              <a:off x="6178059" y="4648200"/>
              <a:ext cx="265177" cy="231648"/>
            </a:xfrm>
            <a:prstGeom prst="rect">
              <a:avLst/>
            </a:prstGeom>
          </p:spPr>
        </p:pic>
      </p:grpSp>
      <p:sp>
        <p:nvSpPr>
          <p:cNvPr id="73" name="Content"/>
          <p:cNvSpPr/>
          <p:nvPr>
            <p:custDataLst>
              <p:custData r:id="rId16"/>
            </p:custDataLst>
          </p:nvPr>
        </p:nvSpPr>
        <p:spPr>
          <a:xfrm>
            <a:off x="274195" y="6172200"/>
            <a:ext cx="3002405" cy="361488"/>
          </a:xfrm>
          <a:prstGeom prst="rect">
            <a:avLst/>
          </a:prstGeom>
          <a:solidFill>
            <a:schemeClr val="accent3">
              <a:lumMod val="40000"/>
              <a:lumOff val="60000"/>
            </a:schemeClr>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endParaRPr lang="en-US" sz="1200" b="1" dirty="0">
              <a:latin typeface="Segoe UI" pitchFamily="34" charset="0"/>
              <a:cs typeface="Segoe UI" pitchFamily="34" charset="0"/>
            </a:endParaRPr>
          </a:p>
        </p:txBody>
      </p:sp>
      <p:sp>
        <p:nvSpPr>
          <p:cNvPr id="75" name="Content"/>
          <p:cNvSpPr/>
          <p:nvPr>
            <p:custDataLst>
              <p:custData r:id="rId17"/>
            </p:custDataLst>
          </p:nvPr>
        </p:nvSpPr>
        <p:spPr>
          <a:xfrm>
            <a:off x="4253949" y="6172200"/>
            <a:ext cx="4692116" cy="361488"/>
          </a:xfrm>
          <a:prstGeom prst="rect">
            <a:avLst/>
          </a:prstGeom>
          <a:solidFill>
            <a:schemeClr val="accent3">
              <a:lumMod val="40000"/>
              <a:lumOff val="60000"/>
            </a:schemeClr>
          </a:solidFill>
          <a:ln w="57150" cap="rnd">
            <a:solidFill>
              <a:schemeClr val="accent3">
                <a:lumMod val="40000"/>
                <a:lumOff val="60000"/>
              </a:schemeClr>
            </a:solidFill>
          </a:ln>
          <a:effectLst>
            <a:outerShdw blurRad="50800" dist="38100" dir="2700000" algn="tl" rotWithShape="0">
              <a:prstClr val="black">
                <a:alpha val="40000"/>
              </a:prstClr>
            </a:outerShdw>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pPr algn="ctr"/>
            <a:endParaRPr lang="en-US" sz="1200" b="1" dirty="0">
              <a:latin typeface="Segoe UI" pitchFamily="34" charset="0"/>
              <a:cs typeface="Segoe UI" pitchFamily="34" charset="0"/>
            </a:endParaRPr>
          </a:p>
        </p:txBody>
      </p:sp>
      <p:pic>
        <p:nvPicPr>
          <p:cNvPr id="76" name="Picture 75"/>
          <p:cNvPicPr>
            <a:picLocks noChangeAspect="1"/>
          </p:cNvPicPr>
          <p:nvPr>
            <p:custDataLst>
              <p:custData r:id="rId18"/>
            </p:custDataLst>
          </p:nvPr>
        </p:nvPicPr>
        <p:blipFill>
          <a:blip r:embed="rId67" cstate="print">
            <a:extLst>
              <a:ext uri="{28A0092B-C50C-407E-A947-70E740481C1C}">
                <a14:useLocalDpi xmlns:a14="http://schemas.microsoft.com/office/drawing/2010/main" val="0"/>
              </a:ext>
            </a:extLst>
          </a:blip>
          <a:stretch>
            <a:fillRect/>
          </a:stretch>
        </p:blipFill>
        <p:spPr>
          <a:xfrm>
            <a:off x="7977742" y="6239080"/>
            <a:ext cx="265177" cy="231648"/>
          </a:xfrm>
          <a:prstGeom prst="rect">
            <a:avLst/>
          </a:prstGeom>
        </p:spPr>
      </p:pic>
      <p:pic>
        <p:nvPicPr>
          <p:cNvPr id="77" name="Picture 76"/>
          <p:cNvPicPr>
            <a:picLocks noChangeAspect="1"/>
          </p:cNvPicPr>
          <p:nvPr>
            <p:custDataLst>
              <p:custData r:id="rId19"/>
            </p:custDataLst>
          </p:nvPr>
        </p:nvPicPr>
        <p:blipFill>
          <a:blip r:embed="rId68" cstate="print">
            <a:extLst>
              <a:ext uri="{28A0092B-C50C-407E-A947-70E740481C1C}">
                <a14:useLocalDpi xmlns:a14="http://schemas.microsoft.com/office/drawing/2010/main" val="0"/>
              </a:ext>
            </a:extLst>
          </a:blip>
          <a:stretch>
            <a:fillRect/>
          </a:stretch>
        </p:blipFill>
        <p:spPr>
          <a:xfrm>
            <a:off x="7460907" y="6245352"/>
            <a:ext cx="265177" cy="231648"/>
          </a:xfrm>
          <a:prstGeom prst="rect">
            <a:avLst/>
          </a:prstGeom>
        </p:spPr>
      </p:pic>
      <p:pic>
        <p:nvPicPr>
          <p:cNvPr id="78" name="Picture 77"/>
          <p:cNvPicPr>
            <a:picLocks noChangeAspect="1"/>
          </p:cNvPicPr>
          <p:nvPr>
            <p:custDataLst>
              <p:custData r:id="rId20"/>
            </p:custDataLst>
          </p:nvPr>
        </p:nvPicPr>
        <p:blipFill>
          <a:blip r:embed="rId69" cstate="print">
            <a:extLst>
              <a:ext uri="{28A0092B-C50C-407E-A947-70E740481C1C}">
                <a14:useLocalDpi xmlns:a14="http://schemas.microsoft.com/office/drawing/2010/main" val="0"/>
              </a:ext>
            </a:extLst>
          </a:blip>
          <a:stretch>
            <a:fillRect/>
          </a:stretch>
        </p:blipFill>
        <p:spPr>
          <a:xfrm>
            <a:off x="6891063" y="6239080"/>
            <a:ext cx="265177" cy="231648"/>
          </a:xfrm>
          <a:prstGeom prst="rect">
            <a:avLst/>
          </a:prstGeom>
        </p:spPr>
      </p:pic>
      <p:pic>
        <p:nvPicPr>
          <p:cNvPr id="79" name="Picture 78"/>
          <p:cNvPicPr>
            <a:picLocks noChangeAspect="1"/>
          </p:cNvPicPr>
          <p:nvPr>
            <p:custDataLst>
              <p:custData r:id="rId21"/>
            </p:custDataLst>
          </p:nvPr>
        </p:nvPicPr>
        <p:blipFill>
          <a:blip r:embed="rId70" cstate="print">
            <a:extLst>
              <a:ext uri="{28A0092B-C50C-407E-A947-70E740481C1C}">
                <a14:useLocalDpi xmlns:a14="http://schemas.microsoft.com/office/drawing/2010/main" val="0"/>
              </a:ext>
            </a:extLst>
          </a:blip>
          <a:stretch>
            <a:fillRect/>
          </a:stretch>
        </p:blipFill>
        <p:spPr>
          <a:xfrm>
            <a:off x="6374229" y="6245352"/>
            <a:ext cx="265177" cy="231648"/>
          </a:xfrm>
          <a:prstGeom prst="rect">
            <a:avLst/>
          </a:prstGeom>
        </p:spPr>
      </p:pic>
      <p:pic>
        <p:nvPicPr>
          <p:cNvPr id="80" name="Picture 79"/>
          <p:cNvPicPr>
            <a:picLocks noChangeAspect="1"/>
          </p:cNvPicPr>
          <p:nvPr>
            <p:custDataLst>
              <p:custData r:id="rId22"/>
            </p:custDataLst>
          </p:nvPr>
        </p:nvPicPr>
        <p:blipFill>
          <a:blip r:embed="rId71" cstate="print">
            <a:extLst>
              <a:ext uri="{28A0092B-C50C-407E-A947-70E740481C1C}">
                <a14:useLocalDpi xmlns:a14="http://schemas.microsoft.com/office/drawing/2010/main" val="0"/>
              </a:ext>
            </a:extLst>
          </a:blip>
          <a:stretch>
            <a:fillRect/>
          </a:stretch>
        </p:blipFill>
        <p:spPr>
          <a:xfrm>
            <a:off x="5830823" y="6245352"/>
            <a:ext cx="265177" cy="231648"/>
          </a:xfrm>
          <a:prstGeom prst="rect">
            <a:avLst/>
          </a:prstGeom>
        </p:spPr>
      </p:pic>
      <p:pic>
        <p:nvPicPr>
          <p:cNvPr id="81" name="Picture 80"/>
          <p:cNvPicPr>
            <a:picLocks noChangeAspect="1"/>
          </p:cNvPicPr>
          <p:nvPr>
            <p:custDataLst>
              <p:custData r:id="rId23"/>
            </p:custDataLst>
          </p:nvPr>
        </p:nvPicPr>
        <p:blipFill>
          <a:blip r:embed="rId72" cstate="print">
            <a:extLst>
              <a:ext uri="{28A0092B-C50C-407E-A947-70E740481C1C}">
                <a14:useLocalDpi xmlns:a14="http://schemas.microsoft.com/office/drawing/2010/main" val="0"/>
              </a:ext>
            </a:extLst>
          </a:blip>
          <a:stretch>
            <a:fillRect/>
          </a:stretch>
        </p:blipFill>
        <p:spPr>
          <a:xfrm>
            <a:off x="5353812" y="6239080"/>
            <a:ext cx="265177" cy="231648"/>
          </a:xfrm>
          <a:prstGeom prst="rect">
            <a:avLst/>
          </a:prstGeom>
        </p:spPr>
      </p:pic>
      <p:pic>
        <p:nvPicPr>
          <p:cNvPr id="82" name="Picture 81"/>
          <p:cNvPicPr>
            <a:picLocks noChangeAspect="1"/>
          </p:cNvPicPr>
          <p:nvPr>
            <p:custDataLst>
              <p:custData r:id="rId24"/>
            </p:custDataLst>
          </p:nvPr>
        </p:nvPicPr>
        <p:blipFill>
          <a:blip r:embed="rId73" cstate="print">
            <a:extLst>
              <a:ext uri="{28A0092B-C50C-407E-A947-70E740481C1C}">
                <a14:useLocalDpi xmlns:a14="http://schemas.microsoft.com/office/drawing/2010/main" val="0"/>
              </a:ext>
            </a:extLst>
          </a:blip>
          <a:stretch>
            <a:fillRect/>
          </a:stretch>
        </p:blipFill>
        <p:spPr>
          <a:xfrm>
            <a:off x="370994" y="6239080"/>
            <a:ext cx="265177" cy="231648"/>
          </a:xfrm>
          <a:prstGeom prst="rect">
            <a:avLst/>
          </a:prstGeom>
        </p:spPr>
      </p:pic>
      <p:pic>
        <p:nvPicPr>
          <p:cNvPr id="83" name="Picture 82"/>
          <p:cNvPicPr>
            <a:picLocks noChangeAspect="1"/>
          </p:cNvPicPr>
          <p:nvPr>
            <p:custDataLst>
              <p:custData r:id="rId25"/>
            </p:custDataLst>
          </p:nvPr>
        </p:nvPicPr>
        <p:blipFill>
          <a:blip r:embed="rId74" cstate="print">
            <a:extLst>
              <a:ext uri="{28A0092B-C50C-407E-A947-70E740481C1C}">
                <a14:useLocalDpi xmlns:a14="http://schemas.microsoft.com/office/drawing/2010/main" val="0"/>
              </a:ext>
            </a:extLst>
          </a:blip>
          <a:stretch>
            <a:fillRect/>
          </a:stretch>
        </p:blipFill>
        <p:spPr>
          <a:xfrm>
            <a:off x="808316" y="6252319"/>
            <a:ext cx="265177" cy="231648"/>
          </a:xfrm>
          <a:prstGeom prst="rect">
            <a:avLst/>
          </a:prstGeom>
        </p:spPr>
      </p:pic>
      <p:pic>
        <p:nvPicPr>
          <p:cNvPr id="84" name="Picture 83"/>
          <p:cNvPicPr>
            <a:picLocks noChangeAspect="1"/>
          </p:cNvPicPr>
          <p:nvPr>
            <p:custDataLst>
              <p:custData r:id="rId26"/>
            </p:custDataLst>
          </p:nvPr>
        </p:nvPicPr>
        <p:blipFill>
          <a:blip r:embed="rId75" cstate="print">
            <a:extLst>
              <a:ext uri="{28A0092B-C50C-407E-A947-70E740481C1C}">
                <a14:useLocalDpi xmlns:a14="http://schemas.microsoft.com/office/drawing/2010/main" val="0"/>
              </a:ext>
            </a:extLst>
          </a:blip>
          <a:stretch>
            <a:fillRect/>
          </a:stretch>
        </p:blipFill>
        <p:spPr>
          <a:xfrm>
            <a:off x="1219133" y="6245352"/>
            <a:ext cx="265177" cy="231648"/>
          </a:xfrm>
          <a:prstGeom prst="rect">
            <a:avLst/>
          </a:prstGeom>
        </p:spPr>
      </p:pic>
      <p:pic>
        <p:nvPicPr>
          <p:cNvPr id="85" name="Picture 84"/>
          <p:cNvPicPr>
            <a:picLocks noChangeAspect="1"/>
          </p:cNvPicPr>
          <p:nvPr>
            <p:custDataLst>
              <p:custData r:id="rId27"/>
            </p:custDataLst>
          </p:nvPr>
        </p:nvPicPr>
        <p:blipFill>
          <a:blip r:embed="rId76" cstate="print">
            <a:extLst>
              <a:ext uri="{28A0092B-C50C-407E-A947-70E740481C1C}">
                <a14:useLocalDpi xmlns:a14="http://schemas.microsoft.com/office/drawing/2010/main" val="0"/>
              </a:ext>
            </a:extLst>
          </a:blip>
          <a:stretch>
            <a:fillRect/>
          </a:stretch>
        </p:blipFill>
        <p:spPr>
          <a:xfrm>
            <a:off x="2859023" y="6239080"/>
            <a:ext cx="265177" cy="231648"/>
          </a:xfrm>
          <a:prstGeom prst="rect">
            <a:avLst/>
          </a:prstGeom>
        </p:spPr>
      </p:pic>
      <p:pic>
        <p:nvPicPr>
          <p:cNvPr id="86" name="Picture 85"/>
          <p:cNvPicPr>
            <a:picLocks noChangeAspect="1"/>
          </p:cNvPicPr>
          <p:nvPr>
            <p:custDataLst>
              <p:custData r:id="rId28"/>
            </p:custDataLst>
          </p:nvPr>
        </p:nvPicPr>
        <p:blipFill>
          <a:blip r:embed="rId77" cstate="print">
            <a:extLst>
              <a:ext uri="{28A0092B-C50C-407E-A947-70E740481C1C}">
                <a14:useLocalDpi xmlns:a14="http://schemas.microsoft.com/office/drawing/2010/main" val="0"/>
              </a:ext>
            </a:extLst>
          </a:blip>
          <a:stretch>
            <a:fillRect/>
          </a:stretch>
        </p:blipFill>
        <p:spPr>
          <a:xfrm>
            <a:off x="1629951" y="6225840"/>
            <a:ext cx="265177" cy="231648"/>
          </a:xfrm>
          <a:prstGeom prst="rect">
            <a:avLst/>
          </a:prstGeom>
        </p:spPr>
      </p:pic>
      <p:pic>
        <p:nvPicPr>
          <p:cNvPr id="87" name="Picture 86"/>
          <p:cNvPicPr>
            <a:picLocks noChangeAspect="1"/>
          </p:cNvPicPr>
          <p:nvPr>
            <p:custDataLst>
              <p:custData r:id="rId29"/>
            </p:custDataLst>
          </p:nvPr>
        </p:nvPicPr>
        <p:blipFill>
          <a:blip r:embed="rId78" cstate="print">
            <a:extLst>
              <a:ext uri="{28A0092B-C50C-407E-A947-70E740481C1C}">
                <a14:useLocalDpi xmlns:a14="http://schemas.microsoft.com/office/drawing/2010/main" val="0"/>
              </a:ext>
            </a:extLst>
          </a:blip>
          <a:stretch>
            <a:fillRect/>
          </a:stretch>
        </p:blipFill>
        <p:spPr>
          <a:xfrm>
            <a:off x="2027516" y="6245352"/>
            <a:ext cx="265177" cy="231648"/>
          </a:xfrm>
          <a:prstGeom prst="rect">
            <a:avLst/>
          </a:prstGeom>
        </p:spPr>
      </p:pic>
      <p:pic>
        <p:nvPicPr>
          <p:cNvPr id="88" name="Picture 87"/>
          <p:cNvPicPr>
            <a:picLocks noChangeAspect="1"/>
          </p:cNvPicPr>
          <p:nvPr>
            <p:custDataLst>
              <p:custData r:id="rId30"/>
            </p:custDataLst>
          </p:nvPr>
        </p:nvPicPr>
        <p:blipFill>
          <a:blip r:embed="rId57" cstate="print">
            <a:extLst>
              <a:ext uri="{28A0092B-C50C-407E-A947-70E740481C1C}">
                <a14:useLocalDpi xmlns:a14="http://schemas.microsoft.com/office/drawing/2010/main" val="0"/>
              </a:ext>
            </a:extLst>
          </a:blip>
          <a:stretch>
            <a:fillRect/>
          </a:stretch>
        </p:blipFill>
        <p:spPr>
          <a:xfrm>
            <a:off x="8507829" y="6245352"/>
            <a:ext cx="265177" cy="231648"/>
          </a:xfrm>
          <a:prstGeom prst="rect">
            <a:avLst/>
          </a:prstGeom>
        </p:spPr>
      </p:pic>
      <p:pic>
        <p:nvPicPr>
          <p:cNvPr id="89" name="Picture 88"/>
          <p:cNvPicPr>
            <a:picLocks noChangeAspect="1"/>
          </p:cNvPicPr>
          <p:nvPr>
            <p:custDataLst>
              <p:custData r:id="rId31"/>
            </p:custDataLst>
          </p:nvPr>
        </p:nvPicPr>
        <p:blipFill>
          <a:blip r:embed="rId79" cstate="print">
            <a:extLst>
              <a:ext uri="{28A0092B-C50C-407E-A947-70E740481C1C}">
                <a14:useLocalDpi xmlns:a14="http://schemas.microsoft.com/office/drawing/2010/main" val="0"/>
              </a:ext>
            </a:extLst>
          </a:blip>
          <a:stretch>
            <a:fillRect/>
          </a:stretch>
        </p:blipFill>
        <p:spPr>
          <a:xfrm>
            <a:off x="4929742" y="6245352"/>
            <a:ext cx="265177" cy="231648"/>
          </a:xfrm>
          <a:prstGeom prst="rect">
            <a:avLst/>
          </a:prstGeom>
        </p:spPr>
      </p:pic>
      <p:pic>
        <p:nvPicPr>
          <p:cNvPr id="90" name="Picture 89"/>
          <p:cNvPicPr>
            <a:picLocks noChangeAspect="1"/>
          </p:cNvPicPr>
          <p:nvPr>
            <p:custDataLst>
              <p:custData r:id="rId32"/>
            </p:custDataLst>
          </p:nvPr>
        </p:nvPicPr>
        <p:blipFill>
          <a:blip r:embed="rId80" cstate="print">
            <a:extLst>
              <a:ext uri="{28A0092B-C50C-407E-A947-70E740481C1C}">
                <a14:useLocalDpi xmlns:a14="http://schemas.microsoft.com/office/drawing/2010/main" val="0"/>
              </a:ext>
            </a:extLst>
          </a:blip>
          <a:stretch>
            <a:fillRect/>
          </a:stretch>
        </p:blipFill>
        <p:spPr>
          <a:xfrm>
            <a:off x="4505672" y="6245352"/>
            <a:ext cx="265177" cy="231648"/>
          </a:xfrm>
          <a:prstGeom prst="rect">
            <a:avLst/>
          </a:prstGeom>
        </p:spPr>
      </p:pic>
      <p:pic>
        <p:nvPicPr>
          <p:cNvPr id="93" name="Picture 92"/>
          <p:cNvPicPr>
            <a:picLocks noChangeAspect="1"/>
          </p:cNvPicPr>
          <p:nvPr>
            <p:custDataLst>
              <p:custData r:id="rId33"/>
            </p:custDataLst>
          </p:nvPr>
        </p:nvPicPr>
        <p:blipFill>
          <a:blip r:embed="rId81" cstate="print">
            <a:extLst>
              <a:ext uri="{28A0092B-C50C-407E-A947-70E740481C1C}">
                <a14:useLocalDpi xmlns:a14="http://schemas.microsoft.com/office/drawing/2010/main" val="0"/>
              </a:ext>
            </a:extLst>
          </a:blip>
          <a:stretch>
            <a:fillRect/>
          </a:stretch>
        </p:blipFill>
        <p:spPr>
          <a:xfrm>
            <a:off x="2438333" y="6248400"/>
            <a:ext cx="265177" cy="231648"/>
          </a:xfrm>
          <a:prstGeom prst="rect">
            <a:avLst/>
          </a:prstGeom>
        </p:spPr>
      </p:pic>
      <p:sp>
        <p:nvSpPr>
          <p:cNvPr id="94" name="Content"/>
          <p:cNvSpPr txBox="1"/>
          <p:nvPr>
            <p:custDataLst>
              <p:custData r:id="rId34"/>
            </p:custDataLst>
          </p:nvPr>
        </p:nvSpPr>
        <p:spPr>
          <a:xfrm>
            <a:off x="3122891" y="2086060"/>
            <a:ext cx="57259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User1</a:t>
            </a:r>
          </a:p>
        </p:txBody>
      </p:sp>
      <p:sp>
        <p:nvSpPr>
          <p:cNvPr id="95" name="Content"/>
          <p:cNvSpPr txBox="1"/>
          <p:nvPr>
            <p:custDataLst>
              <p:custData r:id="rId35"/>
            </p:custDataLst>
          </p:nvPr>
        </p:nvSpPr>
        <p:spPr>
          <a:xfrm>
            <a:off x="1014005" y="3491283"/>
            <a:ext cx="607877" cy="228600"/>
          </a:xfrm>
          <a:prstGeom prst="rect">
            <a:avLst/>
          </a:prstGeom>
          <a:noFill/>
        </p:spPr>
        <p:txBody>
          <a:bodyPr wrap="squar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User2</a:t>
            </a:r>
          </a:p>
        </p:txBody>
      </p:sp>
      <p:sp>
        <p:nvSpPr>
          <p:cNvPr id="96" name="Content"/>
          <p:cNvSpPr txBox="1"/>
          <p:nvPr>
            <p:custDataLst>
              <p:custData r:id="rId36"/>
            </p:custDataLst>
          </p:nvPr>
        </p:nvSpPr>
        <p:spPr>
          <a:xfrm>
            <a:off x="1258358" y="2561725"/>
            <a:ext cx="517039" cy="230832"/>
          </a:xfrm>
          <a:prstGeom prst="rect">
            <a:avLst/>
          </a:prstGeom>
          <a:noFill/>
        </p:spPr>
        <p:txBody>
          <a:bodyPr wrap="squar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You</a:t>
            </a:r>
          </a:p>
        </p:txBody>
      </p:sp>
    </p:spTree>
    <p:extLst>
      <p:ext uri="{BB962C8B-B14F-4D97-AF65-F5344CB8AC3E}">
        <p14:creationId xmlns:p14="http://schemas.microsoft.com/office/powerpoint/2010/main" val="2925292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10.xml><?xml version="1.0" encoding="utf-8"?>
<Control xmlns="http://schemas.microsoft.com/VisualStudio/2011/storyboarding/control">
  <Id Name="4d1c8ce6-dc2b-440e-b588-61b5729cf52d" Revision="1" Stencil="85a07843-b809-41ee-b566-325b1850150a" StencilVersion="1.0"/>
</Control>
</file>

<file path=customXml/item11.xml><?xml version="1.0" encoding="utf-8"?>
<Control xmlns="http://schemas.microsoft.com/VisualStudio/2011/storyboarding/control">
  <Id Name="System.Storyboarding.Common.TextArea" Revision="1" Stencil="System.Storyboarding.Common" StencilVersion="0.1"/>
</Control>
</file>

<file path=customXml/item12.xml><?xml version="1.0" encoding="utf-8"?>
<Control xmlns="http://schemas.microsoft.com/VisualStudio/2011/storyboarding/control">
  <Id Name="System.Storyboarding.Common.TextArea" Revision="1" Stencil="System.Storyboarding.Common" StencilVersion="0.1"/>
</Control>
</file>

<file path=customXml/item13.xml><?xml version="1.0" encoding="utf-8"?>
<Control xmlns="http://schemas.microsoft.com/VisualStudio/2011/storyboarding/control">
  <Id Name="System.Storyboarding.Common.TextArea" Revision="1" Stencil="System.Storyboarding.Common" StencilVersion="0.1"/>
</Control>
</file>

<file path=customXml/item14.xml><?xml version="1.0" encoding="utf-8"?>
<Control xmlns="http://schemas.microsoft.com/VisualStudio/2011/storyboarding/control">
  <Id Name="System.Storyboarding.Common.TextArea" Revision="1" Stencil="System.Storyboarding.Common" StencilVersion="0.1"/>
</Control>
</file>

<file path=customXml/item15.xml><?xml version="1.0" encoding="utf-8"?>
<Control xmlns="http://schemas.microsoft.com/VisualStudio/2011/storyboarding/control">
  <Id Name="System.Storyboarding.Icons.Flag" Revision="1" Stencil="System.Storyboarding.Icons" StencilVersion="0.1"/>
</Control>
</file>

<file path=customXml/item16.xml><?xml version="1.0" encoding="utf-8"?>
<Control xmlns="http://schemas.microsoft.com/VisualStudio/2011/storyboarding/control">
  <Id Name="System.Storyboarding.Common.TextArea" Revision="1" Stencil="System.Storyboarding.Common" StencilVersion="0.1"/>
</Control>
</file>

<file path=customXml/item17.xml><?xml version="1.0" encoding="utf-8"?>
<Control xmlns="http://schemas.microsoft.com/VisualStudio/2011/storyboarding/control">
  <Id Name="System.Storyboarding.Common.TextArea" Revision="1" Stencil="System.Storyboarding.Common" StencilVersion="0.1"/>
</Control>
</file>

<file path=customXml/item18.xml><?xml version="1.0" encoding="utf-8"?>
<Control xmlns="http://schemas.microsoft.com/VisualStudio/2011/storyboarding/control">
  <Id Name="178b325c-ae64-4493-a9eb-c6b7e1f96088" Revision="1" Stencil="85a07843-b809-41ee-b566-325b1850150a" StencilVersion="1.0"/>
</Control>
</file>

<file path=customXml/item19.xml><?xml version="1.0" encoding="utf-8"?>
<Control xmlns="http://schemas.microsoft.com/VisualStudio/2011/storyboarding/control">
  <Id Name="9edf6b2b-cc54-45e1-a0b5-66c0273db735" Revision="1" Stencil="85a07843-b809-41ee-b566-325b1850150a" StencilVersion="1.0"/>
</Control>
</file>

<file path=customXml/item2.xml><?xml version="1.0" encoding="utf-8"?>
<Control xmlns="http://schemas.microsoft.com/VisualStudio/2011/storyboarding/control">
  <Id Name="System.Storyboarding.Media.StreetMap" Revision="1" Stencil="System.Storyboarding.Media" StencilVersion="0.1"/>
</Control>
</file>

<file path=customXml/item20.xml><?xml version="1.0" encoding="utf-8"?>
<Control xmlns="http://schemas.microsoft.com/VisualStudio/2011/storyboarding/control">
  <Id Name="5c1c2a55-fe46-4c71-a46a-36c46742d8ff" Revision="1" Stencil="85a07843-b809-41ee-b566-325b1850150a" StencilVersion="1.0"/>
</Control>
</file>

<file path=customXml/item21.xml><?xml version="1.0" encoding="utf-8"?>
<Control xmlns="http://schemas.microsoft.com/VisualStudio/2011/storyboarding/control">
  <Id Name="5bcbadea-8301-4ce6-ab46-024f727eb251" Revision="1" Stencil="85a07843-b809-41ee-b566-325b1850150a" StencilVersion="1.0"/>
</Control>
</file>

<file path=customXml/item22.xml><?xml version="1.0" encoding="utf-8"?>
<Control xmlns="http://schemas.microsoft.com/VisualStudio/2011/storyboarding/control">
  <Id Name="ce142e92-e2e8-4aee-811e-074aa9daa08c" Revision="1" Stencil="85a07843-b809-41ee-b566-325b1850150a" StencilVersion="1.0"/>
</Control>
</file>

<file path=customXml/item23.xml><?xml version="1.0" encoding="utf-8"?>
<Control xmlns="http://schemas.microsoft.com/VisualStudio/2011/storyboarding/control">
  <Id Name="1d9944b6-937b-4a39-aaa2-e2fac252ffcc" Revision="1" Stencil="85a07843-b809-41ee-b566-325b1850150a" StencilVersion="1.0"/>
</Control>
</file>

<file path=customXml/item24.xml><?xml version="1.0" encoding="utf-8"?>
<Control xmlns="http://schemas.microsoft.com/VisualStudio/2011/storyboarding/control">
  <Id Name="08b6331b-81a2-46dd-870e-929223561361" Revision="1" Stencil="85a07843-b809-41ee-b566-325b1850150a" StencilVersion="1.0"/>
</Control>
</file>

<file path=customXml/item25.xml><?xml version="1.0" encoding="utf-8"?>
<Control xmlns="http://schemas.microsoft.com/VisualStudio/2011/storyboarding/control">
  <Id Name="0c3b2cc0-664e-4075-b657-68e5ce598a83" Revision="1" Stencil="85a07843-b809-41ee-b566-325b1850150a" StencilVersion="1.0"/>
</Control>
</file>

<file path=customXml/item26.xml><?xml version="1.0" encoding="utf-8"?>
<Control xmlns="http://schemas.microsoft.com/VisualStudio/2011/storyboarding/control">
  <Id Name="a9d63e52-287f-4286-8c9f-070bac01f620" Revision="1" Stencil="85a07843-b809-41ee-b566-325b1850150a" StencilVersion="1.0"/>
</Control>
</file>

<file path=customXml/item27.xml><?xml version="1.0" encoding="utf-8"?>
<Control xmlns="http://schemas.microsoft.com/VisualStudio/2011/storyboarding/control">
  <Id Name="39009c24-9e99-443e-9919-d5efa2f2ffba" Revision="1" Stencil="85a07843-b809-41ee-b566-325b1850150a" StencilVersion="1.0"/>
</Control>
</file>

<file path=customXml/item28.xml><?xml version="1.0" encoding="utf-8"?>
<Control xmlns="http://schemas.microsoft.com/VisualStudio/2011/storyboarding/control">
  <Id Name="01c4997a-1afd-405a-bb53-0bca4cc547bd" Revision="1" Stencil="85a07843-b809-41ee-b566-325b1850150a" StencilVersion="1.0"/>
</Control>
</file>

<file path=customXml/item29.xml><?xml version="1.0" encoding="utf-8"?>
<Control xmlns="http://schemas.microsoft.com/VisualStudio/2011/storyboarding/control">
  <Id Name="e82dab78-a963-4b37-955d-9d0f95b94acb" Revision="1" Stencil="85a07843-b809-41ee-b566-325b1850150a" StencilVersion="1.0"/>
</Control>
</file>

<file path=customXml/item3.xml><?xml version="1.0" encoding="utf-8"?>
<Control xmlns="http://schemas.microsoft.com/VisualStudio/2011/storyboarding/control">
  <Id Name="System.Storyboarding.Media.MapMarker" Revision="1" Stencil="System.Storyboarding.Media" StencilVersion="0.1"/>
</Control>
</file>

<file path=customXml/item30.xml><?xml version="1.0" encoding="utf-8"?>
<Control xmlns="http://schemas.microsoft.com/VisualStudio/2011/storyboarding/control">
  <Id Name="a539ebd3-374a-4bf5-8328-eb16730aee87" Revision="1" Stencil="85a07843-b809-41ee-b566-325b1850150a" StencilVersion="1.0"/>
</Control>
</file>

<file path=customXml/item31.xml><?xml version="1.0" encoding="utf-8"?>
<Control xmlns="http://schemas.microsoft.com/VisualStudio/2011/storyboarding/control">
  <Id Name="96e424f8-b7c4-46c5-9a4a-e23759dbc09e" Revision="1" Stencil="85a07843-b809-41ee-b566-325b1850150a" StencilVersion="1.0"/>
</Control>
</file>

<file path=customXml/item32.xml><?xml version="1.0" encoding="utf-8"?>
<Control xmlns="http://schemas.microsoft.com/VisualStudio/2011/storyboarding/control">
  <Id Name="1c2fbc2a-c7e9-4dd4-a869-97fb70ae0309" Revision="1" Stencil="85a07843-b809-41ee-b566-325b1850150a" StencilVersion="1.0"/>
</Control>
</file>

<file path=customXml/item33.xml><?xml version="1.0" encoding="utf-8"?>
<Control xmlns="http://schemas.microsoft.com/VisualStudio/2011/storyboarding/control">
  <Id Name="0c606838-f388-4b47-a220-b57a73c46941" Revision="1" Stencil="85a07843-b809-41ee-b566-325b1850150a" StencilVersion="1.0"/>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Common.Text" Revision="1" Stencil="System.Storyboarding.Common" StencilVersion="0.1"/>
</Control>
</file>

<file path=customXml/item36.xml><?xml version="1.0" encoding="utf-8"?>
<Control xmlns="http://schemas.microsoft.com/VisualStudio/2011/storyboarding/control">
  <Id Name="System.Storyboarding.Common.Text" Revision="1" Stencil="System.Storyboarding.Common" StencilVersion="0.1"/>
</Control>
</file>

<file path=customXml/item37.xml><?xml version="1.0" encoding="utf-8"?>
<Control xmlns="http://schemas.microsoft.com/VisualStudio/2011/storyboarding/control">
  <Id Name="System.Storyboarding.Common.TextArea" Revision="1" Stencil="System.Storyboarding.Common" StencilVersion="0.1"/>
</Control>
</file>

<file path=customXml/item38.xml><?xml version="1.0" encoding="utf-8"?>
<Control xmlns="http://schemas.microsoft.com/VisualStudio/2011/storyboarding/control">
  <Id Name="System.Storyboarding.Common.TextArea" Revision="1" Stencil="System.Storyboarding.Common" StencilVersion="0.1"/>
</Control>
</file>

<file path=customXml/item39.xml><?xml version="1.0" encoding="utf-8"?>
<Control xmlns="http://schemas.microsoft.com/VisualStudio/2011/storyboarding/control">
  <Id Name="System.Storyboarding.Common.TextArea" Revision="1" Stencil="System.Storyboarding.Common" StencilVersion="0.1"/>
</Control>
</file>

<file path=customXml/item4.xml><?xml version="1.0" encoding="utf-8"?>
<Control xmlns="http://schemas.microsoft.com/VisualStudio/2011/storyboarding/control">
  <Id Name="System.Storyboarding.Common.TextArea" Revision="1" Stencil="System.Storyboarding.Common" StencilVersion="0.1"/>
</Control>
</file>

<file path=customXml/item40.xml><?xml version="1.0" encoding="utf-8"?>
<Control xmlns="http://schemas.microsoft.com/VisualStudio/2011/storyboarding/control">
  <Id Name="System.Storyboarding.Common.TextArea" Revision="1" Stencil="System.Storyboarding.Common" StencilVersion="0.1"/>
</Control>
</file>

<file path=customXml/item41.xml><?xml version="1.0" encoding="utf-8"?>
<Control xmlns="http://schemas.microsoft.com/VisualStudio/2011/storyboarding/control">
  <Id Name="03c9be14-d3bf-48be-9ce7-9073141e294b" Revision="1" Stencil="85a07843-b809-41ee-b566-325b1850150a" StencilVersion="1.0"/>
</Control>
</file>

<file path=customXml/item42.xml><?xml version="1.0" encoding="utf-8"?>
<Control xmlns="http://schemas.microsoft.com/VisualStudio/2011/storyboarding/control">
  <Id Name="128e117e-fbaa-41b8-b13d-010b7e1eeb28" Revision="1" Stencil="85a07843-b809-41ee-b566-325b1850150a" StencilVersion="1.0"/>
</Control>
</file>

<file path=customXml/item43.xml><?xml version="1.0" encoding="utf-8"?>
<Control xmlns="http://schemas.microsoft.com/VisualStudio/2011/storyboarding/control">
  <Id Name="cf3f8494-cadc-44c1-a2e3-9d079b0b9bcd" Revision="1" Stencil="85a07843-b809-41ee-b566-325b1850150a" StencilVersion="1.0"/>
</Control>
</file>

<file path=customXml/item44.xml><?xml version="1.0" encoding="utf-8"?>
<Control xmlns="http://schemas.microsoft.com/VisualStudio/2011/storyboarding/control">
  <Id Name="f920a031-4672-43c5-9a76-b1e4c31deef5" Revision="1" Stencil="85a07843-b809-41ee-b566-325b1850150a" StencilVersion="1.0"/>
</Control>
</file>

<file path=customXml/item45.xml><?xml version="1.0" encoding="utf-8"?>
<Control xmlns="http://schemas.microsoft.com/VisualStudio/2011/storyboarding/control">
  <Id Name="System.Storyboarding.Common.TextArea" Revision="1" Stencil="System.Storyboarding.Common" StencilVersion="0.1"/>
</Control>
</file>

<file path=customXml/item46.xml><?xml version="1.0" encoding="utf-8"?>
<Control xmlns="http://schemas.microsoft.com/VisualStudio/2011/storyboarding/control">
  <Id Name="a539ebd3-374a-4bf5-8328-eb16730aee87" Revision="1" Stencil="85a07843-b809-41ee-b566-325b1850150a" StencilVersion="1.0"/>
</Control>
</file>

<file path=customXml/item5.xml><?xml version="1.0" encoding="utf-8"?>
<Control xmlns="http://schemas.microsoft.com/VisualStudio/2011/storyboarding/control">
  <Id Name="04c30225-667a-4e35-8184-906277356f5e" Revision="1" Stencil="85a07843-b809-41ee-b566-325b1850150a" StencilVersion="1.0"/>
</Control>
</file>

<file path=customXml/item6.xml><?xml version="1.0" encoding="utf-8"?>
<Control xmlns="http://schemas.microsoft.com/VisualStudio/2011/storyboarding/control">
  <Id Name="a539ebd3-374a-4bf5-8328-eb16730aee87" Revision="1" Stencil="85a07843-b809-41ee-b566-325b1850150a" StencilVersion="1.0"/>
</Control>
</file>

<file path=customXml/item7.xml><?xml version="1.0" encoding="utf-8"?>
<Control xmlns="http://schemas.microsoft.com/VisualStudio/2011/storyboarding/control">
  <Id Name="0edeac0a-dc81-46ac-a85f-a98396c21bec" Revision="1" Stencil="85a07843-b809-41ee-b566-325b1850150a" StencilVersion="1.0"/>
</Control>
</file>

<file path=customXml/item8.xml><?xml version="1.0" encoding="utf-8"?>
<Control xmlns="http://schemas.microsoft.com/VisualStudio/2011/storyboarding/control">
  <Id Name="b4de4960-bc95-4f25-afad-2b313561088c" Revision="1" Stencil="85a07843-b809-41ee-b566-325b1850150a" StencilVersion="1.0"/>
</Control>
</file>

<file path=customXml/item9.xml><?xml version="1.0" encoding="utf-8"?>
<Control xmlns="http://schemas.microsoft.com/VisualStudio/2011/storyboarding/control">
  <Id Name="4d1c8ce6-dc2b-440e-b588-61b5729cf52d" Revision="1" Stencil="85a07843-b809-41ee-b566-325b1850150a" StencilVersion="1.0"/>
</Control>
</file>

<file path=customXml/itemProps1.xml><?xml version="1.0" encoding="utf-8"?>
<ds:datastoreItem xmlns:ds="http://schemas.openxmlformats.org/officeDocument/2006/customXml" ds:itemID="{9DF8A9A9-171A-41AD-92B8-1C6234882248}">
  <ds:schemaRefs>
    <ds:schemaRef ds:uri="http://schemas.microsoft.com/VisualStudio/2011/storyboarding/control"/>
  </ds:schemaRefs>
</ds:datastoreItem>
</file>

<file path=customXml/itemProps10.xml><?xml version="1.0" encoding="utf-8"?>
<ds:datastoreItem xmlns:ds="http://schemas.openxmlformats.org/officeDocument/2006/customXml" ds:itemID="{1F0B0F75-0C2E-47E6-AB58-72DB163D128D}">
  <ds:schemaRefs>
    <ds:schemaRef ds:uri="http://schemas.microsoft.com/VisualStudio/2011/storyboarding/control"/>
  </ds:schemaRefs>
</ds:datastoreItem>
</file>

<file path=customXml/itemProps11.xml><?xml version="1.0" encoding="utf-8"?>
<ds:datastoreItem xmlns:ds="http://schemas.openxmlformats.org/officeDocument/2006/customXml" ds:itemID="{D5D8B395-12A6-4F7D-A904-3281A40CAA3F}">
  <ds:schemaRefs>
    <ds:schemaRef ds:uri="http://schemas.microsoft.com/VisualStudio/2011/storyboarding/control"/>
  </ds:schemaRefs>
</ds:datastoreItem>
</file>

<file path=customXml/itemProps12.xml><?xml version="1.0" encoding="utf-8"?>
<ds:datastoreItem xmlns:ds="http://schemas.openxmlformats.org/officeDocument/2006/customXml" ds:itemID="{DDC6A8A2-E371-4307-A5C9-A4562F910EA9}">
  <ds:schemaRefs>
    <ds:schemaRef ds:uri="http://schemas.microsoft.com/VisualStudio/2011/storyboarding/control"/>
  </ds:schemaRefs>
</ds:datastoreItem>
</file>

<file path=customXml/itemProps13.xml><?xml version="1.0" encoding="utf-8"?>
<ds:datastoreItem xmlns:ds="http://schemas.openxmlformats.org/officeDocument/2006/customXml" ds:itemID="{6FD374D1-6C60-480B-8B3B-01F3AF9519CA}">
  <ds:schemaRefs>
    <ds:schemaRef ds:uri="http://schemas.microsoft.com/VisualStudio/2011/storyboarding/control"/>
  </ds:schemaRefs>
</ds:datastoreItem>
</file>

<file path=customXml/itemProps14.xml><?xml version="1.0" encoding="utf-8"?>
<ds:datastoreItem xmlns:ds="http://schemas.openxmlformats.org/officeDocument/2006/customXml" ds:itemID="{06FC5A2A-4D0C-4D74-B3A0-507C0C9A1F41}">
  <ds:schemaRefs>
    <ds:schemaRef ds:uri="http://schemas.microsoft.com/VisualStudio/2011/storyboarding/control"/>
  </ds:schemaRefs>
</ds:datastoreItem>
</file>

<file path=customXml/itemProps15.xml><?xml version="1.0" encoding="utf-8"?>
<ds:datastoreItem xmlns:ds="http://schemas.openxmlformats.org/officeDocument/2006/customXml" ds:itemID="{CA15143A-664E-4E28-A74D-EB9938E3A474}">
  <ds:schemaRefs>
    <ds:schemaRef ds:uri="http://schemas.microsoft.com/VisualStudio/2011/storyboarding/control"/>
  </ds:schemaRefs>
</ds:datastoreItem>
</file>

<file path=customXml/itemProps16.xml><?xml version="1.0" encoding="utf-8"?>
<ds:datastoreItem xmlns:ds="http://schemas.openxmlformats.org/officeDocument/2006/customXml" ds:itemID="{EA78E4AA-7828-4276-8B8C-95A43A580D26}">
  <ds:schemaRefs>
    <ds:schemaRef ds:uri="http://schemas.microsoft.com/VisualStudio/2011/storyboarding/control"/>
  </ds:schemaRefs>
</ds:datastoreItem>
</file>

<file path=customXml/itemProps17.xml><?xml version="1.0" encoding="utf-8"?>
<ds:datastoreItem xmlns:ds="http://schemas.openxmlformats.org/officeDocument/2006/customXml" ds:itemID="{3FFD390C-2600-4744-A50E-DD6D2C5DAB38}">
  <ds:schemaRefs>
    <ds:schemaRef ds:uri="http://schemas.microsoft.com/VisualStudio/2011/storyboarding/control"/>
  </ds:schemaRefs>
</ds:datastoreItem>
</file>

<file path=customXml/itemProps18.xml><?xml version="1.0" encoding="utf-8"?>
<ds:datastoreItem xmlns:ds="http://schemas.openxmlformats.org/officeDocument/2006/customXml" ds:itemID="{6CEBB45C-B496-488C-9944-538F282F7E5A}">
  <ds:schemaRefs>
    <ds:schemaRef ds:uri="http://schemas.microsoft.com/VisualStudio/2011/storyboarding/control"/>
  </ds:schemaRefs>
</ds:datastoreItem>
</file>

<file path=customXml/itemProps19.xml><?xml version="1.0" encoding="utf-8"?>
<ds:datastoreItem xmlns:ds="http://schemas.openxmlformats.org/officeDocument/2006/customXml" ds:itemID="{F912F70E-C3FC-47F9-A298-529B20B6A86E}">
  <ds:schemaRefs>
    <ds:schemaRef ds:uri="http://schemas.microsoft.com/VisualStudio/2011/storyboarding/control"/>
  </ds:schemaRefs>
</ds:datastoreItem>
</file>

<file path=customXml/itemProps2.xml><?xml version="1.0" encoding="utf-8"?>
<ds:datastoreItem xmlns:ds="http://schemas.openxmlformats.org/officeDocument/2006/customXml" ds:itemID="{6F893C82-92D6-46CB-9060-2D3AFAC55B9F}">
  <ds:schemaRefs>
    <ds:schemaRef ds:uri="http://schemas.microsoft.com/VisualStudio/2011/storyboarding/control"/>
  </ds:schemaRefs>
</ds:datastoreItem>
</file>

<file path=customXml/itemProps20.xml><?xml version="1.0" encoding="utf-8"?>
<ds:datastoreItem xmlns:ds="http://schemas.openxmlformats.org/officeDocument/2006/customXml" ds:itemID="{5206A19D-9888-4E40-AE21-F01E83064591}">
  <ds:schemaRefs>
    <ds:schemaRef ds:uri="http://schemas.microsoft.com/VisualStudio/2011/storyboarding/control"/>
  </ds:schemaRefs>
</ds:datastoreItem>
</file>

<file path=customXml/itemProps21.xml><?xml version="1.0" encoding="utf-8"?>
<ds:datastoreItem xmlns:ds="http://schemas.openxmlformats.org/officeDocument/2006/customXml" ds:itemID="{DDBB9F54-841F-4126-815C-8DF829A535AF}">
  <ds:schemaRefs>
    <ds:schemaRef ds:uri="http://schemas.microsoft.com/VisualStudio/2011/storyboarding/control"/>
  </ds:schemaRefs>
</ds:datastoreItem>
</file>

<file path=customXml/itemProps22.xml><?xml version="1.0" encoding="utf-8"?>
<ds:datastoreItem xmlns:ds="http://schemas.openxmlformats.org/officeDocument/2006/customXml" ds:itemID="{07CCCED9-DE90-465E-9286-EF4EDB0B00A8}">
  <ds:schemaRefs>
    <ds:schemaRef ds:uri="http://schemas.microsoft.com/VisualStudio/2011/storyboarding/control"/>
  </ds:schemaRefs>
</ds:datastoreItem>
</file>

<file path=customXml/itemProps23.xml><?xml version="1.0" encoding="utf-8"?>
<ds:datastoreItem xmlns:ds="http://schemas.openxmlformats.org/officeDocument/2006/customXml" ds:itemID="{F6E84119-89EA-4834-A8DF-056D96CF5ADA}">
  <ds:schemaRefs>
    <ds:schemaRef ds:uri="http://schemas.microsoft.com/VisualStudio/2011/storyboarding/control"/>
  </ds:schemaRefs>
</ds:datastoreItem>
</file>

<file path=customXml/itemProps24.xml><?xml version="1.0" encoding="utf-8"?>
<ds:datastoreItem xmlns:ds="http://schemas.openxmlformats.org/officeDocument/2006/customXml" ds:itemID="{BDC897E7-4902-47A6-B2D9-A24E3599A14A}">
  <ds:schemaRefs>
    <ds:schemaRef ds:uri="http://schemas.microsoft.com/VisualStudio/2011/storyboarding/control"/>
  </ds:schemaRefs>
</ds:datastoreItem>
</file>

<file path=customXml/itemProps25.xml><?xml version="1.0" encoding="utf-8"?>
<ds:datastoreItem xmlns:ds="http://schemas.openxmlformats.org/officeDocument/2006/customXml" ds:itemID="{874E4364-2638-4B83-A3AE-B78C2ED1CC59}">
  <ds:schemaRefs>
    <ds:schemaRef ds:uri="http://schemas.microsoft.com/VisualStudio/2011/storyboarding/control"/>
  </ds:schemaRefs>
</ds:datastoreItem>
</file>

<file path=customXml/itemProps26.xml><?xml version="1.0" encoding="utf-8"?>
<ds:datastoreItem xmlns:ds="http://schemas.openxmlformats.org/officeDocument/2006/customXml" ds:itemID="{1ED09981-1C94-40E4-AD34-9BB1493C8BC1}">
  <ds:schemaRefs>
    <ds:schemaRef ds:uri="http://schemas.microsoft.com/VisualStudio/2011/storyboarding/control"/>
  </ds:schemaRefs>
</ds:datastoreItem>
</file>

<file path=customXml/itemProps27.xml><?xml version="1.0" encoding="utf-8"?>
<ds:datastoreItem xmlns:ds="http://schemas.openxmlformats.org/officeDocument/2006/customXml" ds:itemID="{FFA3AD47-FC9E-4844-BE1B-2D138061D93E}">
  <ds:schemaRefs>
    <ds:schemaRef ds:uri="http://schemas.microsoft.com/VisualStudio/2011/storyboarding/control"/>
  </ds:schemaRefs>
</ds:datastoreItem>
</file>

<file path=customXml/itemProps28.xml><?xml version="1.0" encoding="utf-8"?>
<ds:datastoreItem xmlns:ds="http://schemas.openxmlformats.org/officeDocument/2006/customXml" ds:itemID="{7FC9502E-54FF-41BF-97B0-1FCFFF2549D7}">
  <ds:schemaRefs>
    <ds:schemaRef ds:uri="http://schemas.microsoft.com/VisualStudio/2011/storyboarding/control"/>
  </ds:schemaRefs>
</ds:datastoreItem>
</file>

<file path=customXml/itemProps29.xml><?xml version="1.0" encoding="utf-8"?>
<ds:datastoreItem xmlns:ds="http://schemas.openxmlformats.org/officeDocument/2006/customXml" ds:itemID="{004AA9DC-9440-42C5-AF3C-211529B72656}">
  <ds:schemaRefs>
    <ds:schemaRef ds:uri="http://schemas.microsoft.com/VisualStudio/2011/storyboarding/control"/>
  </ds:schemaRefs>
</ds:datastoreItem>
</file>

<file path=customXml/itemProps3.xml><?xml version="1.0" encoding="utf-8"?>
<ds:datastoreItem xmlns:ds="http://schemas.openxmlformats.org/officeDocument/2006/customXml" ds:itemID="{21CF57B1-024F-43FE-9352-0037E56E1AA3}">
  <ds:schemaRefs>
    <ds:schemaRef ds:uri="http://schemas.microsoft.com/VisualStudio/2011/storyboarding/control"/>
  </ds:schemaRefs>
</ds:datastoreItem>
</file>

<file path=customXml/itemProps30.xml><?xml version="1.0" encoding="utf-8"?>
<ds:datastoreItem xmlns:ds="http://schemas.openxmlformats.org/officeDocument/2006/customXml" ds:itemID="{B9EAACC0-39C4-4AAB-84FB-456E6D87134F}">
  <ds:schemaRefs>
    <ds:schemaRef ds:uri="http://schemas.microsoft.com/VisualStudio/2011/storyboarding/control"/>
  </ds:schemaRefs>
</ds:datastoreItem>
</file>

<file path=customXml/itemProps31.xml><?xml version="1.0" encoding="utf-8"?>
<ds:datastoreItem xmlns:ds="http://schemas.openxmlformats.org/officeDocument/2006/customXml" ds:itemID="{33A6BDB0-1E6E-45A6-8BE5-2551DC707D85}">
  <ds:schemaRefs>
    <ds:schemaRef ds:uri="http://schemas.microsoft.com/VisualStudio/2011/storyboarding/control"/>
  </ds:schemaRefs>
</ds:datastoreItem>
</file>

<file path=customXml/itemProps32.xml><?xml version="1.0" encoding="utf-8"?>
<ds:datastoreItem xmlns:ds="http://schemas.openxmlformats.org/officeDocument/2006/customXml" ds:itemID="{A9EA2884-90CC-415B-94DB-CA75CC3ED437}">
  <ds:schemaRefs>
    <ds:schemaRef ds:uri="http://schemas.microsoft.com/VisualStudio/2011/storyboarding/control"/>
  </ds:schemaRefs>
</ds:datastoreItem>
</file>

<file path=customXml/itemProps33.xml><?xml version="1.0" encoding="utf-8"?>
<ds:datastoreItem xmlns:ds="http://schemas.openxmlformats.org/officeDocument/2006/customXml" ds:itemID="{8E352621-1D0E-4C68-85CD-F48652824216}">
  <ds:schemaRefs>
    <ds:schemaRef ds:uri="http://schemas.microsoft.com/VisualStudio/2011/storyboarding/control"/>
  </ds:schemaRefs>
</ds:datastoreItem>
</file>

<file path=customXml/itemProps34.xml><?xml version="1.0" encoding="utf-8"?>
<ds:datastoreItem xmlns:ds="http://schemas.openxmlformats.org/officeDocument/2006/customXml" ds:itemID="{F1C04696-87B5-4485-A8B8-B1197FB39C77}">
  <ds:schemaRefs>
    <ds:schemaRef ds:uri="http://schemas.microsoft.com/VisualStudio/2011/storyboarding/control"/>
  </ds:schemaRefs>
</ds:datastoreItem>
</file>

<file path=customXml/itemProps35.xml><?xml version="1.0" encoding="utf-8"?>
<ds:datastoreItem xmlns:ds="http://schemas.openxmlformats.org/officeDocument/2006/customXml" ds:itemID="{EDADB5FB-B037-4F36-8961-30A6634E0385}">
  <ds:schemaRefs>
    <ds:schemaRef ds:uri="http://schemas.microsoft.com/VisualStudio/2011/storyboarding/control"/>
  </ds:schemaRefs>
</ds:datastoreItem>
</file>

<file path=customXml/itemProps36.xml><?xml version="1.0" encoding="utf-8"?>
<ds:datastoreItem xmlns:ds="http://schemas.openxmlformats.org/officeDocument/2006/customXml" ds:itemID="{3E453CDB-552C-4AF8-9FC2-F4DED8D0DC61}">
  <ds:schemaRefs>
    <ds:schemaRef ds:uri="http://schemas.microsoft.com/VisualStudio/2011/storyboarding/control"/>
  </ds:schemaRefs>
</ds:datastoreItem>
</file>

<file path=customXml/itemProps37.xml><?xml version="1.0" encoding="utf-8"?>
<ds:datastoreItem xmlns:ds="http://schemas.openxmlformats.org/officeDocument/2006/customXml" ds:itemID="{C9F6382C-9C68-4CB9-BAF0-68CE2F376536}">
  <ds:schemaRefs>
    <ds:schemaRef ds:uri="http://schemas.microsoft.com/VisualStudio/2011/storyboarding/control"/>
  </ds:schemaRefs>
</ds:datastoreItem>
</file>

<file path=customXml/itemProps38.xml><?xml version="1.0" encoding="utf-8"?>
<ds:datastoreItem xmlns:ds="http://schemas.openxmlformats.org/officeDocument/2006/customXml" ds:itemID="{B82B9186-5CC7-471F-A979-D348D60A0688}">
  <ds:schemaRefs>
    <ds:schemaRef ds:uri="http://schemas.microsoft.com/VisualStudio/2011/storyboarding/control"/>
  </ds:schemaRefs>
</ds:datastoreItem>
</file>

<file path=customXml/itemProps39.xml><?xml version="1.0" encoding="utf-8"?>
<ds:datastoreItem xmlns:ds="http://schemas.openxmlformats.org/officeDocument/2006/customXml" ds:itemID="{469A07F4-7967-451C-8DB8-79155D94948C}">
  <ds:schemaRefs>
    <ds:schemaRef ds:uri="http://schemas.microsoft.com/VisualStudio/2011/storyboarding/control"/>
  </ds:schemaRefs>
</ds:datastoreItem>
</file>

<file path=customXml/itemProps4.xml><?xml version="1.0" encoding="utf-8"?>
<ds:datastoreItem xmlns:ds="http://schemas.openxmlformats.org/officeDocument/2006/customXml" ds:itemID="{CB0C3297-328A-4D6E-9936-2DD98FD111C5}">
  <ds:schemaRefs>
    <ds:schemaRef ds:uri="http://schemas.microsoft.com/VisualStudio/2011/storyboarding/control"/>
  </ds:schemaRefs>
</ds:datastoreItem>
</file>

<file path=customXml/itemProps40.xml><?xml version="1.0" encoding="utf-8"?>
<ds:datastoreItem xmlns:ds="http://schemas.openxmlformats.org/officeDocument/2006/customXml" ds:itemID="{9E550BC7-AE89-403A-BA5B-1424CA398ADC}">
  <ds:schemaRefs>
    <ds:schemaRef ds:uri="http://schemas.microsoft.com/VisualStudio/2011/storyboarding/control"/>
  </ds:schemaRefs>
</ds:datastoreItem>
</file>

<file path=customXml/itemProps41.xml><?xml version="1.0" encoding="utf-8"?>
<ds:datastoreItem xmlns:ds="http://schemas.openxmlformats.org/officeDocument/2006/customXml" ds:itemID="{490726C5-F736-496A-9B1E-09A31D62429C}">
  <ds:schemaRefs>
    <ds:schemaRef ds:uri="http://schemas.microsoft.com/VisualStudio/2011/storyboarding/control"/>
  </ds:schemaRefs>
</ds:datastoreItem>
</file>

<file path=customXml/itemProps42.xml><?xml version="1.0" encoding="utf-8"?>
<ds:datastoreItem xmlns:ds="http://schemas.openxmlformats.org/officeDocument/2006/customXml" ds:itemID="{815FC89E-34BB-4BB9-88EE-D3B9564AE01C}">
  <ds:schemaRefs>
    <ds:schemaRef ds:uri="http://schemas.microsoft.com/VisualStudio/2011/storyboarding/control"/>
  </ds:schemaRefs>
</ds:datastoreItem>
</file>

<file path=customXml/itemProps43.xml><?xml version="1.0" encoding="utf-8"?>
<ds:datastoreItem xmlns:ds="http://schemas.openxmlformats.org/officeDocument/2006/customXml" ds:itemID="{CE12A472-F8BB-41A8-8074-BC77CEA9398A}">
  <ds:schemaRefs>
    <ds:schemaRef ds:uri="http://schemas.microsoft.com/VisualStudio/2011/storyboarding/control"/>
  </ds:schemaRefs>
</ds:datastoreItem>
</file>

<file path=customXml/itemProps44.xml><?xml version="1.0" encoding="utf-8"?>
<ds:datastoreItem xmlns:ds="http://schemas.openxmlformats.org/officeDocument/2006/customXml" ds:itemID="{0722AB07-10C5-40BC-81B1-D85F82D918F0}">
  <ds:schemaRefs>
    <ds:schemaRef ds:uri="http://schemas.microsoft.com/VisualStudio/2011/storyboarding/control"/>
  </ds:schemaRefs>
</ds:datastoreItem>
</file>

<file path=customXml/itemProps45.xml><?xml version="1.0" encoding="utf-8"?>
<ds:datastoreItem xmlns:ds="http://schemas.openxmlformats.org/officeDocument/2006/customXml" ds:itemID="{3ED804AD-F504-413C-A5D2-0292AD1F4EDB}">
  <ds:schemaRefs>
    <ds:schemaRef ds:uri="http://schemas.microsoft.com/VisualStudio/2011/storyboarding/control"/>
  </ds:schemaRefs>
</ds:datastoreItem>
</file>

<file path=customXml/itemProps46.xml><?xml version="1.0" encoding="utf-8"?>
<ds:datastoreItem xmlns:ds="http://schemas.openxmlformats.org/officeDocument/2006/customXml" ds:itemID="{89C3E7AA-7A56-40D6-A097-7E65586C64ED}">
  <ds:schemaRefs>
    <ds:schemaRef ds:uri="http://schemas.microsoft.com/VisualStudio/2011/storyboarding/control"/>
  </ds:schemaRefs>
</ds:datastoreItem>
</file>

<file path=customXml/itemProps5.xml><?xml version="1.0" encoding="utf-8"?>
<ds:datastoreItem xmlns:ds="http://schemas.openxmlformats.org/officeDocument/2006/customXml" ds:itemID="{CF9BEDA7-3321-4E04-A35F-7515C95611A6}">
  <ds:schemaRefs>
    <ds:schemaRef ds:uri="http://schemas.microsoft.com/VisualStudio/2011/storyboarding/control"/>
  </ds:schemaRefs>
</ds:datastoreItem>
</file>

<file path=customXml/itemProps6.xml><?xml version="1.0" encoding="utf-8"?>
<ds:datastoreItem xmlns:ds="http://schemas.openxmlformats.org/officeDocument/2006/customXml" ds:itemID="{A9585B58-B111-474E-A4FC-58D5BEE54B89}">
  <ds:schemaRefs>
    <ds:schemaRef ds:uri="http://schemas.microsoft.com/VisualStudio/2011/storyboarding/control"/>
  </ds:schemaRefs>
</ds:datastoreItem>
</file>

<file path=customXml/itemProps7.xml><?xml version="1.0" encoding="utf-8"?>
<ds:datastoreItem xmlns:ds="http://schemas.openxmlformats.org/officeDocument/2006/customXml" ds:itemID="{8F631DC8-E5EF-465D-9851-8F3AD2EEDCF9}">
  <ds:schemaRefs>
    <ds:schemaRef ds:uri="http://schemas.microsoft.com/VisualStudio/2011/storyboarding/control"/>
  </ds:schemaRefs>
</ds:datastoreItem>
</file>

<file path=customXml/itemProps8.xml><?xml version="1.0" encoding="utf-8"?>
<ds:datastoreItem xmlns:ds="http://schemas.openxmlformats.org/officeDocument/2006/customXml" ds:itemID="{CE8C7C07-DDFF-4DE9-88B2-A6C42A1EC04D}">
  <ds:schemaRefs>
    <ds:schemaRef ds:uri="http://schemas.microsoft.com/VisualStudio/2011/storyboarding/control"/>
  </ds:schemaRefs>
</ds:datastoreItem>
</file>

<file path=customXml/itemProps9.xml><?xml version="1.0" encoding="utf-8"?>
<ds:datastoreItem xmlns:ds="http://schemas.openxmlformats.org/officeDocument/2006/customXml" ds:itemID="{176F02F2-740F-4B33-8CFE-3296EFE3B9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0</TotalTime>
  <Words>168</Words>
  <Application>Microsoft Office PowerPoint</Application>
  <PresentationFormat>On-screen Show (4:3)</PresentationFormat>
  <Paragraphs>24</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1_Office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Cid</dc:creator>
  <cp:lastModifiedBy>Cid</cp:lastModifiedBy>
  <cp:revision>1</cp:revision>
  <dcterms:created xsi:type="dcterms:W3CDTF">2006-08-16T00:00:00Z</dcterms:created>
  <dcterms:modified xsi:type="dcterms:W3CDTF">2015-10-22T16:09:42Z</dcterms:modified>
</cp:coreProperties>
</file>