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4"/>
  </p:sldMasterIdLst>
  <p:notesMasterIdLst>
    <p:notesMasterId r:id="rId107"/>
  </p:notesMasterIdLst>
  <p:sldIdLst>
    <p:sldId id="257" r:id="rId105"/>
    <p:sldId id="256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notesMaster" Target="notesMasters/notesMaster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customXml" Target="../customXml/item102.xml"/><Relationship Id="rId110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viewProps" Target="view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704256"/>
        <c:axId val="129089920"/>
      </c:barChart>
      <c:catAx>
        <c:axId val="126704256"/>
        <c:scaling>
          <c:orientation val="minMax"/>
        </c:scaling>
        <c:delete val="0"/>
        <c:axPos val="l"/>
        <c:majorTickMark val="none"/>
        <c:minorTickMark val="none"/>
        <c:tickLblPos val="none"/>
        <c:crossAx val="129089920"/>
        <c:crosses val="autoZero"/>
        <c:auto val="1"/>
        <c:lblAlgn val="ctr"/>
        <c:lblOffset val="100"/>
        <c:noMultiLvlLbl val="0"/>
      </c:catAx>
      <c:valAx>
        <c:axId val="12908992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one"/>
        <c:crossAx val="1267042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127552"/>
        <c:axId val="129129088"/>
      </c:lineChart>
      <c:catAx>
        <c:axId val="129127552"/>
        <c:scaling>
          <c:orientation val="minMax"/>
        </c:scaling>
        <c:delete val="0"/>
        <c:axPos val="b"/>
        <c:majorTickMark val="none"/>
        <c:minorTickMark val="none"/>
        <c:tickLblPos val="none"/>
        <c:crossAx val="129129088"/>
        <c:crosses val="autoZero"/>
        <c:auto val="1"/>
        <c:lblAlgn val="ctr"/>
        <c:lblOffset val="100"/>
        <c:noMultiLvlLbl val="0"/>
      </c:catAx>
      <c:valAx>
        <c:axId val="1291290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one"/>
        <c:crossAx val="129127552"/>
        <c:crosses val="autoZero"/>
        <c:crossBetween val="between"/>
        <c:majorUnit val="0.850000000000000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75104"/>
        <c:axId val="131376640"/>
      </c:barChart>
      <c:catAx>
        <c:axId val="131375104"/>
        <c:scaling>
          <c:orientation val="minMax"/>
        </c:scaling>
        <c:delete val="0"/>
        <c:axPos val="l"/>
        <c:majorTickMark val="none"/>
        <c:minorTickMark val="none"/>
        <c:tickLblPos val="none"/>
        <c:crossAx val="131376640"/>
        <c:crosses val="autoZero"/>
        <c:auto val="1"/>
        <c:lblAlgn val="ctr"/>
        <c:lblOffset val="100"/>
        <c:noMultiLvlLbl val="0"/>
      </c:catAx>
      <c:valAx>
        <c:axId val="13137664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one"/>
        <c:crossAx val="13137510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1"/>
    </mc:Choice>
    <mc:Fallback>
      <c:style val="21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450560"/>
        <c:axId val="132452352"/>
      </c:lineChart>
      <c:catAx>
        <c:axId val="132450560"/>
        <c:scaling>
          <c:orientation val="minMax"/>
        </c:scaling>
        <c:delete val="0"/>
        <c:axPos val="b"/>
        <c:majorTickMark val="none"/>
        <c:minorTickMark val="none"/>
        <c:tickLblPos val="none"/>
        <c:crossAx val="132452352"/>
        <c:crosses val="autoZero"/>
        <c:auto val="1"/>
        <c:lblAlgn val="ctr"/>
        <c:lblOffset val="100"/>
        <c:noMultiLvlLbl val="0"/>
      </c:catAx>
      <c:valAx>
        <c:axId val="1324523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one"/>
        <c:crossAx val="132450560"/>
        <c:crosses val="autoZero"/>
        <c:crossBetween val="between"/>
        <c:majorUnit val="0.850000000000000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6EF6-0529-462F-9787-ABA0D2B66FFD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B456D-4F92-4436-A8AF-6219425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56D-4F92-4436-A8AF-62194258F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B456D-4F92-4436-A8AF-62194258F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2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15E6-0EF8-45A1-B773-C1CB0B9796A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DB84-5945-43C6-B883-C7846D86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0.xml"/><Relationship Id="rId18" Type="http://schemas.openxmlformats.org/officeDocument/2006/relationships/customXml" Target="../../customXml/item55.xml"/><Relationship Id="rId26" Type="http://schemas.openxmlformats.org/officeDocument/2006/relationships/customXml" Target="../../customXml/item50.xml"/><Relationship Id="rId39" Type="http://schemas.openxmlformats.org/officeDocument/2006/relationships/customXml" Target="../../customXml/item53.xml"/><Relationship Id="rId21" Type="http://schemas.openxmlformats.org/officeDocument/2006/relationships/customXml" Target="../../customXml/item72.xml"/><Relationship Id="rId34" Type="http://schemas.openxmlformats.org/officeDocument/2006/relationships/customXml" Target="../../customXml/item48.xml"/><Relationship Id="rId42" Type="http://schemas.openxmlformats.org/officeDocument/2006/relationships/image" Target="../media/image1.png"/><Relationship Id="rId47" Type="http://schemas.openxmlformats.org/officeDocument/2006/relationships/image" Target="../media/image6.png"/><Relationship Id="rId50" Type="http://schemas.openxmlformats.org/officeDocument/2006/relationships/image" Target="../media/image9.png"/><Relationship Id="rId55" Type="http://schemas.openxmlformats.org/officeDocument/2006/relationships/image" Target="../media/image14.png"/><Relationship Id="rId7" Type="http://schemas.openxmlformats.org/officeDocument/2006/relationships/customXml" Target="../../customXml/item52.xml"/><Relationship Id="rId2" Type="http://schemas.openxmlformats.org/officeDocument/2006/relationships/customXml" Target="../../customXml/item90.xml"/><Relationship Id="rId16" Type="http://schemas.openxmlformats.org/officeDocument/2006/relationships/customXml" Target="../../customXml/item63.xml"/><Relationship Id="rId20" Type="http://schemas.openxmlformats.org/officeDocument/2006/relationships/customXml" Target="../../customXml/item65.xml"/><Relationship Id="rId29" Type="http://schemas.openxmlformats.org/officeDocument/2006/relationships/customXml" Target="../../customXml/item44.xml"/><Relationship Id="rId41" Type="http://schemas.openxmlformats.org/officeDocument/2006/relationships/notesSlide" Target="../notesSlides/notesSlide1.xml"/><Relationship Id="rId54" Type="http://schemas.openxmlformats.org/officeDocument/2006/relationships/image" Target="../media/image13.png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99.xml"/><Relationship Id="rId24" Type="http://schemas.openxmlformats.org/officeDocument/2006/relationships/customXml" Target="../../customXml/item10.xml"/><Relationship Id="rId32" Type="http://schemas.openxmlformats.org/officeDocument/2006/relationships/customXml" Target="../../customXml/item81.xml"/><Relationship Id="rId37" Type="http://schemas.openxmlformats.org/officeDocument/2006/relationships/customXml" Target="../../customXml/item97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4.png"/><Relationship Id="rId53" Type="http://schemas.openxmlformats.org/officeDocument/2006/relationships/image" Target="../media/image12.png"/><Relationship Id="rId58" Type="http://schemas.openxmlformats.org/officeDocument/2006/relationships/chart" Target="../charts/chart1.xml"/><Relationship Id="rId5" Type="http://schemas.openxmlformats.org/officeDocument/2006/relationships/customXml" Target="../../customXml/item85.xml"/><Relationship Id="rId15" Type="http://schemas.openxmlformats.org/officeDocument/2006/relationships/customXml" Target="../../customXml/item94.xml"/><Relationship Id="rId23" Type="http://schemas.openxmlformats.org/officeDocument/2006/relationships/customXml" Target="../../customXml/item29.xml"/><Relationship Id="rId28" Type="http://schemas.openxmlformats.org/officeDocument/2006/relationships/customXml" Target="../../customXml/item51.xml"/><Relationship Id="rId36" Type="http://schemas.openxmlformats.org/officeDocument/2006/relationships/customXml" Target="../../customXml/item92.xml"/><Relationship Id="rId49" Type="http://schemas.openxmlformats.org/officeDocument/2006/relationships/image" Target="../media/image8.png"/><Relationship Id="rId57" Type="http://schemas.openxmlformats.org/officeDocument/2006/relationships/image" Target="../media/image16.png"/><Relationship Id="rId61" Type="http://schemas.openxmlformats.org/officeDocument/2006/relationships/chart" Target="../charts/chart4.xml"/><Relationship Id="rId10" Type="http://schemas.openxmlformats.org/officeDocument/2006/relationships/customXml" Target="../../customXml/item15.xml"/><Relationship Id="rId19" Type="http://schemas.openxmlformats.org/officeDocument/2006/relationships/customXml" Target="../../customXml/item41.xml"/><Relationship Id="rId31" Type="http://schemas.openxmlformats.org/officeDocument/2006/relationships/customXml" Target="../../customXml/item78.xml"/><Relationship Id="rId44" Type="http://schemas.openxmlformats.org/officeDocument/2006/relationships/image" Target="../media/image3.png"/><Relationship Id="rId52" Type="http://schemas.openxmlformats.org/officeDocument/2006/relationships/image" Target="../media/image11.png"/><Relationship Id="rId60" Type="http://schemas.openxmlformats.org/officeDocument/2006/relationships/chart" Target="../charts/chart3.xml"/><Relationship Id="rId4" Type="http://schemas.openxmlformats.org/officeDocument/2006/relationships/customXml" Target="../../customXml/item103.xml"/><Relationship Id="rId9" Type="http://schemas.openxmlformats.org/officeDocument/2006/relationships/customXml" Target="../../customXml/item91.xml"/><Relationship Id="rId14" Type="http://schemas.openxmlformats.org/officeDocument/2006/relationships/customXml" Target="../../customXml/item86.xml"/><Relationship Id="rId22" Type="http://schemas.openxmlformats.org/officeDocument/2006/relationships/customXml" Target="../../customXml/item98.xml"/><Relationship Id="rId27" Type="http://schemas.openxmlformats.org/officeDocument/2006/relationships/customXml" Target="../../customXml/item75.xml"/><Relationship Id="rId30" Type="http://schemas.openxmlformats.org/officeDocument/2006/relationships/customXml" Target="../../customXml/item45.xml"/><Relationship Id="rId35" Type="http://schemas.openxmlformats.org/officeDocument/2006/relationships/customXml" Target="../../customXml/item88.xml"/><Relationship Id="rId43" Type="http://schemas.openxmlformats.org/officeDocument/2006/relationships/image" Target="../media/image2.png"/><Relationship Id="rId48" Type="http://schemas.openxmlformats.org/officeDocument/2006/relationships/image" Target="../media/image7.png"/><Relationship Id="rId56" Type="http://schemas.openxmlformats.org/officeDocument/2006/relationships/image" Target="../media/image15.jpg"/><Relationship Id="rId8" Type="http://schemas.openxmlformats.org/officeDocument/2006/relationships/customXml" Target="../../customXml/item38.xml"/><Relationship Id="rId51" Type="http://schemas.openxmlformats.org/officeDocument/2006/relationships/image" Target="../media/image10.png"/><Relationship Id="rId3" Type="http://schemas.openxmlformats.org/officeDocument/2006/relationships/customXml" Target="../../customXml/item36.xml"/><Relationship Id="rId12" Type="http://schemas.openxmlformats.org/officeDocument/2006/relationships/customXml" Target="../../customXml/item100.xml"/><Relationship Id="rId17" Type="http://schemas.openxmlformats.org/officeDocument/2006/relationships/customXml" Target="../../customXml/item49.xml"/><Relationship Id="rId25" Type="http://schemas.openxmlformats.org/officeDocument/2006/relationships/customXml" Target="../../customXml/item26.xml"/><Relationship Id="rId33" Type="http://schemas.openxmlformats.org/officeDocument/2006/relationships/customXml" Target="../../customXml/item79.xml"/><Relationship Id="rId38" Type="http://schemas.openxmlformats.org/officeDocument/2006/relationships/customXml" Target="../../customXml/item68.xml"/><Relationship Id="rId46" Type="http://schemas.openxmlformats.org/officeDocument/2006/relationships/image" Target="../media/image5.png"/><Relationship Id="rId59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13" Type="http://schemas.openxmlformats.org/officeDocument/2006/relationships/customXml" Target="../../customXml/item9.xml"/><Relationship Id="rId18" Type="http://schemas.openxmlformats.org/officeDocument/2006/relationships/customXml" Target="../../customXml/item70.xml"/><Relationship Id="rId26" Type="http://schemas.openxmlformats.org/officeDocument/2006/relationships/image" Target="../media/image10.png"/><Relationship Id="rId3" Type="http://schemas.openxmlformats.org/officeDocument/2006/relationships/customXml" Target="../../customXml/item21.xml"/><Relationship Id="rId21" Type="http://schemas.openxmlformats.org/officeDocument/2006/relationships/image" Target="../media/image17.png"/><Relationship Id="rId7" Type="http://schemas.openxmlformats.org/officeDocument/2006/relationships/customXml" Target="../../customXml/item31.xml"/><Relationship Id="rId12" Type="http://schemas.openxmlformats.org/officeDocument/2006/relationships/customXml" Target="../../customXml/item82.xml"/><Relationship Id="rId17" Type="http://schemas.openxmlformats.org/officeDocument/2006/relationships/customXml" Target="../../customXml/item18.xml"/><Relationship Id="rId25" Type="http://schemas.openxmlformats.org/officeDocument/2006/relationships/image" Target="../media/image9.png"/><Relationship Id="rId2" Type="http://schemas.openxmlformats.org/officeDocument/2006/relationships/customXml" Target="../../customXml/item54.xml"/><Relationship Id="rId16" Type="http://schemas.openxmlformats.org/officeDocument/2006/relationships/customXml" Target="../../customXml/item93.xml"/><Relationship Id="rId20" Type="http://schemas.openxmlformats.org/officeDocument/2006/relationships/notesSlide" Target="../notesSlides/notesSlide2.xml"/><Relationship Id="rId29" Type="http://schemas.openxmlformats.org/officeDocument/2006/relationships/image" Target="../media/image13.png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34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96.xml"/><Relationship Id="rId15" Type="http://schemas.openxmlformats.org/officeDocument/2006/relationships/customXml" Target="../../customXml/item84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35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69.xml"/><Relationship Id="rId14" Type="http://schemas.openxmlformats.org/officeDocument/2006/relationships/customXml" Target="../../customXml/item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5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6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</a:t>
              </a:r>
              <a:r>
                <a:rPr lang="en-US" sz="1600" dirty="0" smtClean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www.</a:t>
              </a:r>
              <a:r>
                <a:rPr lang="en-US" sz="1600" dirty="0" smtClean="0">
                  <a:solidFill>
                    <a:srgbClr val="FFFFFF"/>
                  </a:solidFill>
                  <a:latin typeface="Segoe UI Semilight"/>
                </a:rPr>
                <a:t>comparativeshopforfun.com</a:t>
              </a:r>
              <a:endParaRPr lang="en-US" sz="1600" dirty="0">
                <a:solidFill>
                  <a:srgbClr val="FFFFFF">
                    <a:lumMod val="50000"/>
                  </a:srgbClr>
                </a:solidFill>
                <a:latin typeface="Segoe UI Semilight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21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"/>
              <p:cNvSpPr>
                <a:spLocks noChangeAspect="1"/>
              </p:cNvSpPr>
              <p:nvPr>
                <p:custDataLst>
                  <p:custData r:id="rId39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19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in"/>
              <p:cNvSpPr>
                <a:spLocks noChangeAspect="1"/>
              </p:cNvSpPr>
              <p:nvPr>
                <p:custDataLst>
                  <p:custData r:id="rId38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17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fresh"/>
              <p:cNvSpPr>
                <a:spLocks noChangeAspect="1"/>
              </p:cNvSpPr>
              <p:nvPr>
                <p:custDataLst>
                  <p:custData r:id="rId37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15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"/>
              <p:cNvSpPr>
                <a:spLocks noChangeAspect="1"/>
              </p:cNvSpPr>
              <p:nvPr>
                <p:custDataLst>
                  <p:custData r:id="rId36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13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37" name="Rectangle 36"/>
          <p:cNvSpPr/>
          <p:nvPr/>
        </p:nvSpPr>
        <p:spPr>
          <a:xfrm>
            <a:off x="0" y="640081"/>
            <a:ext cx="4419600" cy="6217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24400" y="640081"/>
            <a:ext cx="4419600" cy="6217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97545" y="640080"/>
            <a:ext cx="320229" cy="6217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1" y="902598"/>
            <a:ext cx="265177" cy="2316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1" y="2971800"/>
            <a:ext cx="265177" cy="2316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59" y="2209800"/>
            <a:ext cx="265177" cy="2316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3" y="2590800"/>
            <a:ext cx="265177" cy="231648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-28681" y="640081"/>
            <a:ext cx="4419600" cy="5765004"/>
            <a:chOff x="-28681" y="640081"/>
            <a:chExt cx="4419600" cy="5765004"/>
          </a:xfrm>
        </p:grpSpPr>
        <p:sp>
          <p:nvSpPr>
            <p:cNvPr id="44" name="Rectangle 43"/>
            <p:cNvSpPr/>
            <p:nvPr/>
          </p:nvSpPr>
          <p:spPr>
            <a:xfrm>
              <a:off x="-28681" y="640081"/>
              <a:ext cx="4419600" cy="37033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600" y="4495800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58560" y="4479592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86000" y="4479592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52800" y="4479591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>
              <p:custDataLst>
                <p:custData r:id="rId28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421" y="4637679"/>
              <a:ext cx="599797" cy="523959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>
              <p:custDataLst>
                <p:custData r:id="rId29"/>
              </p:custDataLst>
            </p:nvPr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584" y="4600957"/>
              <a:ext cx="683872" cy="597403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277486" y="559736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50221" y="5577515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52799" y="557751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>
              <p:custDataLst>
                <p:custData r:id="rId30"/>
              </p:custDataLst>
            </p:nvPr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617" y="5712833"/>
              <a:ext cx="629601" cy="54999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>
              <p:custDataLst>
                <p:custData r:id="rId31"/>
              </p:custDataLst>
            </p:nvPr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31" y="5683797"/>
              <a:ext cx="696078" cy="60806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>
              <p:custDataLst>
                <p:custData r:id="rId32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422" y="4605360"/>
              <a:ext cx="632224" cy="552286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242988" y="559736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>
              <p:custDataLst>
                <p:custData r:id="rId33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5" y="5730394"/>
              <a:ext cx="589394" cy="514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custData r:id="rId34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491" y="5754250"/>
              <a:ext cx="562085" cy="491015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>
              <p:custDataLst>
                <p:custData r:id="rId35"/>
              </p:custDataLst>
            </p:nvPr>
          </p:nvPicPr>
          <p:blipFill>
            <a:blip r:embed="rId5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07" y="4605360"/>
              <a:ext cx="673789" cy="588595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724400" y="640080"/>
            <a:ext cx="4419600" cy="5765004"/>
            <a:chOff x="-28681" y="640081"/>
            <a:chExt cx="4419600" cy="5765004"/>
          </a:xfrm>
        </p:grpSpPr>
        <p:sp>
          <p:nvSpPr>
            <p:cNvPr id="103" name="Rectangle 102"/>
            <p:cNvSpPr/>
            <p:nvPr/>
          </p:nvSpPr>
          <p:spPr>
            <a:xfrm>
              <a:off x="-28681" y="640081"/>
              <a:ext cx="4419600" cy="37033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8600" y="4495800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258560" y="4479592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86000" y="4479592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352800" y="4479591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>
              <p:custDataLst>
                <p:custData r:id="rId20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421" y="4637679"/>
              <a:ext cx="599797" cy="523959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>
              <p:custDataLst>
                <p:custData r:id="rId21"/>
              </p:custDataLst>
            </p:nvPr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584" y="4600957"/>
              <a:ext cx="683872" cy="597403"/>
            </a:xfrm>
            <a:prstGeom prst="rect">
              <a:avLst/>
            </a:prstGeom>
          </p:spPr>
        </p:pic>
        <p:sp>
          <p:nvSpPr>
            <p:cNvPr id="110" name="Rectangle 109"/>
            <p:cNvSpPr/>
            <p:nvPr/>
          </p:nvSpPr>
          <p:spPr>
            <a:xfrm>
              <a:off x="1277486" y="559736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50221" y="5577515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52799" y="557751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112"/>
            <p:cNvPicPr>
              <a:picLocks noChangeAspect="1"/>
            </p:cNvPicPr>
            <p:nvPr>
              <p:custDataLst>
                <p:custData r:id="rId22"/>
              </p:custDataLst>
            </p:nvPr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617" y="5712833"/>
              <a:ext cx="629601" cy="54999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>
              <p:custDataLst>
                <p:custData r:id="rId23"/>
              </p:custDataLst>
            </p:nvPr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31" y="5683797"/>
              <a:ext cx="696078" cy="608066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>
              <p:custDataLst>
                <p:custData r:id="rId24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422" y="4605360"/>
              <a:ext cx="632224" cy="552286"/>
            </a:xfrm>
            <a:prstGeom prst="rect">
              <a:avLst/>
            </a:prstGeom>
          </p:spPr>
        </p:pic>
        <p:sp>
          <p:nvSpPr>
            <p:cNvPr id="116" name="Rectangle 115"/>
            <p:cNvSpPr/>
            <p:nvPr/>
          </p:nvSpPr>
          <p:spPr>
            <a:xfrm>
              <a:off x="242988" y="559736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>
              <p:custDataLst>
                <p:custData r:id="rId25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5" y="5730394"/>
              <a:ext cx="589394" cy="514871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>
              <p:custDataLst>
                <p:custData r:id="rId26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491" y="5754250"/>
              <a:ext cx="562085" cy="49101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>
              <p:custDataLst>
                <p:custData r:id="rId27"/>
              </p:custDataLst>
            </p:nvPr>
          </p:nvPicPr>
          <p:blipFill>
            <a:blip r:embed="rId5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07" y="4605360"/>
              <a:ext cx="673789" cy="588595"/>
            </a:xfrm>
            <a:prstGeom prst="rect">
              <a:avLst/>
            </a:prstGeom>
          </p:spPr>
        </p:pic>
      </p:grpSp>
      <p:pic>
        <p:nvPicPr>
          <p:cNvPr id="120" name="Picture 119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59" y="1295400"/>
            <a:ext cx="265177" cy="231648"/>
          </a:xfrm>
          <a:prstGeom prst="rect">
            <a:avLst/>
          </a:prstGeom>
        </p:spPr>
      </p:pic>
      <p:pic>
        <p:nvPicPr>
          <p:cNvPr id="122" name="Content Placeholder 120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72" y="792157"/>
            <a:ext cx="1658697" cy="2491939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45" y="1752600"/>
            <a:ext cx="326855" cy="285527"/>
          </a:xfrm>
          <a:prstGeom prst="rect">
            <a:avLst/>
          </a:prstGeom>
        </p:spPr>
      </p:pic>
      <p:graphicFrame>
        <p:nvGraphicFramePr>
          <p:cNvPr id="137" name="HorizontalBarChart"/>
          <p:cNvGraphicFramePr/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420617853"/>
              </p:ext>
            </p:extLst>
          </p:nvPr>
        </p:nvGraphicFramePr>
        <p:xfrm>
          <a:off x="4786837" y="1164655"/>
          <a:ext cx="1682778" cy="110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8"/>
          </a:graphicData>
        </a:graphic>
      </p:graphicFrame>
      <p:graphicFrame>
        <p:nvGraphicFramePr>
          <p:cNvPr id="138" name="LineChart"/>
          <p:cNvGraphicFramePr/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1690863497"/>
              </p:ext>
            </p:extLst>
          </p:nvPr>
        </p:nvGraphicFramePr>
        <p:xfrm>
          <a:off x="4772761" y="2491740"/>
          <a:ext cx="1787214" cy="88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9"/>
          </a:graphicData>
        </a:graphic>
      </p:graphicFrame>
      <p:sp>
        <p:nvSpPr>
          <p:cNvPr id="139" name="Content"/>
          <p:cNvSpPr txBox="1"/>
          <p:nvPr>
            <p:custDataLst>
              <p:custData r:id="rId10"/>
            </p:custDataLst>
          </p:nvPr>
        </p:nvSpPr>
        <p:spPr>
          <a:xfrm>
            <a:off x="4765858" y="3467751"/>
            <a:ext cx="2110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Advertisement Title</a:t>
            </a:r>
            <a:endParaRPr lang="en-US" sz="14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Lorem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ipsum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dolor sit </a:t>
            </a:r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consectetur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adipiscing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elit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www.microsoft.com</a:t>
            </a:r>
          </a:p>
        </p:txBody>
      </p:sp>
      <p:sp>
        <p:nvSpPr>
          <p:cNvPr id="140" name="Content"/>
          <p:cNvSpPr/>
          <p:nvPr>
            <p:custDataLst>
              <p:custData r:id="rId11"/>
            </p:custDataLst>
          </p:nvPr>
        </p:nvSpPr>
        <p:spPr>
          <a:xfrm>
            <a:off x="7277671" y="3565601"/>
            <a:ext cx="1250828" cy="3330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BUY NOW</a:t>
            </a:r>
            <a:endParaRPr lang="en-US" sz="12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2"/>
            </p:custDataLst>
          </p:nvPr>
        </p:nvSpPr>
        <p:spPr>
          <a:xfrm>
            <a:off x="4877836" y="792157"/>
            <a:ext cx="2092854" cy="26966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Roman Statue (New)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2" name="Content"/>
          <p:cNvSpPr/>
          <p:nvPr>
            <p:custDataLst>
              <p:custData r:id="rId13"/>
            </p:custDataLst>
          </p:nvPr>
        </p:nvSpPr>
        <p:spPr>
          <a:xfrm>
            <a:off x="4869250" y="2223974"/>
            <a:ext cx="2092854" cy="26966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Trending Price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44" name="Content Placeholder 120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14" y="762000"/>
            <a:ext cx="1658697" cy="2491939"/>
          </a:xfrm>
          <a:prstGeom prst="rect">
            <a:avLst/>
          </a:prstGeom>
        </p:spPr>
      </p:pic>
      <p:graphicFrame>
        <p:nvGraphicFramePr>
          <p:cNvPr id="145" name="HorizontalBarChart"/>
          <p:cNvGraphicFramePr/>
          <p:nvPr>
            <p:custDataLst>
              <p:custData r:id="rId14"/>
            </p:custDataLst>
            <p:extLst>
              <p:ext uri="{D42A27DB-BD31-4B8C-83A1-F6EECF244321}">
                <p14:modId xmlns:p14="http://schemas.microsoft.com/office/powerpoint/2010/main" val="2385423116"/>
              </p:ext>
            </p:extLst>
          </p:nvPr>
        </p:nvGraphicFramePr>
        <p:xfrm>
          <a:off x="97179" y="1134498"/>
          <a:ext cx="1682778" cy="110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0"/>
          </a:graphicData>
        </a:graphic>
      </p:graphicFrame>
      <p:graphicFrame>
        <p:nvGraphicFramePr>
          <p:cNvPr id="146" name="LineChart"/>
          <p:cNvGraphicFramePr/>
          <p:nvPr>
            <p:custDataLst>
              <p:custData r:id="rId15"/>
            </p:custDataLst>
            <p:extLst>
              <p:ext uri="{D42A27DB-BD31-4B8C-83A1-F6EECF244321}">
                <p14:modId xmlns:p14="http://schemas.microsoft.com/office/powerpoint/2010/main" val="2892909304"/>
              </p:ext>
            </p:extLst>
          </p:nvPr>
        </p:nvGraphicFramePr>
        <p:xfrm>
          <a:off x="83103" y="2461583"/>
          <a:ext cx="1787214" cy="88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1"/>
          </a:graphicData>
        </a:graphic>
      </p:graphicFrame>
      <p:sp>
        <p:nvSpPr>
          <p:cNvPr id="147" name="Content"/>
          <p:cNvSpPr txBox="1"/>
          <p:nvPr>
            <p:custDataLst>
              <p:custData r:id="rId16"/>
            </p:custDataLst>
          </p:nvPr>
        </p:nvSpPr>
        <p:spPr>
          <a:xfrm>
            <a:off x="76200" y="3437594"/>
            <a:ext cx="2110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Advertisement Title</a:t>
            </a:r>
            <a:endParaRPr lang="en-US" sz="14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Lorem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ipsum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dolor sit </a:t>
            </a:r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consectetur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adipiscing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elit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www.microsoft.com</a:t>
            </a:r>
          </a:p>
        </p:txBody>
      </p:sp>
      <p:sp>
        <p:nvSpPr>
          <p:cNvPr id="148" name="Content"/>
          <p:cNvSpPr/>
          <p:nvPr>
            <p:custDataLst>
              <p:custData r:id="rId17"/>
            </p:custDataLst>
          </p:nvPr>
        </p:nvSpPr>
        <p:spPr>
          <a:xfrm>
            <a:off x="2588013" y="3535444"/>
            <a:ext cx="1250828" cy="3330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BUY NOW</a:t>
            </a:r>
            <a:endParaRPr lang="en-US" sz="1200" b="1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9" name="Content"/>
          <p:cNvSpPr/>
          <p:nvPr>
            <p:custDataLst>
              <p:custData r:id="rId18"/>
            </p:custDataLst>
          </p:nvPr>
        </p:nvSpPr>
        <p:spPr>
          <a:xfrm>
            <a:off x="188178" y="762000"/>
            <a:ext cx="2092854" cy="26966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Roman Statue (Used)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0" name="Content"/>
          <p:cNvSpPr/>
          <p:nvPr>
            <p:custDataLst>
              <p:custData r:id="rId19"/>
            </p:custDataLst>
          </p:nvPr>
        </p:nvSpPr>
        <p:spPr>
          <a:xfrm>
            <a:off x="179592" y="2193817"/>
            <a:ext cx="2092854" cy="26966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Trending Price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WindowsPhone"/>
          <p:cNvGrpSpPr/>
          <p:nvPr>
            <p:custDataLst>
              <p:custData r:id="rId1"/>
            </p:custDataLst>
          </p:nvPr>
        </p:nvGrpSpPr>
        <p:grpSpPr>
          <a:xfrm>
            <a:off x="5562600" y="457200"/>
            <a:ext cx="2863146" cy="6091116"/>
            <a:chOff x="2839503" y="1"/>
            <a:chExt cx="3464995" cy="6857998"/>
          </a:xfrm>
        </p:grpSpPr>
        <p:grpSp>
          <p:nvGrpSpPr>
            <p:cNvPr id="55" name="Group 5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59" name="Rounded Rectangle 5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chemeClr val="accent1">
                    <a:lumMod val="75000"/>
                  </a:scheme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61" name="Rectangle 6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Left Arrow 6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65" name="Flowchart: Stored Data 6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" name="Flowchart: Stored Data 6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7" name="Flowchart: Stored Data 6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8" name="Flowchart: Stored Data 6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64" name="Rounded Rectangle 6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5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/>
          <p:cNvGrpSpPr/>
          <p:nvPr/>
        </p:nvGrpSpPr>
        <p:grpSpPr>
          <a:xfrm>
            <a:off x="5740290" y="1052853"/>
            <a:ext cx="2522211" cy="4203616"/>
            <a:chOff x="-28681" y="640081"/>
            <a:chExt cx="4419600" cy="5765004"/>
          </a:xfrm>
        </p:grpSpPr>
        <p:sp>
          <p:nvSpPr>
            <p:cNvPr id="100" name="Rectangle 99"/>
            <p:cNvSpPr/>
            <p:nvPr/>
          </p:nvSpPr>
          <p:spPr>
            <a:xfrm>
              <a:off x="-28681" y="640081"/>
              <a:ext cx="4419600" cy="37033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8600" y="4495800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58560" y="4479592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286000" y="4479592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352800" y="4479591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>
              <p:custDataLst>
                <p:custData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421" y="4637679"/>
              <a:ext cx="599797" cy="523959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>
              <p:custDataLst>
                <p:custData r:id="rId12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584" y="4600957"/>
              <a:ext cx="683872" cy="597403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1277486" y="559736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50221" y="5577515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52799" y="557751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109"/>
            <p:cNvPicPr>
              <a:picLocks noChangeAspect="1"/>
            </p:cNvPicPr>
            <p:nvPr>
              <p:custDataLst>
                <p:custData r:id="rId13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617" y="5712833"/>
              <a:ext cx="629601" cy="549994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>
              <p:custDataLst>
                <p:custData r:id="rId14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31" y="5683797"/>
              <a:ext cx="696078" cy="608066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>
              <p:custDataLst>
                <p:custData r:id="rId15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422" y="4605360"/>
              <a:ext cx="632224" cy="552286"/>
            </a:xfrm>
            <a:prstGeom prst="rect">
              <a:avLst/>
            </a:prstGeom>
          </p:spPr>
        </p:pic>
        <p:sp>
          <p:nvSpPr>
            <p:cNvPr id="113" name="Rectangle 112"/>
            <p:cNvSpPr/>
            <p:nvPr/>
          </p:nvSpPr>
          <p:spPr>
            <a:xfrm>
              <a:off x="242988" y="559736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/>
            <p:cNvPicPr>
              <a:picLocks noChangeAspect="1"/>
            </p:cNvPicPr>
            <p:nvPr>
              <p:custDataLst>
                <p:custData r:id="rId16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5" y="5730394"/>
              <a:ext cx="589394" cy="514871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>
              <p:custDataLst>
                <p:custData r:id="rId17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491" y="5754250"/>
              <a:ext cx="562085" cy="491015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>
              <p:custDataLst>
                <p:custData r:id="rId18"/>
              </p:custDataLst>
            </p:nvPr>
          </p:nvPicPr>
          <p:blipFill>
            <a:blip r:embed="rId2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07" y="4605360"/>
              <a:ext cx="673789" cy="588595"/>
            </a:xfrm>
            <a:prstGeom prst="rect">
              <a:avLst/>
            </a:prstGeom>
          </p:spPr>
        </p:pic>
      </p:grpSp>
      <p:grpSp>
        <p:nvGrpSpPr>
          <p:cNvPr id="132" name="WindowsPhone"/>
          <p:cNvGrpSpPr/>
          <p:nvPr>
            <p:custDataLst>
              <p:custData r:id="rId2"/>
            </p:custDataLst>
          </p:nvPr>
        </p:nvGrpSpPr>
        <p:grpSpPr>
          <a:xfrm>
            <a:off x="914400" y="509970"/>
            <a:ext cx="2863146" cy="6091116"/>
            <a:chOff x="2839503" y="1"/>
            <a:chExt cx="3464995" cy="6857998"/>
          </a:xfrm>
        </p:grpSpPr>
        <p:grpSp>
          <p:nvGrpSpPr>
            <p:cNvPr id="133" name="Group 13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37" name="Rounded Rectangle 13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chemeClr val="accent1">
                    <a:lumMod val="75000"/>
                  </a:scheme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39" name="Rectangle 13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Left Arrow 13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1" name="Group 14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43" name="Flowchart: Stored Data 14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4" name="Flowchart: Stored Data 14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5" name="Flowchart: Stored Data 14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6" name="Flowchart: Stored Data 14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2" name="Rounded Rectangle 14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36" name="Rectangle 13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3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Group 146"/>
          <p:cNvGrpSpPr/>
          <p:nvPr/>
        </p:nvGrpSpPr>
        <p:grpSpPr>
          <a:xfrm>
            <a:off x="1092090" y="1105623"/>
            <a:ext cx="2522211" cy="4203616"/>
            <a:chOff x="-28681" y="640081"/>
            <a:chExt cx="4419600" cy="5765004"/>
          </a:xfrm>
        </p:grpSpPr>
        <p:sp>
          <p:nvSpPr>
            <p:cNvPr id="148" name="Rectangle 147"/>
            <p:cNvSpPr/>
            <p:nvPr/>
          </p:nvSpPr>
          <p:spPr>
            <a:xfrm>
              <a:off x="-28681" y="640081"/>
              <a:ext cx="4419600" cy="37033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28600" y="4495800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258560" y="4479592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86000" y="4479592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352800" y="4479591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/>
            <p:cNvPicPr>
              <a:picLocks noChangeAspect="1"/>
            </p:cNvPicPr>
            <p:nvPr>
              <p:custDataLst>
                <p:custData r:id="rId3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421" y="4637679"/>
              <a:ext cx="599797" cy="523959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>
              <p:custDataLst>
                <p:custData r:id="rId4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584" y="4600957"/>
              <a:ext cx="683872" cy="597403"/>
            </a:xfrm>
            <a:prstGeom prst="rect">
              <a:avLst/>
            </a:prstGeom>
          </p:spPr>
        </p:pic>
        <p:sp>
          <p:nvSpPr>
            <p:cNvPr id="155" name="Rectangle 154"/>
            <p:cNvSpPr/>
            <p:nvPr/>
          </p:nvSpPr>
          <p:spPr>
            <a:xfrm>
              <a:off x="1277486" y="559736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50221" y="5577515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52799" y="557751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8" name="Picture 157"/>
            <p:cNvPicPr>
              <a:picLocks noChangeAspect="1"/>
            </p:cNvPicPr>
            <p:nvPr>
              <p:custDataLst>
                <p:custData r:id="rId5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617" y="5712833"/>
              <a:ext cx="629601" cy="549994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>
              <p:custDataLst>
                <p:custData r:id="rId6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31" y="5683797"/>
              <a:ext cx="696078" cy="608066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>
              <p:custDataLst>
                <p:custData r:id="rId7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422" y="4605360"/>
              <a:ext cx="632224" cy="552286"/>
            </a:xfrm>
            <a:prstGeom prst="rect">
              <a:avLst/>
            </a:prstGeom>
          </p:spPr>
        </p:pic>
        <p:sp>
          <p:nvSpPr>
            <p:cNvPr id="161" name="Rectangle 160"/>
            <p:cNvSpPr/>
            <p:nvPr/>
          </p:nvSpPr>
          <p:spPr>
            <a:xfrm>
              <a:off x="242988" y="5597366"/>
              <a:ext cx="875040" cy="807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/>
            <p:cNvPicPr>
              <a:picLocks noChangeAspect="1"/>
            </p:cNvPicPr>
            <p:nvPr>
              <p:custDataLst>
                <p:custData r:id="rId8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5" y="5730394"/>
              <a:ext cx="589394" cy="514871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491" y="5754250"/>
              <a:ext cx="562085" cy="49101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>
            <a:blip r:embed="rId2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07" y="4605360"/>
              <a:ext cx="673789" cy="588595"/>
            </a:xfrm>
            <a:prstGeom prst="rect">
              <a:avLst/>
            </a:prstGeom>
          </p:spPr>
        </p:pic>
      </p:grpSp>
      <p:pic>
        <p:nvPicPr>
          <p:cNvPr id="172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19" y="1105623"/>
            <a:ext cx="2282316" cy="275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19" y="1068027"/>
            <a:ext cx="2282316" cy="275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5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10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103.xml><?xml version="1.0" encoding="utf-8"?>
<Control xmlns="http://schemas.microsoft.com/VisualStudio/2011/storyboarding/control">
  <Id Name="f885b567-361b-4a8b-b59f-c260464f00e4" Revision="1" Stencil="85a07843-b809-41ee-b566-325b1850150a" StencilVersion="1.0"/>
</Control>
</file>

<file path=customXml/item11.xml><?xml version="1.0" encoding="utf-8"?>
<Control xmlns="http://schemas.microsoft.com/VisualStudio/2011/storyboarding/control">
  <Id Name="01c4997a-1afd-405a-bb53-0bca4cc547bd" Revision="1" Stencil="85a07843-b809-41ee-b566-325b1850150a" StencilVersion="1.0"/>
</Control>
</file>

<file path=customXml/item12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15.xml><?xml version="1.0" encoding="utf-8"?>
<Control xmlns="http://schemas.microsoft.com/VisualStudio/2011/storyboarding/control">
  <Id Name="System.Storyboarding.Media.WebAd" Revision="1" Stencil="System.Storyboarding.Media" StencilVersion="0.1"/>
</Control>
</file>

<file path=customXml/item16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c687769f-910b-440e-9029-b008c0e399b8" Revision="1" Stencil="85a07843-b809-41ee-b566-325b1850150a" StencilVersion="1.0"/>
</Control>
</file>

<file path=customXml/item19.xml><?xml version="1.0" encoding="utf-8"?>
<Control xmlns="http://schemas.microsoft.com/VisualStudio/2011/storyboarding/control">
  <Id Name="b4de4960-bc95-4f25-afad-2b313561088c" Revision="1" Stencil="85a07843-b809-41ee-b566-325b1850150a" StencilVersion="1.0"/>
</Control>
</file>

<file path=customXml/item2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22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23.xml><?xml version="1.0" encoding="utf-8"?>
<Control xmlns="http://schemas.microsoft.com/VisualStudio/2011/storyboarding/control">
  <Id Name="9edf6b2b-cc54-45e1-a0b5-66c0273db735" Revision="1" Stencil="85a07843-b809-41ee-b566-325b1850150a" StencilVersion="1.0"/>
</Control>
</file>

<file path=customXml/item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04c30225-667a-4e35-8184-906277356f5e" Revision="1" Stencil="85a07843-b809-41ee-b566-325b1850150a" StencilVersion="1.0"/>
</Control>
</file>

<file path=customXml/item26.xml><?xml version="1.0" encoding="utf-8"?>
<Control xmlns="http://schemas.microsoft.com/VisualStudio/2011/storyboarding/control">
  <Id Name="06c74292-ff79-424d-ac62-ad1db7dd7ff0" Revision="1" Stencil="85a07843-b809-41ee-b566-325b1850150a" StencilVersion="1.0"/>
</Control>
</file>

<file path=customXml/item27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3.xml><?xml version="1.0" encoding="utf-8"?>
<Control xmlns="http://schemas.microsoft.com/VisualStudio/2011/storyboarding/control">
  <Id Name="0c606838-f388-4b47-a220-b57a73c46941" Revision="1" Stencil="85a07843-b809-41ee-b566-325b1850150a" StencilVersion="1.0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32.xml><?xml version="1.0" encoding="utf-8"?>
<Control xmlns="http://schemas.microsoft.com/VisualStudio/2011/storyboarding/control">
  <Id Name="03c9be14-d3bf-48be-9ce7-9073141e294b" Revision="1" Stencil="85a07843-b809-41ee-b566-325b1850150a" StencilVersion="1.0"/>
</Control>
</file>

<file path=customXml/item33.xml><?xml version="1.0" encoding="utf-8"?>
<Control xmlns="http://schemas.microsoft.com/VisualStudio/2011/storyboarding/control">
  <Id Name="f920a031-4672-43c5-9a76-b1e4c31deef5" Revision="1" Stencil="85a07843-b809-41ee-b566-325b1850150a" StencilVersion="1.0"/>
</Control>
</file>

<file path=customXml/item34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35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36.xml><?xml version="1.0" encoding="utf-8"?>
<Control xmlns="http://schemas.microsoft.com/VisualStudio/2011/storyboarding/control">
  <Id Name="0b6997e2-46b1-4f0c-9699-9113d2208b45" Revision="1" Stencil="85a07843-b809-41ee-b566-325b1850150a" StencilVersion="1.0"/>
</Control>
</file>

<file path=customXml/item37.xml><?xml version="1.0" encoding="utf-8"?>
<Control xmlns="http://schemas.microsoft.com/VisualStudio/2011/storyboarding/control">
  <Id Name="a9d63e52-287f-4286-8c9f-070bac01f620" Revision="1" Stencil="85a07843-b809-41ee-b566-325b1850150a" StencilVersion="1.0"/>
</Control>
</file>

<file path=customXml/item38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.xml><?xml version="1.0" encoding="utf-8"?>
<Control xmlns="http://schemas.microsoft.com/VisualStudio/2011/storyboarding/control">
  <Id Name="178b325c-ae64-4493-a9eb-c6b7e1f96088" Revision="1" Stencil="85a07843-b809-41ee-b566-325b1850150a" StencilVersion="1.0"/>
</Control>
</file>

<file path=customXml/item40.xml><?xml version="1.0" encoding="utf-8"?>
<Control xmlns="http://schemas.microsoft.com/VisualStudio/2011/storyboarding/control">
  <Id Name="e82dab78-a963-4b37-955d-9d0f95b94acb" Revision="1" Stencil="85a07843-b809-41ee-b566-325b1850150a" StencilVersion="1.0"/>
</Control>
</file>

<file path=customXml/item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43.xml><?xml version="1.0" encoding="utf-8"?>
<Control xmlns="http://schemas.microsoft.com/VisualStudio/2011/storyboarding/control">
  <Id Name="ce142e92-e2e8-4aee-811e-074aa9daa08c" Revision="1" Stencil="85a07843-b809-41ee-b566-325b1850150a" StencilVersion="1.0"/>
</Control>
</file>

<file path=customXml/item44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45.xml><?xml version="1.0" encoding="utf-8"?>
<Control xmlns="http://schemas.microsoft.com/VisualStudio/2011/storyboarding/control">
  <Id Name="2e32fd6b-6e7b-4383-83c7-dc09d050c0db" Revision="1" Stencil="85a07843-b809-41ee-b566-325b1850150a" StencilVersion="1.0"/>
</Control>
</file>

<file path=customXml/item46.xml><?xml version="1.0" encoding="utf-8"?>
<Control xmlns="http://schemas.microsoft.com/VisualStudio/2011/storyboarding/control">
  <Id Name="7968950d-759d-407b-b89d-9dd2ee7189ff" Revision="1" Stencil="85a07843-b809-41ee-b566-325b1850150a" StencilVersion="1.0"/>
</Control>
</file>

<file path=customXml/item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8.xml><?xml version="1.0" encoding="utf-8"?>
<Control xmlns="http://schemas.microsoft.com/VisualStudio/2011/storyboarding/control">
  <Id Name="c687769f-910b-440e-9029-b008c0e399b8" Revision="1" Stencil="85a07843-b809-41ee-b566-325b1850150a" StencilVersion="1.0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0.xml><?xml version="1.0" encoding="utf-8"?>
<Control xmlns="http://schemas.microsoft.com/VisualStudio/2011/storyboarding/control">
  <Id Name="c687769f-910b-440e-9029-b008c0e399b8" Revision="1" Stencil="85a07843-b809-41ee-b566-325b1850150a" StencilVersion="1.0"/>
</Control>
</file>

<file path=customXml/item51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52.xml><?xml version="1.0" encoding="utf-8"?>
<Control xmlns="http://schemas.microsoft.com/VisualStudio/2011/storyboarding/control">
  <Id Name="b95948aa-7aab-4601-81c8-74228db7cf25" Revision="1" Stencil="85a07843-b809-41ee-b566-325b1850150a" StencilVersion="1.0"/>
</Control>
</file>

<file path=customXml/item5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6.xml><?xml version="1.0" encoding="utf-8"?>
<Control xmlns="http://schemas.microsoft.com/VisualStudio/2011/storyboarding/control">
  <Id Name="128e117e-fbaa-41b8-b13d-010b7e1eeb28" Revision="1" Stencil="85a07843-b809-41ee-b566-325b1850150a" StencilVersion="1.0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5bcbadea-8301-4ce6-ab46-024f727eb251" Revision="1" Stencil="85a07843-b809-41ee-b566-325b1850150a" StencilVersion="1.0"/>
</Control>
</file>

<file path=customXml/item59.xml><?xml version="1.0" encoding="utf-8"?>
<Control xmlns="http://schemas.microsoft.com/VisualStudio/2011/storyboarding/control">
  <Id Name="0c3b2cc0-664e-4075-b657-68e5ce598a83" Revision="1" Stencil="85a07843-b809-41ee-b566-325b1850150a" StencilVersion="1.0"/>
</Control>
</file>

<file path=customXml/item6.xml><?xml version="1.0" encoding="utf-8"?>
<Control xmlns="http://schemas.microsoft.com/VisualStudio/2011/storyboarding/control">
  <Id Name="08b6331b-81a2-46dd-870e-929223561361" Revision="1" Stencil="85a07843-b809-41ee-b566-325b1850150a" StencilVersion="1.0"/>
</Control>
</file>

<file path=customXml/item60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2.xml><?xml version="1.0" encoding="utf-8"?>
<Control xmlns="http://schemas.microsoft.com/VisualStudio/2011/storyboarding/control">
  <Id Name="06c74292-ff79-424d-ac62-ad1db7dd7ff0" Revision="1" Stencil="85a07843-b809-41ee-b566-325b1850150a" StencilVersion="1.0"/>
</Control>
</file>

<file path=customXml/item63.xml><?xml version="1.0" encoding="utf-8"?>
<Control xmlns="http://schemas.microsoft.com/VisualStudio/2011/storyboarding/control">
  <Id Name="System.Storyboarding.Media.WebAd" Revision="1" Stencil="System.Storyboarding.Media" StencilVersion="0.1"/>
</Control>
</file>

<file path=customXml/item6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5.xml><?xml version="1.0" encoding="utf-8"?>
<Control xmlns="http://schemas.microsoft.com/VisualStudio/2011/storyboarding/control">
  <Id Name="d8e10482-2fca-4fbe-9bcb-4f3ebd39b257" Revision="1" Stencil="85a07843-b809-41ee-b566-325b1850150a" StencilVersion="1.0"/>
</Control>
</file>

<file path=customXml/item66.xml><?xml version="1.0" encoding="utf-8"?>
<Control xmlns="http://schemas.microsoft.com/VisualStudio/2011/storyboarding/control">
  <Id Name="0edeac0a-dc81-46ac-a85f-a98396c21bec" Revision="1" Stencil="85a07843-b809-41ee-b566-325b1850150a" StencilVersion="1.0"/>
</Control>
</file>

<file path=customXml/item67.xml><?xml version="1.0" encoding="utf-8"?>
<Control xmlns="http://schemas.microsoft.com/VisualStudio/2011/storyboarding/control">
  <Id Name="39009c24-9e99-443e-9919-d5efa2f2ffba" Revision="1" Stencil="85a07843-b809-41ee-b566-325b1850150a" StencilVersion="1.0"/>
</Control>
</file>

<file path=customXml/item6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69.xml><?xml version="1.0" encoding="utf-8"?>
<Control xmlns="http://schemas.microsoft.com/VisualStudio/2011/storyboarding/control">
  <Id Name="c687769f-910b-440e-9029-b008c0e399b8" Revision="1" Stencil="85a07843-b809-41ee-b566-325b1850150a" StencilVersion="1.0"/>
</Control>
</file>

<file path=customXml/item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0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71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72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73.xml><?xml version="1.0" encoding="utf-8"?>
<Control xmlns="http://schemas.microsoft.com/VisualStudio/2011/storyboarding/control">
  <Id Name="5c1c2a55-fe46-4c71-a46a-36c46742d8ff" Revision="1" Stencil="85a07843-b809-41ee-b566-325b1850150a" StencilVersion="1.0"/>
</Control>
</file>

<file path=customXml/item74.xml><?xml version="1.0" encoding="utf-8"?>
<Control xmlns="http://schemas.microsoft.com/VisualStudio/2011/storyboarding/control">
  <Id Name="1d9944b6-937b-4a39-aaa2-e2fac252ffcc" Revision="1" Stencil="85a07843-b809-41ee-b566-325b1850150a" StencilVersion="1.0"/>
</Control>
</file>

<file path=customXml/item75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76.xml><?xml version="1.0" encoding="utf-8"?>
<Control xmlns="http://schemas.microsoft.com/VisualStudio/2011/storyboarding/control">
  <Id Name="96e424f8-b7c4-46c5-9a4a-e23759dbc09e" Revision="1" Stencil="85a07843-b809-41ee-b566-325b1850150a" StencilVersion="1.0"/>
</Control>
</file>

<file path=customXml/item77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78.xml><?xml version="1.0" encoding="utf-8"?>
<Control xmlns="http://schemas.microsoft.com/VisualStudio/2011/storyboarding/control">
  <Id Name="12b59570-23a6-400f-b734-93b893edff0f" Revision="1" Stencil="85a07843-b809-41ee-b566-325b1850150a" StencilVersion="1.0"/>
</Control>
</file>

<file path=customXml/item79.xml><?xml version="1.0" encoding="utf-8"?>
<Control xmlns="http://schemas.microsoft.com/VisualStudio/2011/storyboarding/control">
  <Id Name="06c74292-ff79-424d-ac62-ad1db7dd7ff0" Revision="1" Stencil="85a07843-b809-41ee-b566-325b1850150a" StencilVersion="1.0"/>
</Control>
</file>

<file path=customXml/item8.xml><?xml version="1.0" encoding="utf-8"?>
<Control xmlns="http://schemas.microsoft.com/VisualStudio/2011/storyboarding/control">
  <Id Name="1c2fbc2a-c7e9-4dd4-a869-97fb70ae0309" Revision="1" Stencil="85a07843-b809-41ee-b566-325b1850150a" StencilVersion="1.0"/>
</Control>
</file>

<file path=customXml/item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1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82.xml><?xml version="1.0" encoding="utf-8"?>
<Control xmlns="http://schemas.microsoft.com/VisualStudio/2011/storyboarding/control">
  <Id Name="8c736332-2243-4776-a4db-1f1228468f59" Revision="1" Stencil="85a07843-b809-41ee-b566-325b1850150a" StencilVersion="1.0"/>
</Control>
</file>

<file path=customXml/item8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4.xml><?xml version="1.0" encoding="utf-8"?>
<Control xmlns="http://schemas.microsoft.com/VisualStudio/2011/storyboarding/control">
  <Id Name="4a7d9131-d325-433a-8763-dbfcd9f91b41" Revision="1" Stencil="85a07843-b809-41ee-b566-325b1850150a" StencilVersion="1.0"/>
</Control>
</file>

<file path=customXml/item85.xml><?xml version="1.0" encoding="utf-8"?>
<Control xmlns="http://schemas.microsoft.com/VisualStudio/2011/storyboarding/control">
  <Id Name="1c74e15e-59f3-4158-85fa-e0314c1c51ac" Revision="1" Stencil="85a07843-b809-41ee-b566-325b1850150a" StencilVersion="1.0"/>
</Control>
</file>

<file path=customXml/item86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87.xml><?xml version="1.0" encoding="utf-8"?>
<Control xmlns="http://schemas.microsoft.com/VisualStudio/2011/storyboarding/control">
  <Id Name="cf3f8494-cadc-44c1-a2e3-9d079b0b9bcd" Revision="1" Stencil="85a07843-b809-41ee-b566-325b1850150a" StencilVersion="1.0"/>
</Control>
</file>

<file path=customXml/item88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">
  <Id Name="2e32fd6b-6e7b-4383-83c7-dc09d050c0db" Revision="1" Stencil="85a07843-b809-41ee-b566-325b1850150a" StencilVersion="1.0"/>
</Control>
</file>

<file path=customXml/item90.xml><?xml version="1.0" encoding="utf-8"?>
<Control xmlns="http://schemas.microsoft.com/VisualStudio/2011/storyboarding/control">
  <Id Name="d76ce1e2-3278-4d0a-b9af-1be7e5054a5c" Revision="1" Stencil="85a07843-b809-41ee-b566-325b1850150a" StencilVersion="1.0"/>
</Control>
</file>

<file path=customXml/item91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9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3.xml><?xml version="1.0" encoding="utf-8"?>
<Control xmlns="http://schemas.microsoft.com/VisualStudio/2011/storyboarding/control">
  <Id Name="06c74292-ff79-424d-ac62-ad1db7dd7ff0" Revision="1" Stencil="85a07843-b809-41ee-b566-325b1850150a" StencilVersion="1.0"/>
</Control>
</file>

<file path=customXml/item94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95.xml><?xml version="1.0" encoding="utf-8"?>
<Control xmlns="http://schemas.microsoft.com/VisualStudio/2011/storyboarding/control">
  <Id Name="a539ebd3-374a-4bf5-8328-eb16730aee87" Revision="1" Stencil="85a07843-b809-41ee-b566-325b1850150a" StencilVersion="1.0"/>
</Control>
</file>

<file path=customXml/item96.xml><?xml version="1.0" encoding="utf-8"?>
<Control xmlns="http://schemas.microsoft.com/VisualStudio/2011/storyboarding/control">
  <Id Name="2e32fd6b-6e7b-4383-83c7-dc09d050c0db" Revision="1" Stencil="85a07843-b809-41ee-b566-325b1850150a" StencilVersion="1.0"/>
</Control>
</file>

<file path=customXml/item97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98.xml><?xml version="1.0" encoding="utf-8"?>
<Control xmlns="http://schemas.microsoft.com/VisualStudio/2011/storyboarding/control">
  <Id Name="2e32fd6b-6e7b-4383-83c7-dc09d050c0db" Revision="1" Stencil="85a07843-b809-41ee-b566-325b1850150a" StencilVersion="1.0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7DF76EA7-6DE3-4DA6-B03A-D03848F39D7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73721FA-FEC8-4F8E-A893-315E46DCD01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8A003BE-0520-493A-A924-D80EE345E30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E7DB9A4-2B3C-410B-8298-5D73EAB681A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6031004-1A69-4748-B1C8-81CC4070C41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571F395-C9E9-487D-9DB8-BBDFBA4BBDB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8A2F647-AEEC-4405-83F8-F2126D567EB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7F6B52A-1FC2-4429-8CA3-2E622D86C19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FDD37FB-3000-4D28-99B3-7C677A264BB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CC915D8-B248-4C22-8A5E-FE646E08055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2E069BE-9B00-4019-A204-FA184FD23E1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03EDB9C-0F63-40F5-9240-3C495560E6F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AC1D400-8F3C-4181-B910-1AAE53B2981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40394D7-CA67-4D58-A813-5692B9098BF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4ED4C97-EB25-4F79-8DC0-91D3D506391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04DBDFA-CC47-41BC-9B41-874F77DDCCA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C96BFE6-7A3C-49E7-A6B7-864F09DEAD3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85263FB-0E87-4591-8852-904E6142A57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304E075-659B-4D10-BB54-4AA4B187268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4675411-FF62-4459-B1A0-C85C6383766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7294E86-4380-489F-9577-BD22AB545D2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4EEF850-FEB8-4CBB-94F5-BF2A2A3A6D0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1327CE8-E4E0-46A1-B1A0-C5174F9BA1F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4ED247A-39E7-4DCF-8086-A6ABF59AF7E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010193F-5C09-45CC-9C54-49CECE3B216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8EFF4CF-D114-4250-B7C0-E8D758767D4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1BAB947-A16A-4E88-BC4D-5734A375722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D041CEC-E290-4006-B58E-DE7F8221F46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2B75D39-1229-4DD7-9373-42CC86838F4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C92CA71-AB84-4118-9FA9-C78E4BF71A2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6AB15B6-671E-4599-A631-A0C5017B97C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AB6940B-3D56-4F60-9C21-5F07CDF7E60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795D6A1-F150-4911-9801-3D7FB7BB544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B8D3A90-2442-4931-B9F3-874A85A1105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83538C2-F7DB-4F00-90CC-F0FF0CC8E47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F125B22-7D10-4A23-A385-176B36006C9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A5DB3E1-7755-4C94-8F98-FF072B036F9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87071C0-CDD0-4D90-B821-57D72BFFC48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1D2ED95-2D76-434B-95E1-55EA0FCCEC9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6FA6E2D-B6B5-48A1-85D5-AEA867AA0FD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C231F0E-F23B-4F00-9D1E-2432C02DDC7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D762D4B-9B0F-4B54-94B4-C7B70FF8BEE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3CE22FA-B5C5-429A-A699-73885D87C03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607EEB9-4225-4846-B173-1BB3832A962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7F44D25-CE12-4DDA-95C4-B0E5C95D6DF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D1E83D7-82AF-44F4-A3ED-98AFE52CB06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1BFCDE1-AE90-4D3D-A23E-CBD00077579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6D17ECC-573C-4D2D-9186-1B8BB2CE68A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68C158-5CD4-46E5-8D85-736246E9AB4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BBCC8EA-932E-48FC-94F0-B8EF6186D63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B9B86D7-6D04-47F6-B941-A719C1F11D0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5A3D61F-D1D5-4E41-8A8D-7EF7495076B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5B33F4A-DC4A-4BF5-A702-44332858FC1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8D3C062-9ABD-45FC-B49A-FE7CDA4941E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45B2F2F-6D78-4407-B592-FB3DB22332D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93AC7B0-B8CF-45FE-A8D9-B87D93359F9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0002403-4509-4413-8832-70EFB2C6458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0D4429F-1C97-4034-924C-0C4539B4D6B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8805163-9DD1-4516-A102-AAA2E10B8B2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F43EC23-EA4E-4A97-A398-A1F3E0FBA63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58525CB-3B61-480A-9F1F-DAB09122DFA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9F6638F0-EF22-4EAA-B68F-A496F0C9A64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47A6AF0-497F-4F8E-8F3D-E2446A76D38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5E347FD-49C8-4F76-9CE0-40E17EBDAE1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B578AAD-A5F8-4ADB-9F49-DAB651E3181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218F8E6-B14A-4DF3-9E91-9415FC4F095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A9685F1-5AA7-4205-85E4-FF8126192CF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A2F602E-2206-40A1-8CBF-392C1F9CFC7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A5E8699-235A-4592-82CD-DDF3C68AF21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BCBA2C6-F6CC-421D-B985-99B92828416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B85659C-B982-499E-BE36-6261404C891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FE35A00-4AC7-4CA0-A67A-EA2F0C3162D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2624126-DB43-4AE1-B08F-15AB9E26110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33EBE38-BBCD-4CEB-8BCF-05B3222E5C4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1D08407-738C-4A3A-AED1-9CDA5A33C21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B5F5777-76DA-4A9E-B466-E5B534D1715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7E3FDEE-23E1-4FD4-8B27-66D182EED00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C032847-0112-4CED-811F-9864E6E3BDF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73B7024-69B8-4015-8023-0739C95595D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2898329-2D81-43BA-AC3A-EAC3E21E433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20FD72C-30AF-4EAB-8851-D2E97FD3287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8230D63-0D27-4CC4-92A5-D631B5AB5CD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160F88B-7790-4173-BCA9-F8E28283AAC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399D61F-6D1C-463A-9FA1-9F9A3FF6609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F2200C1-7945-4833-B278-FE53DBCFBB2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7B43B9D-42C7-4F5E-8829-F19AFC06F32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C3314DE-93DE-41CF-BF8C-D227E3CB98D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D3D8384-8740-4DFD-8144-A143E3E5338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C3AFD1A-324A-46A3-BA3D-A7F475C74D4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A59A51F-2506-4E50-BF30-8749995DF8E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D43C5FA-69BF-4C16-843C-FA2D0963A45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2610F41-CECF-4A45-9C3B-ABD3FF4F593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73D7387-D992-40CE-9111-478F90CF06E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D3D023F-843E-4336-960E-F65C9DEA940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84DB723-4496-4228-B72F-B0D393666D8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F2806DF-B8D1-4FAA-8772-34AF069486D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C98B06A-E8D7-4F24-A4F9-6C120000930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3F2FFDF-E697-425D-96EA-B57101831C5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DC26932-1E7E-44DA-9687-DE1EF1986BA6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2BD3718-7298-4833-85A7-3BEC073053E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533CF85-5757-4B5B-BEEB-5AF7C3DF8D4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DD7A570-B566-417F-9B03-C72BD4C72BC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B026915-5F91-476D-B974-05C503BEA26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49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Cid</dc:creator>
  <cp:lastModifiedBy>Cid</cp:lastModifiedBy>
  <cp:revision>22</cp:revision>
  <dcterms:created xsi:type="dcterms:W3CDTF">2015-10-15T01:30:18Z</dcterms:created>
  <dcterms:modified xsi:type="dcterms:W3CDTF">2015-10-22T16:10:29Z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