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2"/>
  </p:sldMasterIdLst>
  <p:sldIdLst>
    <p:sldId id="256" r:id="rId233"/>
    <p:sldId id="257" r:id="rId234"/>
    <p:sldId id="259" r:id="rId235"/>
    <p:sldId id="260" r:id="rId236"/>
    <p:sldId id="261" r:id="rId237"/>
    <p:sldId id="271" r:id="rId238"/>
    <p:sldId id="263" r:id="rId239"/>
    <p:sldId id="262" r:id="rId240"/>
    <p:sldId id="264" r:id="rId241"/>
    <p:sldId id="265" r:id="rId242"/>
    <p:sldId id="267" r:id="rId243"/>
    <p:sldId id="266" r:id="rId244"/>
    <p:sldId id="268" r:id="rId245"/>
    <p:sldId id="269" r:id="rId246"/>
    <p:sldId id="270" r:id="rId247"/>
    <p:sldId id="272" r:id="rId248"/>
    <p:sldId id="273" r:id="rId2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slide" Target="slides/slide15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5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" Target="slides/slide16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1.xml"/><Relationship Id="rId238" Type="http://schemas.openxmlformats.org/officeDocument/2006/relationships/slide" Target="slides/slide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customXml" Target="../customXml/item228.xml"/><Relationship Id="rId244" Type="http://schemas.openxmlformats.org/officeDocument/2006/relationships/slide" Target="slides/slide12.xml"/><Relationship Id="rId249" Type="http://schemas.openxmlformats.org/officeDocument/2006/relationships/slide" Target="slides/slide17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2.xml"/><Relationship Id="rId239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presProps" Target="presProps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slide" Target="slides/slide8.xml"/><Relationship Id="rId245" Type="http://schemas.openxmlformats.org/officeDocument/2006/relationships/slide" Target="slides/slide13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slide" Target="slides/slide3.xml"/><Relationship Id="rId251" Type="http://schemas.openxmlformats.org/officeDocument/2006/relationships/viewProps" Target="view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slide" Target="slides/slide9.xml"/><Relationship Id="rId246" Type="http://schemas.openxmlformats.org/officeDocument/2006/relationships/slide" Target="slides/slide1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4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theme" Target="theme/theme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slide" Target="slides/slide1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Master" Target="slideMasters/slideMaster1.xml"/><Relationship Id="rId253" Type="http://schemas.openxmlformats.org/officeDocument/2006/relationships/tableStyles" Target="tableStyle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slide" Target="slides/slide1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778E-F1B9-4A75-BEDB-C93967C73B2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8DA0-FA26-41CE-B7D1-EA56FD85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35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101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customXml" Target="../../customXml/item77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110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56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109.xml"/><Relationship Id="rId19" Type="http://schemas.openxmlformats.org/officeDocument/2006/relationships/image" Target="../media/image7.jpeg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108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customXml" Target="../../customXml/item27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50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26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12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75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122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34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118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customXml" Target="../../customXml/item6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9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88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53.xml"/><Relationship Id="rId16" Type="http://schemas.openxmlformats.org/officeDocument/2006/relationships/customXml" Target="../../customXml/item127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43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123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119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7.xml"/><Relationship Id="rId13" Type="http://schemas.openxmlformats.org/officeDocument/2006/relationships/customXml" Target="../../customXml/item55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0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52.xml"/><Relationship Id="rId12" Type="http://schemas.openxmlformats.org/officeDocument/2006/relationships/customXml" Target="../../customXml/item98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51.xml"/><Relationship Id="rId16" Type="http://schemas.openxmlformats.org/officeDocument/2006/relationships/customXml" Target="../../customXml/item128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97.xml"/><Relationship Id="rId11" Type="http://schemas.openxmlformats.org/officeDocument/2006/relationships/customXml" Target="../../customXml/item82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73.xml"/><Relationship Id="rId15" Type="http://schemas.openxmlformats.org/officeDocument/2006/relationships/customXml" Target="../../customXml/item124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44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2.xml"/><Relationship Id="rId14" Type="http://schemas.openxmlformats.org/officeDocument/2006/relationships/customXml" Target="../../customXml/item120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6.xml"/><Relationship Id="rId13" Type="http://schemas.openxmlformats.org/officeDocument/2006/relationships/customXml" Target="../../customXml/item141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13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35.xml"/><Relationship Id="rId12" Type="http://schemas.openxmlformats.org/officeDocument/2006/relationships/customXml" Target="../../customXml/item140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30.xml"/><Relationship Id="rId16" Type="http://schemas.openxmlformats.org/officeDocument/2006/relationships/customXml" Target="../../customXml/item144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139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133.xml"/><Relationship Id="rId15" Type="http://schemas.openxmlformats.org/officeDocument/2006/relationships/customXml" Target="../../customXml/item143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138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137.xml"/><Relationship Id="rId14" Type="http://schemas.openxmlformats.org/officeDocument/2006/relationships/customXml" Target="../../customXml/item142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172.xml"/><Relationship Id="rId26" Type="http://schemas.openxmlformats.org/officeDocument/2006/relationships/image" Target="../media/image7.jpeg"/><Relationship Id="rId3" Type="http://schemas.openxmlformats.org/officeDocument/2006/relationships/customXml" Target="../../customXml/item14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156.xml"/><Relationship Id="rId17" Type="http://schemas.openxmlformats.org/officeDocument/2006/relationships/customXml" Target="../../customXml/item161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146.xml"/><Relationship Id="rId16" Type="http://schemas.openxmlformats.org/officeDocument/2006/relationships/customXml" Target="../../customXml/item160.xml"/><Relationship Id="rId20" Type="http://schemas.openxmlformats.org/officeDocument/2006/relationships/image" Target="../media/image1.png"/><Relationship Id="rId29" Type="http://schemas.openxmlformats.org/officeDocument/2006/relationships/image" Target="../media/image14.png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150.xml"/><Relationship Id="rId11" Type="http://schemas.openxmlformats.org/officeDocument/2006/relationships/customXml" Target="../../customXml/item155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149.xml"/><Relationship Id="rId15" Type="http://schemas.openxmlformats.org/officeDocument/2006/relationships/customXml" Target="../../customXml/item159.xml"/><Relationship Id="rId23" Type="http://schemas.openxmlformats.org/officeDocument/2006/relationships/image" Target="../media/image4.png"/><Relationship Id="rId28" Type="http://schemas.openxmlformats.org/officeDocument/2006/relationships/image" Target="../media/image13.png"/><Relationship Id="rId10" Type="http://schemas.openxmlformats.org/officeDocument/2006/relationships/customXml" Target="../../customXml/item154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53.xml"/><Relationship Id="rId14" Type="http://schemas.openxmlformats.org/officeDocument/2006/relationships/customXml" Target="../../customXml/item158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199.xml"/><Relationship Id="rId18" Type="http://schemas.openxmlformats.org/officeDocument/2006/relationships/image" Target="../media/image2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16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68.xml"/><Relationship Id="rId12" Type="http://schemas.openxmlformats.org/officeDocument/2006/relationships/customXml" Target="../../customXml/item198.xml"/><Relationship Id="rId17" Type="http://schemas.openxmlformats.org/officeDocument/2006/relationships/image" Target="../media/image1.png"/><Relationship Id="rId25" Type="http://schemas.openxmlformats.org/officeDocument/2006/relationships/image" Target="../media/image13.png"/><Relationship Id="rId2" Type="http://schemas.openxmlformats.org/officeDocument/2006/relationships/customXml" Target="../../customXml/item16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43.jpe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67.xml"/><Relationship Id="rId11" Type="http://schemas.openxmlformats.org/officeDocument/2006/relationships/customXml" Target="../../customXml/item19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201.xml"/><Relationship Id="rId23" Type="http://schemas.openxmlformats.org/officeDocument/2006/relationships/image" Target="../media/image7.jpeg"/><Relationship Id="rId28" Type="http://schemas.openxmlformats.org/officeDocument/2006/relationships/image" Target="../media/image42.jpe"/><Relationship Id="rId10" Type="http://schemas.openxmlformats.org/officeDocument/2006/relationships/customXml" Target="../../customXml/item17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170.xml"/><Relationship Id="rId14" Type="http://schemas.openxmlformats.org/officeDocument/2006/relationships/customXml" Target="../../customXml/item200.xml"/><Relationship Id="rId22" Type="http://schemas.openxmlformats.org/officeDocument/2006/relationships/image" Target="../media/image6.png"/><Relationship Id="rId27" Type="http://schemas.openxmlformats.org/officeDocument/2006/relationships/image" Target="../media/image41.jpe"/><Relationship Id="rId30" Type="http://schemas.openxmlformats.org/officeDocument/2006/relationships/image" Target="../media/image44.jpe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customXml" Target="../../customXml/item204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208.xml"/><Relationship Id="rId12" Type="http://schemas.openxmlformats.org/officeDocument/2006/relationships/customXml" Target="../../customXml/item213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customXml" Target="../../customXml/item203.xml"/><Relationship Id="rId16" Type="http://schemas.openxmlformats.org/officeDocument/2006/relationships/image" Target="../media/image3.png"/><Relationship Id="rId20" Type="http://schemas.openxmlformats.org/officeDocument/2006/relationships/image" Target="../media/image7.jpeg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207.xml"/><Relationship Id="rId11" Type="http://schemas.openxmlformats.org/officeDocument/2006/relationships/customXml" Target="../../customXml/item212.xml"/><Relationship Id="rId24" Type="http://schemas.openxmlformats.org/officeDocument/2006/relationships/image" Target="../media/image11.png"/><Relationship Id="rId5" Type="http://schemas.openxmlformats.org/officeDocument/2006/relationships/customXml" Target="../../customXml/item206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customXml" Target="../../customXml/item211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05.xml"/><Relationship Id="rId9" Type="http://schemas.openxmlformats.org/officeDocument/2006/relationships/customXml" Target="../../customXml/item210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1.xml"/><Relationship Id="rId13" Type="http://schemas.openxmlformats.org/officeDocument/2006/relationships/customXml" Target="../../customXml/item226.xml"/><Relationship Id="rId18" Type="http://schemas.openxmlformats.org/officeDocument/2006/relationships/image" Target="../media/image1.png"/><Relationship Id="rId26" Type="http://schemas.openxmlformats.org/officeDocument/2006/relationships/image" Target="../media/image13.png"/><Relationship Id="rId3" Type="http://schemas.openxmlformats.org/officeDocument/2006/relationships/customXml" Target="../../customXml/item21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20.xml"/><Relationship Id="rId12" Type="http://schemas.openxmlformats.org/officeDocument/2006/relationships/customXml" Target="../../customXml/item225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15.xml"/><Relationship Id="rId16" Type="http://schemas.openxmlformats.org/officeDocument/2006/relationships/customXml" Target="../../customXml/item229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14.xml"/><Relationship Id="rId6" Type="http://schemas.openxmlformats.org/officeDocument/2006/relationships/customXml" Target="../../customXml/item219.xml"/><Relationship Id="rId11" Type="http://schemas.openxmlformats.org/officeDocument/2006/relationships/customXml" Target="../../customXml/item224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218.xml"/><Relationship Id="rId15" Type="http://schemas.openxmlformats.org/officeDocument/2006/relationships/customXml" Target="../../customXml/item22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2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17.xml"/><Relationship Id="rId9" Type="http://schemas.openxmlformats.org/officeDocument/2006/relationships/customXml" Target="../../customXml/item222.xml"/><Relationship Id="rId14" Type="http://schemas.openxmlformats.org/officeDocument/2006/relationships/customXml" Target="../../customXml/item227.xml"/><Relationship Id="rId22" Type="http://schemas.openxmlformats.org/officeDocument/2006/relationships/image" Target="../media/image5.png"/><Relationship Id="rId27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image" Target="../media/image3.png"/><Relationship Id="rId18" Type="http://schemas.openxmlformats.org/officeDocument/2006/relationships/image" Target="../media/image17.png"/><Relationship Id="rId3" Type="http://schemas.openxmlformats.org/officeDocument/2006/relationships/customXml" Target="../../customXml/item78.xml"/><Relationship Id="rId21" Type="http://schemas.openxmlformats.org/officeDocument/2006/relationships/image" Target="../media/image20.png"/><Relationship Id="rId7" Type="http://schemas.openxmlformats.org/officeDocument/2006/relationships/customXml" Target="../../customXml/item187.xml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customXml" Target="../../customXml/item28.xml"/><Relationship Id="rId16" Type="http://schemas.openxmlformats.org/officeDocument/2006/relationships/image" Target="../media/image6.png"/><Relationship Id="rId20" Type="http://schemas.openxmlformats.org/officeDocument/2006/relationships/image" Target="../media/image19.png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36.xml"/><Relationship Id="rId11" Type="http://schemas.openxmlformats.org/officeDocument/2006/relationships/image" Target="../media/image1.png"/><Relationship Id="rId24" Type="http://schemas.openxmlformats.org/officeDocument/2006/relationships/image" Target="../media/image23.png"/><Relationship Id="rId5" Type="http://schemas.openxmlformats.org/officeDocument/2006/relationships/customXml" Target="../../customXml/item3.xml"/><Relationship Id="rId15" Type="http://schemas.openxmlformats.org/officeDocument/2006/relationships/image" Target="../media/image5.png"/><Relationship Id="rId23" Type="http://schemas.openxmlformats.org/officeDocument/2006/relationships/image" Target="../media/image22.jpeg"/><Relationship Id="rId10" Type="http://schemas.openxmlformats.org/officeDocument/2006/relationships/image" Target="../media/image15.png"/><Relationship Id="rId19" Type="http://schemas.openxmlformats.org/officeDocument/2006/relationships/image" Target="../media/image18.png"/><Relationship Id="rId4" Type="http://schemas.openxmlformats.org/officeDocument/2006/relationships/customXml" Target="../../customXml/item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37.xml"/><Relationship Id="rId21" Type="http://schemas.openxmlformats.org/officeDocument/2006/relationships/image" Target="../media/image27.png"/><Relationship Id="rId7" Type="http://schemas.openxmlformats.org/officeDocument/2006/relationships/customXml" Target="../../customXml/item189.xml"/><Relationship Id="rId12" Type="http://schemas.openxmlformats.org/officeDocument/2006/relationships/image" Target="../media/image24.jpeg"/><Relationship Id="rId17" Type="http://schemas.openxmlformats.org/officeDocument/2006/relationships/image" Target="../media/image5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4.png"/><Relationship Id="rId20" Type="http://schemas.openxmlformats.org/officeDocument/2006/relationships/image" Target="../media/image26.pn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45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30.jpg"/><Relationship Id="rId5" Type="http://schemas.openxmlformats.org/officeDocument/2006/relationships/customXml" Target="../../customXml/item14.xml"/><Relationship Id="rId15" Type="http://schemas.openxmlformats.org/officeDocument/2006/relationships/image" Target="../media/image3.png"/><Relationship Id="rId23" Type="http://schemas.openxmlformats.org/officeDocument/2006/relationships/image" Target="../media/image29.jpg"/><Relationship Id="rId10" Type="http://schemas.openxmlformats.org/officeDocument/2006/relationships/customXml" Target="../../customXml/item194.xml"/><Relationship Id="rId19" Type="http://schemas.openxmlformats.org/officeDocument/2006/relationships/image" Target="../media/image25.png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193.xml"/><Relationship Id="rId14" Type="http://schemas.openxmlformats.org/officeDocument/2006/relationships/image" Target="../media/image2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9.jpg"/><Relationship Id="rId3" Type="http://schemas.openxmlformats.org/officeDocument/2006/relationships/customXml" Target="../../customXml/item19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33.jpg"/><Relationship Id="rId2" Type="http://schemas.openxmlformats.org/officeDocument/2006/relationships/customXml" Target="../../customXml/item17.xml"/><Relationship Id="rId16" Type="http://schemas.openxmlformats.org/officeDocument/2006/relationships/image" Target="../media/image32.jpg"/><Relationship Id="rId1" Type="http://schemas.openxmlformats.org/officeDocument/2006/relationships/customXml" Target="../../customXml/item15.xml"/><Relationship Id="rId6" Type="http://schemas.openxmlformats.org/officeDocument/2006/relationships/image" Target="../media/image24.jpeg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1.jpeg"/><Relationship Id="rId10" Type="http://schemas.openxmlformats.org/officeDocument/2006/relationships/image" Target="../media/image4.png"/><Relationship Id="rId4" Type="http://schemas.openxmlformats.org/officeDocument/2006/relationships/customXml" Target="../../customXml/item192.xml"/><Relationship Id="rId9" Type="http://schemas.openxmlformats.org/officeDocument/2006/relationships/image" Target="../media/image3.png"/><Relationship Id="rId1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186.xml"/><Relationship Id="rId18" Type="http://schemas.openxmlformats.org/officeDocument/2006/relationships/image" Target="../media/image1.png"/><Relationship Id="rId26" Type="http://schemas.openxmlformats.org/officeDocument/2006/relationships/image" Target="../media/image33.jpg"/><Relationship Id="rId3" Type="http://schemas.openxmlformats.org/officeDocument/2006/relationships/customXml" Target="../../customXml/item9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34.jpg"/><Relationship Id="rId25" Type="http://schemas.openxmlformats.org/officeDocument/2006/relationships/image" Target="../media/image32.jpg"/><Relationship Id="rId2" Type="http://schemas.openxmlformats.org/officeDocument/2006/relationships/customXml" Target="../../customXml/item5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5.xml"/><Relationship Id="rId24" Type="http://schemas.openxmlformats.org/officeDocument/2006/relationships/image" Target="../media/image35.jpeg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19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6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195.xml"/><Relationship Id="rId2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0.xml"/><Relationship Id="rId13" Type="http://schemas.openxmlformats.org/officeDocument/2006/relationships/customXml" Target="../../customXml/item185.xml"/><Relationship Id="rId18" Type="http://schemas.openxmlformats.org/officeDocument/2006/relationships/image" Target="../media/image1.png"/><Relationship Id="rId26" Type="http://schemas.openxmlformats.org/officeDocument/2006/relationships/image" Target="../media/image33.jpg"/><Relationship Id="rId3" Type="http://schemas.openxmlformats.org/officeDocument/2006/relationships/customXml" Target="../../customXml/item17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79.xml"/><Relationship Id="rId12" Type="http://schemas.openxmlformats.org/officeDocument/2006/relationships/customXml" Target="../../customXml/item184.xml"/><Relationship Id="rId17" Type="http://schemas.openxmlformats.org/officeDocument/2006/relationships/image" Target="../media/image34.jpg"/><Relationship Id="rId25" Type="http://schemas.openxmlformats.org/officeDocument/2006/relationships/image" Target="../media/image32.jpg"/><Relationship Id="rId2" Type="http://schemas.openxmlformats.org/officeDocument/2006/relationships/customXml" Target="../../customXml/item17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29" Type="http://schemas.openxmlformats.org/officeDocument/2006/relationships/image" Target="../media/image38.png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178.xml"/><Relationship Id="rId11" Type="http://schemas.openxmlformats.org/officeDocument/2006/relationships/customXml" Target="../../customXml/item183.xml"/><Relationship Id="rId24" Type="http://schemas.openxmlformats.org/officeDocument/2006/relationships/image" Target="../media/image35.jpeg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231.xml"/><Relationship Id="rId23" Type="http://schemas.openxmlformats.org/officeDocument/2006/relationships/image" Target="../media/image6.png"/><Relationship Id="rId28" Type="http://schemas.openxmlformats.org/officeDocument/2006/relationships/image" Target="../media/image37.png"/><Relationship Id="rId10" Type="http://schemas.openxmlformats.org/officeDocument/2006/relationships/customXml" Target="../../customXml/item182.xml"/><Relationship Id="rId19" Type="http://schemas.openxmlformats.org/officeDocument/2006/relationships/image" Target="../media/image2.png"/><Relationship Id="rId31" Type="http://schemas.openxmlformats.org/officeDocument/2006/relationships/image" Target="../media/image40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181.xml"/><Relationship Id="rId14" Type="http://schemas.openxmlformats.org/officeDocument/2006/relationships/customXml" Target="../../customXml/item230.xml"/><Relationship Id="rId22" Type="http://schemas.openxmlformats.org/officeDocument/2006/relationships/image" Target="../media/image5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customXml" Target="../../customXml/item47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113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22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customXml" Target="../../customXml/item112.xml"/><Relationship Id="rId19" Type="http://schemas.openxmlformats.org/officeDocument/2006/relationships/image" Target="../media/image7.jpeg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11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29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4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84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1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61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1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21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103.xml"/><Relationship Id="rId14" Type="http://schemas.openxmlformats.org/officeDocument/2006/relationships/customXml" Target="../../customXml/item1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30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customXml" Target="../../customXml/item4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90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125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49.xml"/><Relationship Id="rId24" Type="http://schemas.openxmlformats.org/officeDocument/2006/relationships/image" Target="../media/image7.jpe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121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24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117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351581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752900" y="4348164"/>
            <a:ext cx="333900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MousePointer"/>
          <p:cNvSpPr/>
          <p:nvPr>
            <p:custDataLst>
              <p:custData r:id="rId9"/>
            </p:custDataLst>
          </p:nvPr>
        </p:nvSpPr>
        <p:spPr>
          <a:xfrm rot="20359169">
            <a:off x="6152236" y="12953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Content"/>
          <p:cNvSpPr/>
          <p:nvPr>
            <p:custDataLst>
              <p:custData r:id="rId10"/>
            </p:custDataLst>
          </p:nvPr>
        </p:nvSpPr>
        <p:spPr>
          <a:xfrm>
            <a:off x="5722376" y="1426873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Trumpets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0" name="Content"/>
          <p:cNvSpPr/>
          <p:nvPr>
            <p:custDataLst>
              <p:custData r:id="rId11"/>
            </p:custDataLst>
          </p:nvPr>
        </p:nvSpPr>
        <p:spPr>
          <a:xfrm>
            <a:off x="5722376" y="1680583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Horns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1" name="Content"/>
          <p:cNvSpPr/>
          <p:nvPr>
            <p:custDataLst>
              <p:custData r:id="rId12"/>
            </p:custDataLst>
          </p:nvPr>
        </p:nvSpPr>
        <p:spPr>
          <a:xfrm>
            <a:off x="5722376" y="1950357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Tubas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13"/>
            </p:custDataLst>
          </p:nvPr>
        </p:nvSpPr>
        <p:spPr>
          <a:xfrm>
            <a:off x="5722376" y="2228018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Trombones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53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ontent"/>
          <p:cNvSpPr txBox="1"/>
          <p:nvPr>
            <p:custDataLst>
              <p:custData r:id="rId15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MousePointer"/>
          <p:cNvSpPr/>
          <p:nvPr>
            <p:custDataLst>
              <p:custData r:id="rId9"/>
            </p:custDataLst>
          </p:nvPr>
        </p:nvSpPr>
        <p:spPr>
          <a:xfrm rot="20359169">
            <a:off x="7523836" y="13271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Content"/>
          <p:cNvSpPr/>
          <p:nvPr>
            <p:custDataLst>
              <p:custData r:id="rId10"/>
            </p:custDataLst>
          </p:nvPr>
        </p:nvSpPr>
        <p:spPr>
          <a:xfrm>
            <a:off x="7110455" y="1426873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Flute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0" name="Content"/>
          <p:cNvSpPr/>
          <p:nvPr>
            <p:custDataLst>
              <p:custData r:id="rId11"/>
            </p:custDataLst>
          </p:nvPr>
        </p:nvSpPr>
        <p:spPr>
          <a:xfrm>
            <a:off x="7105553" y="1979338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Clarinet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1" name="Content"/>
          <p:cNvSpPr/>
          <p:nvPr>
            <p:custDataLst>
              <p:custData r:id="rId12"/>
            </p:custDataLst>
          </p:nvPr>
        </p:nvSpPr>
        <p:spPr>
          <a:xfrm>
            <a:off x="7110455" y="1709295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Oboe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13"/>
            </p:custDataLst>
          </p:nvPr>
        </p:nvSpPr>
        <p:spPr>
          <a:xfrm>
            <a:off x="7114111" y="2249350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Bassoon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53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ontent"/>
          <p:cNvSpPr txBox="1"/>
          <p:nvPr>
            <p:custDataLst>
              <p:custData r:id="rId15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MousePointer"/>
          <p:cNvSpPr/>
          <p:nvPr>
            <p:custDataLst>
              <p:custData r:id="rId9"/>
            </p:custDataLst>
          </p:nvPr>
        </p:nvSpPr>
        <p:spPr>
          <a:xfrm rot="20359169">
            <a:off x="8895436" y="12636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1" name="Content"/>
          <p:cNvSpPr/>
          <p:nvPr>
            <p:custDataLst>
              <p:custData r:id="rId10"/>
            </p:custDataLst>
          </p:nvPr>
        </p:nvSpPr>
        <p:spPr>
          <a:xfrm>
            <a:off x="8543704" y="1977314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Guitar Wall Mounts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11"/>
            </p:custDataLst>
          </p:nvPr>
        </p:nvSpPr>
        <p:spPr>
          <a:xfrm>
            <a:off x="8543703" y="2273376"/>
            <a:ext cx="2390308" cy="309152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Cases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3" name="Content"/>
          <p:cNvSpPr/>
          <p:nvPr>
            <p:custDataLst>
              <p:custData r:id="rId12"/>
            </p:custDataLst>
          </p:nvPr>
        </p:nvSpPr>
        <p:spPr>
          <a:xfrm>
            <a:off x="8543703" y="1702453"/>
            <a:ext cx="2390307" cy="258067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Mic Stands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5" name="Content"/>
          <p:cNvSpPr/>
          <p:nvPr>
            <p:custDataLst>
              <p:custData r:id="rId13"/>
            </p:custDataLst>
          </p:nvPr>
        </p:nvSpPr>
        <p:spPr>
          <a:xfrm>
            <a:off x="8543704" y="1430945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Cables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5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15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6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Content"/>
          <p:cNvSpPr/>
          <p:nvPr>
            <p:custDataLst>
              <p:custData r:id="rId9"/>
            </p:custDataLst>
          </p:nvPr>
        </p:nvSpPr>
        <p:spPr>
          <a:xfrm>
            <a:off x="8543704" y="1977314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Guitar Wall Mounts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10"/>
            </p:custDataLst>
          </p:nvPr>
        </p:nvSpPr>
        <p:spPr>
          <a:xfrm>
            <a:off x="8543703" y="2273376"/>
            <a:ext cx="2390308" cy="309152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chemeClr val="bg1"/>
                </a:solidFill>
                <a:latin typeface="Segoe UI"/>
              </a:rPr>
              <a:t>Case</a:t>
            </a:r>
            <a:r>
              <a:rPr lang="en-US" sz="1600" kern="0" dirty="0" smtClean="0">
                <a:latin typeface="Segoe UI"/>
              </a:rPr>
              <a:t>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3" name="Content"/>
          <p:cNvSpPr/>
          <p:nvPr>
            <p:custDataLst>
              <p:custData r:id="rId11"/>
            </p:custDataLst>
          </p:nvPr>
        </p:nvSpPr>
        <p:spPr>
          <a:xfrm>
            <a:off x="8543703" y="1702453"/>
            <a:ext cx="2390307" cy="258067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Mic Stands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8543704" y="1430945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Cables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5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MouseClick"/>
          <p:cNvSpPr/>
          <p:nvPr>
            <p:custDataLst>
              <p:custData r:id="rId16"/>
            </p:custDataLst>
          </p:nvPr>
        </p:nvSpPr>
        <p:spPr>
          <a:xfrm rot="20359169">
            <a:off x="9206060" y="236916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ffectLst>
            <a:outerShdw blurRad="50800" dist="38100" dir="5640000" sx="102000" sy="102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108794" y="3812980"/>
            <a:ext cx="717552" cy="291300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11351476" y="3811036"/>
            <a:ext cx="735324" cy="291691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0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1"/>
            </p:custDataLst>
          </p:nvPr>
        </p:nvSpPr>
        <p:spPr>
          <a:xfrm>
            <a:off x="1996456" y="5212733"/>
            <a:ext cx="22669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Acoustic Guitar</a:t>
            </a:r>
            <a:endParaRPr lang="en-US" sz="3200" dirty="0" smtClean="0">
              <a:solidFill>
                <a:srgbClr val="000000"/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2"/>
            </p:custDataLst>
          </p:nvPr>
        </p:nvSpPr>
        <p:spPr>
          <a:xfrm>
            <a:off x="5407538" y="5212733"/>
            <a:ext cx="217239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Electric Guitar</a:t>
            </a:r>
            <a:endParaRPr lang="en-US" sz="3200" dirty="0" smtClean="0">
              <a:solidFill>
                <a:srgbClr val="000000"/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3"/>
            </p:custDataLst>
          </p:nvPr>
        </p:nvSpPr>
        <p:spPr>
          <a:xfrm>
            <a:off x="8376970" y="5261116"/>
            <a:ext cx="1762021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Bass Guitar</a:t>
            </a:r>
            <a:endParaRPr lang="en-US" sz="3200" dirty="0" smtClean="0">
              <a:solidFill>
                <a:srgbClr val="000000"/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14"/>
            </p:custDataLst>
          </p:nvPr>
        </p:nvSpPr>
        <p:spPr>
          <a:xfrm>
            <a:off x="2277990" y="6023667"/>
            <a:ext cx="10390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Violin</a:t>
            </a:r>
            <a:endParaRPr lang="en-US" sz="3200" dirty="0" smtClean="0">
              <a:solidFill>
                <a:srgbClr val="000000"/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5"/>
            </p:custDataLst>
          </p:nvPr>
        </p:nvSpPr>
        <p:spPr>
          <a:xfrm>
            <a:off x="5682140" y="6105834"/>
            <a:ext cx="85311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Cello</a:t>
            </a:r>
            <a:endParaRPr lang="en-US" sz="3200" dirty="0" smtClean="0">
              <a:solidFill>
                <a:srgbClr val="000000"/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16"/>
            </p:custDataLst>
          </p:nvPr>
        </p:nvSpPr>
        <p:spPr>
          <a:xfrm>
            <a:off x="8485372" y="5988415"/>
            <a:ext cx="1330814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Mistral" panose="03090702030407020403" pitchFamily="66" charset="0"/>
                <a:ea typeface="Microsoft YaHei UI Light" panose="020B0502040204020203" pitchFamily="34" charset="-122"/>
                <a:cs typeface="Segoe UI" pitchFamily="34" charset="0"/>
              </a:rPr>
              <a:t>Trumpet</a:t>
            </a:r>
            <a:endParaRPr lang="en-US" sz="3600" dirty="0" smtClean="0">
              <a:solidFill>
                <a:schemeClr val="accent4">
                  <a:lumMod val="75000"/>
                </a:schemeClr>
              </a:solidFill>
              <a:latin typeface="Mistral" panose="03090702030407020403" pitchFamily="66" charset="0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9" name="MousePointer"/>
          <p:cNvSpPr/>
          <p:nvPr>
            <p:custDataLst>
              <p:custData r:id="rId17"/>
            </p:custDataLst>
          </p:nvPr>
        </p:nvSpPr>
        <p:spPr>
          <a:xfrm rot="20359169">
            <a:off x="9380548" y="637546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0" name="Content"/>
          <p:cNvSpPr txBox="1"/>
          <p:nvPr>
            <p:custDataLst>
              <p:custData r:id="rId18"/>
            </p:custDataLst>
          </p:nvPr>
        </p:nvSpPr>
        <p:spPr>
          <a:xfrm>
            <a:off x="3419051" y="4266593"/>
            <a:ext cx="540975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What kind of case do you need?</a:t>
            </a:r>
            <a:endParaRPr lang="en-US" sz="28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108794" y="3812980"/>
            <a:ext cx="717552" cy="291300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11351476" y="3811036"/>
            <a:ext cx="735324" cy="291691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0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77" y="4077024"/>
            <a:ext cx="1825325" cy="12911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5" y="3865305"/>
            <a:ext cx="1758844" cy="17420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29" y="3936614"/>
            <a:ext cx="1659080" cy="16590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65" y="3823767"/>
            <a:ext cx="1771927" cy="1771927"/>
          </a:xfrm>
          <a:prstGeom prst="rect">
            <a:avLst/>
          </a:prstGeom>
        </p:spPr>
      </p:pic>
      <p:sp>
        <p:nvSpPr>
          <p:cNvPr id="60" name="Content"/>
          <p:cNvSpPr txBox="1"/>
          <p:nvPr>
            <p:custDataLst>
              <p:custData r:id="rId11"/>
            </p:custDataLst>
          </p:nvPr>
        </p:nvSpPr>
        <p:spPr>
          <a:xfrm>
            <a:off x="1631127" y="5312976"/>
            <a:ext cx="1697172" cy="90794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J. Winter CE 170 Hard shell Trumpet Case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$199.99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2"/>
            </p:custDataLst>
          </p:nvPr>
        </p:nvSpPr>
        <p:spPr>
          <a:xfrm>
            <a:off x="4035407" y="5340054"/>
            <a:ext cx="1544267" cy="90794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Gator Case Hard Shell Trumpet Case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$99.99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13"/>
            </p:custDataLst>
          </p:nvPr>
        </p:nvSpPr>
        <p:spPr>
          <a:xfrm>
            <a:off x="6824725" y="5340054"/>
            <a:ext cx="1473475" cy="90794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J. Winter CE 175 Hard Shell Trumpet Case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$99.99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14"/>
            </p:custDataLst>
          </p:nvPr>
        </p:nvSpPr>
        <p:spPr>
          <a:xfrm>
            <a:off x="9416054" y="5293132"/>
            <a:ext cx="1714065" cy="90794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ProtecMax Camouflage Trumpet Case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$75.99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MouseClick"/>
          <p:cNvSpPr/>
          <p:nvPr>
            <p:custDataLst>
              <p:custData r:id="rId15"/>
            </p:custDataLst>
          </p:nvPr>
        </p:nvSpPr>
        <p:spPr>
          <a:xfrm rot="20359169">
            <a:off x="980161" y="110646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351581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752900" y="4348164"/>
            <a:ext cx="333900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MouseClick"/>
          <p:cNvSpPr/>
          <p:nvPr>
            <p:custDataLst>
              <p:custData r:id="rId12"/>
            </p:custDataLst>
          </p:nvPr>
        </p:nvSpPr>
        <p:spPr>
          <a:xfrm rot="20359169">
            <a:off x="10897274" y="91596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-3505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Content"/>
          <p:cNvSpPr/>
          <p:nvPr>
            <p:custDataLst>
              <p:custData r:id="rId6"/>
            </p:custDataLst>
          </p:nvPr>
        </p:nvSpPr>
        <p:spPr>
          <a:xfrm>
            <a:off x="108794" y="3812980"/>
            <a:ext cx="351581" cy="291300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7"/>
            </p:custDataLst>
          </p:nvPr>
        </p:nvSpPr>
        <p:spPr>
          <a:xfrm>
            <a:off x="11718296" y="3811036"/>
            <a:ext cx="368504" cy="291691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 txBox="1"/>
          <p:nvPr>
            <p:custDataLst>
              <p:custData r:id="rId8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9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ontent"/>
          <p:cNvSpPr/>
          <p:nvPr>
            <p:custDataLst>
              <p:custData r:id="rId11"/>
            </p:custDataLst>
          </p:nvPr>
        </p:nvSpPr>
        <p:spPr>
          <a:xfrm>
            <a:off x="4666578" y="5214349"/>
            <a:ext cx="2359641" cy="3024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2"/>
            </p:custDataLst>
          </p:nvPr>
        </p:nvSpPr>
        <p:spPr>
          <a:xfrm>
            <a:off x="4666578" y="4353179"/>
            <a:ext cx="2359641" cy="327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3"/>
            </p:custDataLst>
          </p:nvPr>
        </p:nvSpPr>
        <p:spPr>
          <a:xfrm>
            <a:off x="5040398" y="4026206"/>
            <a:ext cx="169732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Username/Email</a:t>
            </a:r>
            <a:endParaRPr lang="en-US" sz="1600" dirty="0" smtClean="0">
              <a:solidFill>
                <a:srgbClr val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5291272" y="4843822"/>
            <a:ext cx="104464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Password</a:t>
            </a:r>
            <a:endParaRPr lang="en-US" sz="1600" dirty="0" smtClean="0">
              <a:solidFill>
                <a:srgbClr val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5"/>
            </p:custDataLst>
          </p:nvPr>
        </p:nvSpPr>
        <p:spPr>
          <a:xfrm>
            <a:off x="4253657" y="5925230"/>
            <a:ext cx="1106592" cy="41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6"/>
            </p:custDataLst>
          </p:nvPr>
        </p:nvSpPr>
        <p:spPr>
          <a:xfrm>
            <a:off x="5644207" y="5928775"/>
            <a:ext cx="1907051" cy="4236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 forgot my 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" name="Content Placeholder 46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22" y="1825625"/>
            <a:ext cx="4552555" cy="4351338"/>
          </a:xfrm>
        </p:spPr>
      </p:pic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7457185" y="2865438"/>
            <a:ext cx="439929" cy="22860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</a:p>
        </p:txBody>
      </p:sp>
      <p:grpSp>
        <p:nvGrpSpPr>
          <p:cNvPr id="5" name="WebBrowser"/>
          <p:cNvGrpSpPr/>
          <p:nvPr>
            <p:custDataLst>
              <p:custData r:id="rId2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32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9953" y="825466"/>
            <a:ext cx="2206943" cy="2206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3921" y="846804"/>
            <a:ext cx="2164268" cy="21642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39629" y="934571"/>
            <a:ext cx="2121592" cy="21215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35981" y="937733"/>
            <a:ext cx="2145978" cy="2145978"/>
          </a:xfrm>
          <a:prstGeom prst="rect">
            <a:avLst/>
          </a:prstGeom>
        </p:spPr>
      </p:pic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1231900" y="3181220"/>
            <a:ext cx="1721585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Ibanez S5570Q Prestige Electric Guitar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$1,299.00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4"/>
            </p:custDataLst>
          </p:nvPr>
        </p:nvSpPr>
        <p:spPr>
          <a:xfrm>
            <a:off x="3690085" y="3169303"/>
            <a:ext cx="1607056" cy="127727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Ibanez S520 BlackBerry Sunburst Guitar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$399.00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6450293" y="3162888"/>
            <a:ext cx="2013783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Schecter</a:t>
            </a:r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C-1 Classic Amber Electric Guitar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$599.99</a:t>
            </a:r>
          </a:p>
        </p:txBody>
      </p: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9342702" y="3162888"/>
            <a:ext cx="1699662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Ibanez Prestige RG852 8-String Guitar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$1,499.00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1662" y="4640494"/>
            <a:ext cx="1946705" cy="182651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8" y="4446576"/>
            <a:ext cx="2044682" cy="19416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82" y="4417135"/>
            <a:ext cx="1352841" cy="19416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01" y="4446576"/>
            <a:ext cx="1969906" cy="1941680"/>
          </a:xfrm>
          <a:prstGeom prst="rect">
            <a:avLst/>
          </a:prstGeom>
        </p:spPr>
      </p:pic>
      <p:sp>
        <p:nvSpPr>
          <p:cNvPr id="53" name="Content"/>
          <p:cNvSpPr/>
          <p:nvPr>
            <p:custDataLst>
              <p:custData r:id="rId7"/>
            </p:custDataLst>
          </p:nvPr>
        </p:nvSpPr>
        <p:spPr>
          <a:xfrm>
            <a:off x="101600" y="685159"/>
            <a:ext cx="393700" cy="606680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Content"/>
          <p:cNvSpPr/>
          <p:nvPr>
            <p:custDataLst>
              <p:custData r:id="rId8"/>
            </p:custDataLst>
          </p:nvPr>
        </p:nvSpPr>
        <p:spPr>
          <a:xfrm>
            <a:off x="11707398" y="690589"/>
            <a:ext cx="423428" cy="606680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" name="Content Placeholder 43"/>
          <p:cNvPicPr>
            <a:picLocks noGrp="1" noChangeAspect="1"/>
          </p:cNvPicPr>
          <p:nvPr>
            <p:ph idx="1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5398970"/>
            <a:ext cx="2168446" cy="1600200"/>
          </a:xfrm>
        </p:spPr>
      </p:pic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2289" y="934571"/>
            <a:ext cx="1944793" cy="182895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98015" y="818737"/>
            <a:ext cx="2042337" cy="19447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97771" y="934571"/>
            <a:ext cx="1353429" cy="19386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36210" y="929858"/>
            <a:ext cx="1969179" cy="1944793"/>
          </a:xfrm>
          <a:prstGeom prst="rect">
            <a:avLst/>
          </a:prstGeom>
        </p:spPr>
      </p:pic>
      <p:sp>
        <p:nvSpPr>
          <p:cNvPr id="37" name="Content"/>
          <p:cNvSpPr txBox="1"/>
          <p:nvPr>
            <p:custDataLst>
              <p:custData r:id="rId2"/>
            </p:custDataLst>
          </p:nvPr>
        </p:nvSpPr>
        <p:spPr>
          <a:xfrm>
            <a:off x="1031615" y="2764364"/>
            <a:ext cx="1685609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Kustom</a:t>
            </a:r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KG100HFX Black Slant Half Stack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$199.99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3689997" y="2764364"/>
            <a:ext cx="1409406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Marshall MG100 HCFX Half Stack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$499.99</a:t>
            </a:r>
          </a:p>
        </p:txBody>
      </p:sp>
      <p:sp>
        <p:nvSpPr>
          <p:cNvPr id="39" name="Content"/>
          <p:cNvSpPr txBox="1"/>
          <p:nvPr>
            <p:custDataLst>
              <p:custData r:id="rId4"/>
            </p:custDataLst>
          </p:nvPr>
        </p:nvSpPr>
        <p:spPr>
          <a:xfrm>
            <a:off x="6158404" y="2827010"/>
            <a:ext cx="2190380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Orange Micro Terror Head and PPC108 Cabinet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$199.99</a:t>
            </a: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9324119" y="2873267"/>
            <a:ext cx="1686377" cy="103105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Randall RX 120RH Half Stack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$299.99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9788" y="4012569"/>
            <a:ext cx="11248938" cy="1154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i="1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We strive to give you the best products with unbeatable deals.</a:t>
            </a:r>
          </a:p>
          <a:p>
            <a:pPr algn="ctr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34"/>
          <a:stretch/>
        </p:blipFill>
        <p:spPr>
          <a:xfrm>
            <a:off x="1031615" y="5626305"/>
            <a:ext cx="2947559" cy="110557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4"/>
          <a:stretch/>
        </p:blipFill>
        <p:spPr>
          <a:xfrm>
            <a:off x="4694409" y="5398971"/>
            <a:ext cx="2927989" cy="13231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59"/>
          <a:stretch/>
        </p:blipFill>
        <p:spPr>
          <a:xfrm>
            <a:off x="8471663" y="5249582"/>
            <a:ext cx="2769472" cy="1482294"/>
          </a:xfrm>
          <a:prstGeom prst="rect">
            <a:avLst/>
          </a:prstGeom>
        </p:spPr>
      </p:pic>
      <p:sp>
        <p:nvSpPr>
          <p:cNvPr id="48" name="Content"/>
          <p:cNvSpPr/>
          <p:nvPr>
            <p:custDataLst>
              <p:custData r:id="rId7"/>
            </p:custDataLst>
          </p:nvPr>
        </p:nvSpPr>
        <p:spPr>
          <a:xfrm>
            <a:off x="101599" y="685159"/>
            <a:ext cx="388190" cy="448157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11738727" y="665075"/>
            <a:ext cx="332915" cy="450165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01599" y="5166731"/>
            <a:ext cx="388189" cy="158522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Content"/>
          <p:cNvSpPr/>
          <p:nvPr>
            <p:custDataLst>
              <p:custData r:id="rId10"/>
            </p:custDataLst>
          </p:nvPr>
        </p:nvSpPr>
        <p:spPr>
          <a:xfrm>
            <a:off x="11738728" y="5150486"/>
            <a:ext cx="351671" cy="1601474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2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08" y="3201194"/>
            <a:ext cx="1700784" cy="1600200"/>
          </a:xfrm>
        </p:spPr>
      </p:pic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34450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King Royals Music Store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https://www.kingroyals.com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 txBox="1"/>
          <p:nvPr>
            <p:custDataLst>
              <p:custData r:id="rId2"/>
            </p:custDataLst>
          </p:nvPr>
        </p:nvSpPr>
        <p:spPr>
          <a:xfrm>
            <a:off x="535516" y="716474"/>
            <a:ext cx="11203211" cy="1154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i="1" dirty="0" smtClean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We strive to give you the best products with unbeatable deals.</a:t>
            </a:r>
          </a:p>
          <a:p>
            <a:endParaRPr lang="en-US" sz="2400" i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6" y="2395051"/>
            <a:ext cx="2831070" cy="24063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30" y="2395051"/>
            <a:ext cx="3051231" cy="24063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25" y="2395050"/>
            <a:ext cx="3225481" cy="22715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184"/>
          <a:stretch/>
        </p:blipFill>
        <p:spPr>
          <a:xfrm>
            <a:off x="997226" y="5239233"/>
            <a:ext cx="2659639" cy="14581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1"/>
          <a:stretch/>
        </p:blipFill>
        <p:spPr>
          <a:xfrm>
            <a:off x="4245831" y="4801394"/>
            <a:ext cx="3051230" cy="192068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71"/>
          <a:stretch/>
        </p:blipFill>
        <p:spPr>
          <a:xfrm>
            <a:off x="7980596" y="4944630"/>
            <a:ext cx="3325039" cy="1777446"/>
          </a:xfrm>
          <a:prstGeom prst="rect">
            <a:avLst/>
          </a:prstGeom>
        </p:spPr>
      </p:pic>
      <p:sp>
        <p:nvSpPr>
          <p:cNvPr id="41" name="Content"/>
          <p:cNvSpPr/>
          <p:nvPr>
            <p:custDataLst>
              <p:custData r:id="rId3"/>
            </p:custDataLst>
          </p:nvPr>
        </p:nvSpPr>
        <p:spPr>
          <a:xfrm>
            <a:off x="101599" y="685159"/>
            <a:ext cx="424328" cy="606680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11738728" y="685159"/>
            <a:ext cx="361262" cy="606680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4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54" y="1825625"/>
            <a:ext cx="4422091" cy="4351338"/>
          </a:xfrm>
        </p:spPr>
      </p:pic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91" y="1138630"/>
            <a:ext cx="2310154" cy="2474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36" y="723948"/>
            <a:ext cx="2331051" cy="28891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51" y="1138630"/>
            <a:ext cx="2488214" cy="2474429"/>
          </a:xfrm>
          <a:prstGeom prst="rect">
            <a:avLst/>
          </a:prstGeom>
        </p:spPr>
      </p:pic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108797" y="4538429"/>
            <a:ext cx="11969295" cy="1038429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Content"/>
          <p:cNvSpPr txBox="1"/>
          <p:nvPr>
            <p:custDataLst>
              <p:custData r:id="rId3"/>
            </p:custDataLst>
          </p:nvPr>
        </p:nvSpPr>
        <p:spPr>
          <a:xfrm>
            <a:off x="1578307" y="4603671"/>
            <a:ext cx="126028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itka Display" panose="02000505000000020004" pitchFamily="2" charset="0"/>
                <a:ea typeface="Segoe UI" pitchFamily="34" charset="0"/>
                <a:cs typeface="Segoe UI" pitchFamily="34" charset="0"/>
              </a:rPr>
              <a:t>King Royals</a:t>
            </a:r>
          </a:p>
        </p:txBody>
      </p:sp>
      <p:sp>
        <p:nvSpPr>
          <p:cNvPr id="42" name="Content"/>
          <p:cNvSpPr txBox="1"/>
          <p:nvPr>
            <p:custDataLst>
              <p:custData r:id="rId4"/>
            </p:custDataLst>
          </p:nvPr>
        </p:nvSpPr>
        <p:spPr>
          <a:xfrm>
            <a:off x="1578307" y="4913841"/>
            <a:ext cx="12895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1822 Turkey Rd,</a:t>
            </a:r>
          </a:p>
        </p:txBody>
      </p:sp>
      <p:sp>
        <p:nvSpPr>
          <p:cNvPr id="43" name="Content"/>
          <p:cNvSpPr txBox="1"/>
          <p:nvPr>
            <p:custDataLst>
              <p:custData r:id="rId5"/>
            </p:custDataLst>
          </p:nvPr>
        </p:nvSpPr>
        <p:spPr>
          <a:xfrm>
            <a:off x="1515090" y="5158985"/>
            <a:ext cx="1378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Ripley, WV, 25271</a:t>
            </a:r>
          </a:p>
        </p:txBody>
      </p: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4973779" y="4602721"/>
            <a:ext cx="1167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sp>
        <p:nvSpPr>
          <p:cNvPr id="45" name="Content"/>
          <p:cNvSpPr txBox="1"/>
          <p:nvPr>
            <p:custDataLst>
              <p:custData r:id="rId7"/>
            </p:custDataLst>
          </p:nvPr>
        </p:nvSpPr>
        <p:spPr>
          <a:xfrm>
            <a:off x="4973779" y="4896069"/>
            <a:ext cx="1140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304-555-1294</a:t>
            </a:r>
          </a:p>
        </p:txBody>
      </p:sp>
      <p:sp>
        <p:nvSpPr>
          <p:cNvPr id="46" name="Content"/>
          <p:cNvSpPr txBox="1"/>
          <p:nvPr>
            <p:custDataLst>
              <p:custData r:id="rId8"/>
            </p:custDataLst>
          </p:nvPr>
        </p:nvSpPr>
        <p:spPr>
          <a:xfrm>
            <a:off x="4489896" y="5172215"/>
            <a:ext cx="21350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isaacvidrine@kingroyals.com</a:t>
            </a:r>
          </a:p>
        </p:txBody>
      </p:sp>
      <p:sp>
        <p:nvSpPr>
          <p:cNvPr id="47" name="Content"/>
          <p:cNvSpPr txBox="1"/>
          <p:nvPr>
            <p:custDataLst>
              <p:custData r:id="rId9"/>
            </p:custDataLst>
          </p:nvPr>
        </p:nvSpPr>
        <p:spPr>
          <a:xfrm>
            <a:off x="7991340" y="4602556"/>
            <a:ext cx="20987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&amp; Store Hours</a:t>
            </a:r>
          </a:p>
        </p:txBody>
      </p:sp>
      <p:sp>
        <p:nvSpPr>
          <p:cNvPr id="48" name="Content"/>
          <p:cNvSpPr txBox="1"/>
          <p:nvPr>
            <p:custDataLst>
              <p:custData r:id="rId10"/>
            </p:custDataLst>
          </p:nvPr>
        </p:nvSpPr>
        <p:spPr>
          <a:xfrm>
            <a:off x="7974137" y="4878223"/>
            <a:ext cx="21291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Mon-Fri :  7:00am – 11:00pm</a:t>
            </a:r>
          </a:p>
        </p:txBody>
      </p:sp>
      <p:sp>
        <p:nvSpPr>
          <p:cNvPr id="49" name="Content"/>
          <p:cNvSpPr txBox="1"/>
          <p:nvPr>
            <p:custDataLst>
              <p:custData r:id="rId11"/>
            </p:custDataLst>
          </p:nvPr>
        </p:nvSpPr>
        <p:spPr>
          <a:xfrm>
            <a:off x="7974137" y="5098333"/>
            <a:ext cx="21831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Saturday :  10:00am – 8:00pm</a:t>
            </a:r>
          </a:p>
        </p:txBody>
      </p:sp>
      <p:sp>
        <p:nvSpPr>
          <p:cNvPr id="50" name="Content"/>
          <p:cNvSpPr txBox="1"/>
          <p:nvPr>
            <p:custDataLst>
              <p:custData r:id="rId12"/>
            </p:custDataLst>
          </p:nvPr>
        </p:nvSpPr>
        <p:spPr>
          <a:xfrm>
            <a:off x="7991340" y="5376667"/>
            <a:ext cx="12586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Sunday:  Closed</a:t>
            </a:r>
          </a:p>
        </p:txBody>
      </p:sp>
      <p:sp>
        <p:nvSpPr>
          <p:cNvPr id="51" name="Content"/>
          <p:cNvSpPr/>
          <p:nvPr>
            <p:custDataLst>
              <p:custData r:id="rId13"/>
            </p:custDataLst>
          </p:nvPr>
        </p:nvSpPr>
        <p:spPr>
          <a:xfrm>
            <a:off x="108797" y="5591170"/>
            <a:ext cx="11969295" cy="1141061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Content"/>
          <p:cNvSpPr/>
          <p:nvPr>
            <p:custDataLst>
              <p:custData r:id="rId14"/>
            </p:custDataLst>
          </p:nvPr>
        </p:nvSpPr>
        <p:spPr>
          <a:xfrm>
            <a:off x="101599" y="685159"/>
            <a:ext cx="415159" cy="383354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Content"/>
          <p:cNvSpPr/>
          <p:nvPr>
            <p:custDataLst>
              <p:custData r:id="rId15"/>
            </p:custDataLst>
          </p:nvPr>
        </p:nvSpPr>
        <p:spPr>
          <a:xfrm>
            <a:off x="11676303" y="685159"/>
            <a:ext cx="401790" cy="38532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3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Content Placeholder 34"/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54" y="1825625"/>
            <a:ext cx="4422091" cy="4351338"/>
          </a:xfrm>
        </p:spPr>
      </p:pic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9"/>
          <a:stretch/>
        </p:blipFill>
        <p:spPr>
          <a:xfrm>
            <a:off x="1391045" y="693683"/>
            <a:ext cx="2310154" cy="7925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5"/>
          <a:stretch/>
        </p:blipFill>
        <p:spPr>
          <a:xfrm>
            <a:off x="4484989" y="709448"/>
            <a:ext cx="2331051" cy="11797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2"/>
          <a:stretch/>
        </p:blipFill>
        <p:spPr>
          <a:xfrm>
            <a:off x="8195728" y="693683"/>
            <a:ext cx="2488214" cy="904110"/>
          </a:xfrm>
          <a:prstGeom prst="rect">
            <a:avLst/>
          </a:prstGeom>
        </p:spPr>
      </p:pic>
      <p:sp>
        <p:nvSpPr>
          <p:cNvPr id="40" name="Content"/>
          <p:cNvSpPr/>
          <p:nvPr>
            <p:custDataLst>
              <p:custData r:id="rId2"/>
            </p:custDataLst>
          </p:nvPr>
        </p:nvSpPr>
        <p:spPr>
          <a:xfrm>
            <a:off x="101600" y="2207048"/>
            <a:ext cx="11981603" cy="1081616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Content"/>
          <p:cNvSpPr txBox="1"/>
          <p:nvPr>
            <p:custDataLst>
              <p:custData r:id="rId3"/>
            </p:custDataLst>
          </p:nvPr>
        </p:nvSpPr>
        <p:spPr>
          <a:xfrm>
            <a:off x="1231947" y="2299626"/>
            <a:ext cx="126028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itka Display" panose="02000505000000020004" pitchFamily="2" charset="0"/>
                <a:ea typeface="Segoe UI" pitchFamily="34" charset="0"/>
                <a:cs typeface="Segoe UI" pitchFamily="34" charset="0"/>
              </a:rPr>
              <a:t>King Royals</a:t>
            </a:r>
          </a:p>
        </p:txBody>
      </p:sp>
      <p:sp>
        <p:nvSpPr>
          <p:cNvPr id="42" name="Content"/>
          <p:cNvSpPr txBox="1"/>
          <p:nvPr>
            <p:custDataLst>
              <p:custData r:id="rId4"/>
            </p:custDataLst>
          </p:nvPr>
        </p:nvSpPr>
        <p:spPr>
          <a:xfrm>
            <a:off x="1199202" y="2705045"/>
            <a:ext cx="12895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1822 Turkey Rd,</a:t>
            </a:r>
          </a:p>
        </p:txBody>
      </p:sp>
      <p:sp>
        <p:nvSpPr>
          <p:cNvPr id="43" name="Content"/>
          <p:cNvSpPr txBox="1"/>
          <p:nvPr>
            <p:custDataLst>
              <p:custData r:id="rId5"/>
            </p:custDataLst>
          </p:nvPr>
        </p:nvSpPr>
        <p:spPr>
          <a:xfrm>
            <a:off x="1144291" y="2870936"/>
            <a:ext cx="13782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Ripley, WV, 25271</a:t>
            </a:r>
          </a:p>
        </p:txBody>
      </p: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5037772" y="2333614"/>
            <a:ext cx="116730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 Us</a:t>
            </a:r>
          </a:p>
        </p:txBody>
      </p:sp>
      <p:sp>
        <p:nvSpPr>
          <p:cNvPr id="45" name="Content"/>
          <p:cNvSpPr txBox="1"/>
          <p:nvPr>
            <p:custDataLst>
              <p:custData r:id="rId7"/>
            </p:custDataLst>
          </p:nvPr>
        </p:nvSpPr>
        <p:spPr>
          <a:xfrm>
            <a:off x="5037772" y="2676647"/>
            <a:ext cx="1140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304-555-1294</a:t>
            </a:r>
          </a:p>
        </p:txBody>
      </p:sp>
      <p:sp>
        <p:nvSpPr>
          <p:cNvPr id="46" name="Content"/>
          <p:cNvSpPr txBox="1"/>
          <p:nvPr>
            <p:custDataLst>
              <p:custData r:id="rId8"/>
            </p:custDataLst>
          </p:nvPr>
        </p:nvSpPr>
        <p:spPr>
          <a:xfrm>
            <a:off x="4593733" y="2851307"/>
            <a:ext cx="21350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isaacvidrine@kingroyals.com</a:t>
            </a:r>
          </a:p>
        </p:txBody>
      </p:sp>
      <p:sp>
        <p:nvSpPr>
          <p:cNvPr id="47" name="Content"/>
          <p:cNvSpPr txBox="1"/>
          <p:nvPr>
            <p:custDataLst>
              <p:custData r:id="rId9"/>
            </p:custDataLst>
          </p:nvPr>
        </p:nvSpPr>
        <p:spPr>
          <a:xfrm>
            <a:off x="8249257" y="2282952"/>
            <a:ext cx="209878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Phone &amp; Store Hours</a:t>
            </a:r>
          </a:p>
        </p:txBody>
      </p:sp>
      <p:sp>
        <p:nvSpPr>
          <p:cNvPr id="48" name="Content"/>
          <p:cNvSpPr txBox="1"/>
          <p:nvPr>
            <p:custDataLst>
              <p:custData r:id="rId10"/>
            </p:custDataLst>
          </p:nvPr>
        </p:nvSpPr>
        <p:spPr>
          <a:xfrm>
            <a:off x="8262987" y="2594752"/>
            <a:ext cx="21291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Mon-Fri :  7:00am – 11:00pm</a:t>
            </a:r>
          </a:p>
        </p:txBody>
      </p:sp>
      <p:sp>
        <p:nvSpPr>
          <p:cNvPr id="49" name="Content"/>
          <p:cNvSpPr txBox="1"/>
          <p:nvPr>
            <p:custDataLst>
              <p:custData r:id="rId11"/>
            </p:custDataLst>
          </p:nvPr>
        </p:nvSpPr>
        <p:spPr>
          <a:xfrm>
            <a:off x="8242897" y="2780486"/>
            <a:ext cx="21831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Saturday :  10:00am – 8:00pm</a:t>
            </a:r>
          </a:p>
        </p:txBody>
      </p:sp>
      <p:sp>
        <p:nvSpPr>
          <p:cNvPr id="50" name="Content"/>
          <p:cNvSpPr txBox="1"/>
          <p:nvPr>
            <p:custDataLst>
              <p:custData r:id="rId12"/>
            </p:custDataLst>
          </p:nvPr>
        </p:nvSpPr>
        <p:spPr>
          <a:xfrm>
            <a:off x="8242897" y="3011615"/>
            <a:ext cx="12586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Sunday:  Closed</a:t>
            </a:r>
          </a:p>
        </p:txBody>
      </p:sp>
      <p:sp>
        <p:nvSpPr>
          <p:cNvPr id="51" name="Content"/>
          <p:cNvSpPr/>
          <p:nvPr>
            <p:custDataLst>
              <p:custData r:id="rId13"/>
            </p:custDataLst>
          </p:nvPr>
        </p:nvSpPr>
        <p:spPr>
          <a:xfrm>
            <a:off x="94403" y="3286680"/>
            <a:ext cx="11995997" cy="3465280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50" name="Picture 2" descr="http://www.userlogos.org/files/logos/macleod.mac/ibanez.1.u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5" y="3453617"/>
            <a:ext cx="2931531" cy="21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1/ESP_Logo.svg/200px-ESP_Logo.svg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80" y="4348804"/>
            <a:ext cx="1124754" cy="4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c/c1/Dunlopmanufacturing_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900" y="4265904"/>
            <a:ext cx="1678633" cy="56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userlogos.org/files/logos/crudus/line6.png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4"/>
          <a:stretch/>
        </p:blipFill>
        <p:spPr bwMode="auto">
          <a:xfrm>
            <a:off x="2914763" y="5035851"/>
            <a:ext cx="2141307" cy="9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fractalaudio.com/img/logos/main-logo-simpl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86" y="5376544"/>
            <a:ext cx="2286714" cy="6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/>
          <p:cNvSpPr/>
          <p:nvPr>
            <p:custDataLst>
              <p:custData r:id="rId14"/>
            </p:custDataLst>
          </p:nvPr>
        </p:nvSpPr>
        <p:spPr>
          <a:xfrm>
            <a:off x="88912" y="685158"/>
            <a:ext cx="446606" cy="152189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Content"/>
          <p:cNvSpPr/>
          <p:nvPr>
            <p:custDataLst>
              <p:custData r:id="rId15"/>
            </p:custDataLst>
          </p:nvPr>
        </p:nvSpPr>
        <p:spPr>
          <a:xfrm>
            <a:off x="11711103" y="692780"/>
            <a:ext cx="369082" cy="152189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21793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9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MousePointer"/>
          <p:cNvSpPr/>
          <p:nvPr>
            <p:custDataLst>
              <p:custData r:id="rId9"/>
            </p:custDataLst>
          </p:nvPr>
        </p:nvSpPr>
        <p:spPr>
          <a:xfrm rot="20359169">
            <a:off x="2172553" y="1307750"/>
            <a:ext cx="162825" cy="293426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Content"/>
          <p:cNvSpPr/>
          <p:nvPr>
            <p:custDataLst>
              <p:custData r:id="rId10"/>
            </p:custDataLst>
          </p:nvPr>
        </p:nvSpPr>
        <p:spPr>
          <a:xfrm>
            <a:off x="1713795" y="1429091"/>
            <a:ext cx="3264438" cy="29115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Guitar</a:t>
            </a:r>
          </a:p>
        </p:txBody>
      </p:sp>
      <p:sp>
        <p:nvSpPr>
          <p:cNvPr id="57" name="Content"/>
          <p:cNvSpPr/>
          <p:nvPr>
            <p:custDataLst>
              <p:custData r:id="rId11"/>
            </p:custDataLst>
          </p:nvPr>
        </p:nvSpPr>
        <p:spPr>
          <a:xfrm>
            <a:off x="1713795" y="1723078"/>
            <a:ext cx="3264438" cy="29115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Bass</a:t>
            </a:r>
          </a:p>
        </p:txBody>
      </p:sp>
      <p:sp>
        <p:nvSpPr>
          <p:cNvPr id="58" name="Content"/>
          <p:cNvSpPr/>
          <p:nvPr>
            <p:custDataLst>
              <p:custData r:id="rId12"/>
            </p:custDataLst>
          </p:nvPr>
        </p:nvSpPr>
        <p:spPr>
          <a:xfrm>
            <a:off x="1722791" y="2007285"/>
            <a:ext cx="3264438" cy="29115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Banjo</a:t>
            </a:r>
          </a:p>
        </p:txBody>
      </p:sp>
      <p:sp>
        <p:nvSpPr>
          <p:cNvPr id="59" name="Content"/>
          <p:cNvSpPr/>
          <p:nvPr>
            <p:custDataLst>
              <p:custData r:id="rId13"/>
            </p:custDataLst>
          </p:nvPr>
        </p:nvSpPr>
        <p:spPr>
          <a:xfrm>
            <a:off x="1722791" y="2290982"/>
            <a:ext cx="3264438" cy="29115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Violin</a:t>
            </a:r>
          </a:p>
        </p:txBody>
      </p:sp>
      <p:pic>
        <p:nvPicPr>
          <p:cNvPr id="56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7194" y="0"/>
            <a:ext cx="12191999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/>
          <p:cNvSpPr/>
          <p:nvPr>
            <p:custDataLst>
              <p:custData r:id="rId2"/>
            </p:custDataLst>
          </p:nvPr>
        </p:nvSpPr>
        <p:spPr>
          <a:xfrm>
            <a:off x="112392" y="685118"/>
            <a:ext cx="11981601" cy="42187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kern="0" noProof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K I N G   R O Y A L 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030" name="Picture 6" descr="http://www.praisestock.org/wp-content/uploads/2012/11/music-wid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" y="1431730"/>
            <a:ext cx="11981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/>
          <p:cNvSpPr txBox="1"/>
          <p:nvPr>
            <p:custDataLst>
              <p:custData r:id="rId3"/>
            </p:custDataLst>
          </p:nvPr>
        </p:nvSpPr>
        <p:spPr>
          <a:xfrm>
            <a:off x="4422527" y="1832330"/>
            <a:ext cx="328487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Quality Instruments</a:t>
            </a:r>
          </a:p>
        </p:txBody>
      </p:sp>
      <p:sp>
        <p:nvSpPr>
          <p:cNvPr id="38" name="Content"/>
          <p:cNvSpPr txBox="1"/>
          <p:nvPr>
            <p:custDataLst>
              <p:custData r:id="rId4"/>
            </p:custDataLst>
          </p:nvPr>
        </p:nvSpPr>
        <p:spPr>
          <a:xfrm>
            <a:off x="4092531" y="2582528"/>
            <a:ext cx="3802644" cy="87716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age Italic" panose="030705020405070703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Quality Prices</a:t>
            </a: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108794" y="1125210"/>
            <a:ext cx="11981602" cy="3057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T R I N G S         P E R C U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O N         B R A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 I N D         A C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S </a:t>
            </a:r>
            <a:r>
              <a:rPr lang="en-US" sz="1400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R I E S</a:t>
            </a:r>
            <a:endParaRPr kumimoji="0" lang="en-US" sz="140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4" name="Picture 6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6" y="1313762"/>
            <a:ext cx="1801998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.mysitemyway.com/etc-mysitemyway/icons/legacy-previews/icons-256/3d-transparent-glass-icons-culture/022115-3d-transparent-glass-icon-culture-crown-five-points2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44" y="1292298"/>
            <a:ext cx="1919205" cy="208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105199" y="3809555"/>
            <a:ext cx="11981601" cy="538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Eras Light ITC" panose="020B0402030504020804" pitchFamily="34" charset="0"/>
                <a:ea typeface="Segoe UI" pitchFamily="34" charset="0"/>
                <a:cs typeface="Segoe UI" pitchFamily="34" charset="0"/>
              </a:rPr>
              <a:t>Check out these best sellers…</a:t>
            </a:r>
          </a:p>
        </p:txBody>
      </p:sp>
      <p:sp>
        <p:nvSpPr>
          <p:cNvPr id="35" name="AutoShape 10" descr="Ibanez S5570Q Prestige Electric Guitar with Case Dark Green D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27946" y="4477735"/>
            <a:ext cx="2207616" cy="22076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4776" y="4498139"/>
            <a:ext cx="2166809" cy="21668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85061" y="4555681"/>
            <a:ext cx="2118340" cy="21183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2615" y="4488804"/>
            <a:ext cx="2145555" cy="2145555"/>
          </a:xfrm>
          <a:prstGeom prst="rect">
            <a:avLst/>
          </a:prstGeom>
        </p:spPr>
      </p:pic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108794" y="4348164"/>
            <a:ext cx="717552" cy="2377825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11351476" y="4348164"/>
            <a:ext cx="735324" cy="2379791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MousePointer"/>
          <p:cNvSpPr/>
          <p:nvPr>
            <p:custDataLst>
              <p:custData r:id="rId9"/>
            </p:custDataLst>
          </p:nvPr>
        </p:nvSpPr>
        <p:spPr>
          <a:xfrm rot="20359169">
            <a:off x="4150399" y="12953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Content"/>
          <p:cNvSpPr/>
          <p:nvPr>
            <p:custDataLst>
              <p:custData r:id="rId10"/>
            </p:custDataLst>
          </p:nvPr>
        </p:nvSpPr>
        <p:spPr>
          <a:xfrm>
            <a:off x="3686982" y="1428539"/>
            <a:ext cx="2416210" cy="273752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Drum Kits</a:t>
            </a:r>
          </a:p>
        </p:txBody>
      </p:sp>
      <p:sp>
        <p:nvSpPr>
          <p:cNvPr id="50" name="Content"/>
          <p:cNvSpPr/>
          <p:nvPr>
            <p:custDataLst>
              <p:custData r:id="rId11"/>
            </p:custDataLst>
          </p:nvPr>
        </p:nvSpPr>
        <p:spPr>
          <a:xfrm>
            <a:off x="3692873" y="1708023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Snares</a:t>
            </a:r>
          </a:p>
        </p:txBody>
      </p:sp>
      <p:sp>
        <p:nvSpPr>
          <p:cNvPr id="51" name="Content"/>
          <p:cNvSpPr/>
          <p:nvPr>
            <p:custDataLst>
              <p:custData r:id="rId12"/>
            </p:custDataLst>
          </p:nvPr>
        </p:nvSpPr>
        <p:spPr>
          <a:xfrm>
            <a:off x="3692873" y="1972856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Bongos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sp>
        <p:nvSpPr>
          <p:cNvPr id="52" name="Content"/>
          <p:cNvSpPr/>
          <p:nvPr>
            <p:custDataLst>
              <p:custData r:id="rId13"/>
            </p:custDataLst>
          </p:nvPr>
        </p:nvSpPr>
        <p:spPr>
          <a:xfrm>
            <a:off x="3686982" y="2218274"/>
            <a:ext cx="2403126" cy="270043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Segoe UI"/>
              </a:rPr>
              <a:t>Pianos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53" name="Picture 2" descr="https://imaginemm2.files.wordpress.com/2014/11/home-new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1" y="714470"/>
            <a:ext cx="610530" cy="68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66" y="765478"/>
            <a:ext cx="305030" cy="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ontent"/>
          <p:cNvSpPr txBox="1"/>
          <p:nvPr>
            <p:custDataLst>
              <p:custData r:id="rId15"/>
            </p:custDataLst>
          </p:nvPr>
        </p:nvSpPr>
        <p:spPr>
          <a:xfrm>
            <a:off x="10508979" y="767601"/>
            <a:ext cx="67999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 In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6"/>
            </p:custDataLst>
          </p:nvPr>
        </p:nvSpPr>
        <p:spPr>
          <a:xfrm>
            <a:off x="9570473" y="767601"/>
            <a:ext cx="8098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Sign Up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5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1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5681265F-E79E-4077-A071-74BA2E227EE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DF35DE7-39FD-4378-8DB7-8961915BA60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403F92D-B95D-4C3D-A48C-7DD912A05B7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99C36DF-2AAE-421B-8C45-A8425C0887B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C02C4D4-7D13-45B8-A8FC-194CFDEC23A9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A70D29A-B721-4A5D-A078-4287ED7B93F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DA0A97C-4763-4142-B90B-F56E2B4CFF5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5A0E904-4024-4115-988C-851FD01D14D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BE1AB90-C0A5-4A16-8568-CA5957A47F5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536C215-B2AC-4172-A578-E5FA799D918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8AF1BBB-6926-40EF-8B00-A5174679422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544FB40-9090-4764-8708-EB19086BA78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51F86B7-007A-48CE-AD4E-80D5E20387C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FE01D05-B64D-4B5D-AED2-5589C2DF179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941FD9E-56B6-4AF8-A400-004AFCC2FC9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1271781-EB70-4076-87BC-7EBB3B11699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B1AE2F7-171F-45F7-905A-F584978811D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5E592AF-516D-4756-986B-964D821119D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71C2E01-EA24-46D5-92A1-92A0D90B53D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3F3B637-0DFE-4C87-9904-5A51A65F0AC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63FD921-6927-432A-804B-EBE17E9ED15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E412E83-F5E8-4009-BE87-4822CAF7F16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534B5E1-5143-4E89-85C9-B19BC59451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F84660C-8FE6-4DC0-87BF-6C879A35953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6BAA4C6-AFF7-44A6-BA10-1110C09AEE2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38B5E29-EC29-4BE2-A496-748BC2B0574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B86EE05-866F-453E-AA6F-0868DB8A594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FA64C26-79F3-40E5-923D-45A2D1DA7F0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115BAFF-18E5-414F-8E8F-62476BDB3B9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7F226C6-8462-40A0-A7ED-11D3CD591A7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C81AE15-3457-4701-81A8-18911DCFA6E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A5D489F-194D-486F-AE48-B6384EBC727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0549424-8E2A-4BB3-A81C-82277877A44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6EDB448-0B29-479D-AC9E-49EC322CA17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E11173B-C936-4C4A-B447-A6F5C5F4F80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475FEE6-91FF-4059-9923-098757C0913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8F75697-2449-4829-B8AB-3112780D656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534F9B2-CF62-4EC9-B1C5-9DAC1C200D67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6D1E704-A4DA-4F70-B5A4-9AD291D4339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596CE7C-519D-4532-90B2-B21599D52C4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5458DA8-73AA-492B-B456-A877107E086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A3CC10A-0EC3-430D-BC00-832BA8FA144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470D898-F82B-424E-8F69-39460D89AD9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95E93B8-6036-4DB4-9097-32238716EB5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F4D8417-02C2-4D09-8C6E-CE2AD974BA8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DC7711A-D762-489E-967A-8A6A4B3430E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2DEF903-DDD1-47CD-B37D-1B8DE714410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F0AF783-F100-4F9B-B104-0B28E443223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78CA108-D400-42AE-8855-D632715F5FA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706087A-40E0-41EB-BBE8-9AF85BD6746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0160AD6-B31C-4DB3-AEBF-25B39609B4E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7D44D1B-7633-4D8F-8A08-4CF3F7302AE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18B4543-4749-4832-8B74-834954FDCDD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3E6DF96-9454-4597-B67B-B677D0A19D7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FCF942F-C76B-4BFD-B5D1-4F6B3BFB4403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54537FB-2F52-4E94-9B0E-92E879C3A81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BC6F4A3-B12F-49C5-A944-78AC82F2189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41A1A4A5-69EE-478B-BD90-A6B564F7184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26D64A8-EF63-4D9F-8542-ADE3A7F2401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CFEAFDA-B940-4E3B-ACC9-3106252E3BE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6D3CFD7-6C40-4C0C-B518-850C888F5F2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4971437-6E7C-4DEB-AD36-DCABC1FE9A1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A37D157-0F50-436B-A417-EED1B6D3CD9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8094060-457A-4E8F-8929-8C67CEA2225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82B754B-28F7-4C5E-91F6-DA49215E913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C48C3FC-FB1D-4F48-912A-26A4BA34B76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9929F14-1A4F-4436-878D-928D48DBA6D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AE3C0F7-9877-4CD8-9FA1-B9470245762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A1F46D9-27A6-473B-9BA3-007C3073599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7699078-16EF-4C1D-A74A-4ECD637145F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9893073-0996-49FC-9367-560E6A4C5ED5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37D8099-8468-45B4-A8A4-AAD6E901DD0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4339269-C7B1-42C4-8B93-E8FD0240553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EA1E354-586E-49CD-B4AB-8B581F1557B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FC91E48-78FD-4A84-83CD-93C5D2B5FE5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7689B49-7D7E-43EA-9D2D-71D70D0AC7A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D463D70-E887-4CB6-8114-C3F9CD22566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5235447-76FE-485C-824B-297ADE0D468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EDC9093-4A14-4BDD-9CCD-03D4E25EA07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B5AA81D-B0CF-4443-ACE3-A8F425770C6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D8EA9AE-B942-43B2-A983-B48CA8B6FC5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CE9043C-B8C8-4AC8-AAC0-B20BFEDC034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8E2012D-3349-49C2-A3DC-4A324A1A52A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5F00C49-560E-4AAC-A21B-39A5727EAD7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AC93FCA-21A3-4097-9BE0-D13708D93B6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E5A3232-C485-4893-898C-A7733C47EDE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FAD78110-037B-4BCF-9374-5E08FC7E71F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105DB15-2A89-4323-B6B3-B6A9BD21FB87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0A6E9C04-313D-47CD-8540-FFAB8B59EB2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5ED0E3-8174-4DAE-A370-D65E531C2D9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A8571B5-5A2D-43B8-B3AA-1A2E3979B0B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09DAF21-62D6-4155-806A-B3B97BE928E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1418E7C-73C0-42EA-8D97-C53DCA0ADBC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20A0F86-E1CE-4C25-A407-49A7F775BFA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74BE607-92E0-413C-B150-CD87BE3352E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2C255B27-D95D-4C06-BA1B-A2A2AA17FB8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100844A-751A-40EF-8C97-8EECDFABD4A5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C68ED3A-5FCD-41F9-9424-456219202B6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0C118AB-D93D-4648-80F0-3672255E4CE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1905C09-687F-4FA6-BDFD-2B16479CD58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284C80F-A0DB-44F1-95D0-07E81598634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DAE1528-D670-4AEC-8E73-BC1EE5E52B1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60CB846-9DF0-4FED-921C-81AD4693029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8A4830A-81CD-4BF5-B667-17CA7C01DC3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23307C1C-FEB1-4A15-B32F-45E61193FF8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59C50B9-ABB5-43E0-9321-3010D492C1D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58628C1-6276-4345-AC4D-E1469191038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9E4F431-C9C4-4DD8-93C0-796665DE009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B5BBABF-3566-4225-B14E-20EFB69561D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FA81D16-2029-435C-BAC3-786E6B0E2F4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5281CD5-95F3-47B6-80D3-0B6F77B852C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C690FCC-6E7F-4888-A8B8-C5A20660C9C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A093EC7-BD75-4C69-8AF7-91F4D4B8DDD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BE43846-AD83-42BF-AF30-DB91A0E6B7C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BC9D6F2-994C-4F4B-BA9D-A76624E310F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9361C25-4DE7-4B12-BA82-6683C7B4679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FDB56EA-0D3F-4DAB-8418-AF7CE7C3B9F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BDA7936B-3B05-496E-8F99-D5646FB4934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824A41EB-4258-48DF-B9A7-BA8A025320B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636A0E3-463D-4C7E-9CB8-D6D02BDC89C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CAF9016-C236-4982-B4AE-E6BF2C341EA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E115114-4841-4316-B29A-C4083B0B034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316657D5-51EB-4091-AD77-787F221E5F2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12E024E-66E8-4632-B903-3892D88E64E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31D5E2EE-4D27-4556-8A09-881C2CB36B6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AED10B99-D36A-481E-9844-F4B20DB683C6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188A910-B679-4C1B-9148-26DDA72C173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73E3ACB-32A9-4BE6-85B3-14AF1A98F03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3C37682-E720-4C24-999B-8471F0B0E4B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0793E85-E588-4CD8-8378-580E6BDA19E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BCF866F-4659-4005-A89E-B82FF7BBD79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B13AC4C-0FB9-481D-92E3-CB265CF3BA6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344E65E-BC8F-4F17-8418-B83D7C835F5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0057B14-0B3D-4FCF-B2B3-66242B47E24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EB4590C-0985-4092-AECE-6A531D872AD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EEB4219-1961-4479-A8AF-5D6C50C5C9B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BB7902F-0F82-40E6-A513-2971FE21FFC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57F286C-2C91-4F29-B7CE-49D78E5863D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72C1AFA-2889-4AE1-B828-8F7E0DD8F38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D222FAD-E106-41AB-8613-46F5ABD433B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AF9AB46-9EFD-4379-9192-E5F170CF050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A4EC81F-7D5C-4F6C-ADEC-99C67356F70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8A3141C-FC99-4BAC-967D-213F275F589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09971F19-8386-4F03-8C2C-5537ED67F0F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F7BFC11-7F3B-408B-B2BC-AB6D545AD98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E4BECA9-2239-4218-8665-1F04F03220E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5FF6B137-1ECD-49AE-B9F9-495B6E1DF60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3FDEA1B-579E-4142-92A0-AE21D67E8B9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B225241-2C7B-4098-B796-95D64B59299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46B3F19-3DE1-433C-BEC0-1B5B98B2830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A6215D5-5874-45A4-B4B5-150853A4EFC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408C21A-DAD3-4E23-9FA0-6183734CB20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EE2F854-B896-428A-9217-28598A8FCAE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46248D7-A4F6-48BA-BE46-896FFEA6EB2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262C44A-9FAB-455C-8683-58380B5A265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F27B440-F22B-46F6-B2CD-D24C9E3AC82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28737EA-F0D5-4520-BC41-B6D83862951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09C4A17-2A2A-4BCF-B3A1-20DC6D6A77C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CA4532B-F1B5-46DA-AC1C-19911419DD2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274DF89-E5A3-4C76-B5A4-FB7CA99CBF0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B74EC81-AFC9-4E7A-B192-40125D04C67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2435782-4CCA-49D4-8DCD-D158047108B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CEF7204-30EA-48E6-BDB0-2A0B35FE9F4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284F755-6379-43CF-A48E-6300B9FEEF0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A3943EA-5325-4E97-8C25-754F8E03766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605A104-5A2C-41EE-B18B-9F8AE9F6791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5A7D5F0-F77A-48B8-B163-3C168FD4C74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3B95489-7AC7-4C0F-B1D8-3CB47E532B0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61CB098-B432-46A5-A7FD-923D79C1F64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86D5C1-BA58-49BB-872B-56564668339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DDC425B-EED7-45C6-8852-F04BAB7DB75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4B84771-9015-4C33-BC81-29B9158DC30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CB77C90-9C41-49F9-BF49-B34AAD21E78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EDB44D1-A3AD-4080-9AA3-6DB0BF7AE9F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E11D42B-E8CE-4E10-822F-82FA0D1AEB0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9BB8A01-36F2-4C5D-A7A0-DC3E4B5937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95C72C6-5F61-4CDE-92A7-A3E18BC0EF7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3D2CE4B-1881-44BF-AE69-2F25596ADBB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11F9EA3-A883-4BDA-8C4A-6B7C648322D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C32FEE8-4F2F-44B0-8AB4-CB6A6C4A4EE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80D190F-2F56-42D4-A9B8-8F6C06CD3D6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99904AE-B03B-4189-AC4C-F532C0C9E0E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C132073-4ECB-4CF4-AF6F-E8202412613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1C0336-3861-409A-8AAD-A3ED780D22F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A25EC1B-F54B-4312-9077-07115617B0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6A1D6DB-4AFD-4FEF-8EB8-3E67C84150B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16A2ED7-C427-4FD8-8613-5D9B439152B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0BA1A0F-BB1D-428A-AC09-3F5F10FCB87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99A6F0C-646F-4BBA-A05B-071046CCF30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1BA0664-A244-40F4-82A3-8B1EA797680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AAB6A6A-D65C-43DE-B041-30B63705025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A871BC3-C477-4A69-904D-EDD01843829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B4279FA-1CD9-4FF9-BF5E-36AD52B0B11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D282B5A-1F3D-4A9C-98D7-D017A828C49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41C3DE6-8262-4E5C-9B62-313DDA45BB9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ED472C-1417-4417-A950-DBB5F054A0B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1E57577-8389-4378-9871-2576C637515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A1A98ED-3F15-4A6B-9205-275AFF0978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6F7357-94AB-47CF-8738-2FAB881B179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98BE532-A217-464A-84EF-38517F1B6CA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C269DEC-F0B0-4118-98F7-5C05AEFFCB8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F4B6E21-DEFB-4896-B57C-B2C66E0C23F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A5ECAE2-3616-4CC2-8070-67C4147A4B1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1F20538-96A0-481D-9BF2-566F89D93F1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57530A0-0858-40DD-A8D2-FCD437B9FCE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D24BC77-BD96-4FC2-A8D9-3570839AA77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9BF0E44-0BCD-4C08-B680-C1000BB23E4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52F76A0-7BF6-43F4-B757-40B8CA67AD4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3DF499B-C8BB-410D-B3DD-342BE4342FD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9CB417-9926-46DD-B814-0EA1CCDF469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F7CC1A6-33B8-4D67-9C5F-9AE5A3BC824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0CE71A1-BB80-4AFC-9377-C7590C3AB7F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F43AB2A-4592-4BD8-8D7F-B6ED91E04C1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B8ACC67-AADD-469B-BCF0-BE0CC5AB5BE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3941206-0188-44C3-A6D7-4DFF09BD8D5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97C5ED5-E7DC-40CD-BD4B-7BE32800BCA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33C71D9-1665-456C-AD8B-97D36D34233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28A7A89-9188-4EBD-924F-0E7F5F63DC4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F70DB67-BF32-410E-A8C6-516DD366A49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E26A9AD-7B6F-427A-BAFB-640C292980E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FD6B491-48B2-4327-ADE1-2F00006E800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615FCD5-EEC4-4724-93F9-7232ED2D3D1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91E3FB2-DDB5-474A-9BF4-EE65EE1D2D2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58E75CA-FC3B-42B7-B04D-3DAA00B7799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99F670C-EA32-45B6-94ED-4A7E91989DA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0B3975C-A181-4FCC-8ECF-F87C159C3DB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DE930AC-0C88-493B-81D9-BD3C005185C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85B1565-7BC8-4F4B-A7E7-86126C5881E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C1D59C4-1C7C-4053-8492-C09C27289345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DA597BE-E2DF-420F-8FB4-2377AD5D6D6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EE0EE0B-B9F7-426A-B34E-21F725225D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1059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Microsoft JhengHei Light</vt:lpstr>
      <vt:lpstr>Microsoft YaHei UI Light</vt:lpstr>
      <vt:lpstr>Arial</vt:lpstr>
      <vt:lpstr>Calibri</vt:lpstr>
      <vt:lpstr>Calibri Light</vt:lpstr>
      <vt:lpstr>Eras Light ITC</vt:lpstr>
      <vt:lpstr>Mistral</vt:lpstr>
      <vt:lpstr>Rage Italic</vt:lpstr>
      <vt:lpstr>Segoe UI</vt:lpstr>
      <vt:lpstr>Segoe UI Light</vt:lpstr>
      <vt:lpstr>Sitka Display</vt:lpstr>
      <vt:lpstr>Verdana</vt:lpstr>
      <vt:lpstr>Office Theme</vt:lpstr>
      <vt:lpstr>PowerPoint Presentation</vt:lpstr>
      <vt:lpstr>PowerPoint Presentation</vt:lpstr>
      <vt:lpstr>PowerPoint Presentation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Vidrine</dc:creator>
  <cp:lastModifiedBy>Isaac Vidrine</cp:lastModifiedBy>
  <cp:revision>48</cp:revision>
  <dcterms:created xsi:type="dcterms:W3CDTF">2015-10-21T22:49:42Z</dcterms:created>
  <dcterms:modified xsi:type="dcterms:W3CDTF">2015-10-22T18:17:52Z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